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87" r:id="rId4"/>
  </p:sldMasterIdLst>
  <p:notesMasterIdLst>
    <p:notesMasterId r:id="rId17"/>
  </p:notes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9/27/2023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750590-9F9A-443B-9295-A3931D8194B1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5805F-452B-497C-9BD6-2CDB6902F369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63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FD3F7C6B-C82D-4D42-9929-D6E7E11D9A64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6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0CF4779-62E8-4B21-A5D7-0AFB9DBD435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7343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F9D3375-5CD0-4576-BF96-ADFF24726FF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375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D1F8-971E-4F8C-8737-750C12E93E0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461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1621-FA30-4D98-85E5-1409E6BEECD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037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81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CC1DEE0-34E5-4E0F-BEC1-4B8835F82CD1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76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27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78BFACF8-E63D-4673-A128-83547867BB7A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08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93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90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54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6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00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891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9/27/2023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9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2483" y="821265"/>
            <a:ext cx="6098705" cy="5222117"/>
          </a:xfrm>
        </p:spPr>
        <p:txBody>
          <a:bodyPr anchor="ctr">
            <a:normAutofit/>
          </a:bodyPr>
          <a:lstStyle/>
          <a:p>
            <a:pPr algn="r"/>
            <a:r>
              <a:rPr lang="en-US" sz="5400" dirty="0"/>
              <a:t>Apartment</a:t>
            </a:r>
            <a:br>
              <a:rPr lang="en-US" sz="5400" dirty="0"/>
            </a:br>
            <a:r>
              <a:rPr lang="en-US" sz="5400" dirty="0"/>
              <a:t>management</a:t>
            </a:r>
            <a:br>
              <a:rPr lang="en-US" sz="5400" dirty="0"/>
            </a:br>
            <a:r>
              <a:rPr lang="en-US" sz="5400" dirty="0"/>
              <a:t>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09A740-48C5-4AE5-879B-F567D3D7A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3028" y="821265"/>
            <a:ext cx="3265713" cy="5222117"/>
          </a:xfrm>
        </p:spPr>
        <p:txBody>
          <a:bodyPr anchor="ctr">
            <a:normAutofit/>
          </a:bodyPr>
          <a:lstStyle/>
          <a:p>
            <a:r>
              <a:rPr lang="en-US" dirty="0"/>
              <a:t>An easy way to keep track apartment rent</a:t>
            </a: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02FBB9-7EFC-4885-B54B-FCB0044B7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7164"/>
            <a:ext cx="12192000" cy="51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17DED1-2746-4AA6-AC2E-0B2514C02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9022"/>
            <a:ext cx="12192000" cy="529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1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A319CE-0676-4268-B639-735B1D3E4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17478"/>
            <a:ext cx="12192000" cy="2638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4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B4F37BD-A620-469F-95D3-A42E5C8D4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4887"/>
            <a:ext cx="12192000" cy="616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6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9CE0CA3-FB9F-4B99-9C79-2B79853B5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7495"/>
            <a:ext cx="12192000" cy="512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97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02C070-B917-4C72-94D4-C13F1C26B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144"/>
            <a:ext cx="12192000" cy="537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D6DBAB-A2C2-4634-862E-DDF208239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9930"/>
            <a:ext cx="12192000" cy="5552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22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20EBA9-95B6-4F16-9C47-170622CF6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8956"/>
            <a:ext cx="12192000" cy="559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20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6E06C-8ACA-4156-84AF-EABA6121E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Erd</a:t>
            </a:r>
            <a:r>
              <a:rPr lang="en-US" dirty="0"/>
              <a:t> for apartment </a:t>
            </a:r>
            <a:r>
              <a:rPr lang="en-US" dirty="0" err="1"/>
              <a:t>managemeny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7269EA-3DBB-490A-9920-79C709BEA0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312" y="2057401"/>
            <a:ext cx="7388088" cy="4551432"/>
          </a:xfrm>
        </p:spPr>
      </p:pic>
    </p:spTree>
    <p:extLst>
      <p:ext uri="{BB962C8B-B14F-4D97-AF65-F5344CB8AC3E}">
        <p14:creationId xmlns:p14="http://schemas.microsoft.com/office/powerpoint/2010/main" val="318265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8DC761D-5129-47B2-8E3F-F24F7B212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40707"/>
            <a:ext cx="12192000" cy="4708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387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5CF246-E226-4171-A5A4-7ADC6EA46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504" y="1378227"/>
            <a:ext cx="12192000" cy="50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4830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10EE66-8707-456F-8F2E-091D581CB03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0</TotalTime>
  <Words>17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Vapor Trail</vt:lpstr>
      <vt:lpstr>Apartment management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Erd for apartment managemeny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2023-09-27T05:37:24Z</dcterms:created>
  <dcterms:modified xsi:type="dcterms:W3CDTF">2023-09-27T06:13:29Z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