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hkoscon-2015-statistics-attenda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D6B939-5066-48F5-8D78-07AFCB6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8D87D-F687-4973-B687-F08CD81E2671}"/>
              </a:ext>
            </a:extLst>
          </p:cNvPr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</a:p>
        </p:txBody>
      </p:sp>
    </p:spTree>
    <p:extLst>
      <p:ext uri="{BB962C8B-B14F-4D97-AF65-F5344CB8AC3E}">
        <p14:creationId xmlns:p14="http://schemas.microsoft.com/office/powerpoint/2010/main" val="21559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29" y="943429"/>
            <a:ext cx="11654971" cy="57331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6" y="885124"/>
            <a:ext cx="11864223" cy="59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A0CB7-DF20-60A8-619F-B71D0439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9" y="785192"/>
            <a:ext cx="5695204" cy="43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74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1440</TotalTime>
  <Words>795</Words>
  <Application>Microsoft Office PowerPoint</Application>
  <PresentationFormat>Widescreen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a1</cp:lastModifiedBy>
  <cp:revision>7</cp:revision>
  <dcterms:created xsi:type="dcterms:W3CDTF">2025-08-05T01:53:36Z</dcterms:created>
  <dcterms:modified xsi:type="dcterms:W3CDTF">2025-08-09T01:02:23Z</dcterms:modified>
</cp:coreProperties>
</file>