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>
      <p:cViewPr varScale="1">
        <p:scale>
          <a:sx n="65" d="100"/>
          <a:sy n="65" d="100"/>
        </p:scale>
        <p:origin x="2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opensource.hk/hkoscon-2015-statistics-attendance/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d/3.0/" TargetMode="External"/><Relationship Id="rId3" Type="http://schemas.openxmlformats.org/officeDocument/2006/relationships/hyperlink" Target="https://www.groundup.org.za/article/parents-shut-primary-school-force-education-department-pay-its-bills/" TargetMode="Externa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reativecommons.org/licenses/by-nc/3.0/" TargetMode="External"/><Relationship Id="rId2" Type="http://schemas.openxmlformats.org/officeDocument/2006/relationships/hyperlink" Target="https://www.mtctutorials.com/thanks-for-watching-png-3d-text/" TargetMode="Externa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2" y="1763487"/>
            <a:ext cx="6095998" cy="4571999"/>
          </a:xfrm>
        </p:spPr>
      </p:pic>
      <p:sp>
        <p:nvSpPr>
          <p:cNvPr id="6" name="TextBox 5"/>
          <p:cNvSpPr txBox="1"/>
          <p:nvPr/>
        </p:nvSpPr>
        <p:spPr>
          <a:xfrm>
            <a:off x="3086102" y="6335486"/>
            <a:ext cx="609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opensource.hk/hkoscon-2015-statistics-attendanc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/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d/3.0/"/>
              </a:rPr>
              <a:t>CC BY-ND</a:t>
            </a:r>
            <a:endParaRPr lang="en-US"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/>
                <a:gridCol w="2204125"/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  <a:endParaRPr lang="en-US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/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3" tooltip="https://creativecommons.org/licenses/by-nc/3.0/"/>
              </a:rPr>
              <a:t>CC BY-NC</a:t>
            </a:r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/>
                <a:gridCol w="1769930"/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  <a:endParaRPr lang="en-US" sz="18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  <a:endParaRPr lang="en-US" sz="18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  <a:endParaRPr lang="en-US" sz="18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  <a:endParaRPr lang="en-US" sz="18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  <a:endParaRPr lang="en-US" sz="1800" b="1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  <a:endParaRPr lang="en-US" sz="1800" b="0" i="0" u="none" strike="noStrike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16" y="645638"/>
            <a:ext cx="8733257" cy="613820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61" y="706473"/>
            <a:ext cx="8587812" cy="60773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961" y="584775"/>
            <a:ext cx="9822426" cy="59524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3961" y="-1"/>
            <a:ext cx="982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                       ERD Diagram</a:t>
            </a:r>
            <a:endParaRPr lang="en-US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4394</Words>
  <Application>WPS Presentation</Application>
  <PresentationFormat>Widescreen</PresentationFormat>
  <Paragraphs>178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Arial</vt:lpstr>
      <vt:lpstr>Kollektif Bold</vt:lpstr>
      <vt:lpstr>AMGDT</vt:lpstr>
      <vt:lpstr>Times New Roman</vt:lpstr>
      <vt:lpstr>Trebuchet MS</vt:lpstr>
      <vt:lpstr>Microsoft YaHei</vt:lpstr>
      <vt:lpstr>Arial Unicode MS</vt:lpstr>
      <vt:lpstr>Calibri</vt:lpstr>
      <vt:lpstr>Facet</vt:lpstr>
      <vt:lpstr>          EVENT MANAGEMENT SYSTEM                        Project Proposal                   </vt:lpstr>
      <vt:lpstr>PowerPoint 演示文稿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演示文稿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                        Project Proposal</dc:title>
  <dc:creator>a1</dc:creator>
  <cp:lastModifiedBy>Student1</cp:lastModifiedBy>
  <cp:revision>10</cp:revision>
  <dcterms:created xsi:type="dcterms:W3CDTF">2025-08-05T01:53:00Z</dcterms:created>
  <dcterms:modified xsi:type="dcterms:W3CDTF">2025-08-10T07:39:59Z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1EB5751CF0504A6B8C4753C04990AD9F_12</vt:lpwstr>
  </property>
  <property fmtid="{D5CDD505-2E9C-101B-9397-08002B2CF9AE}" pid="3" name="KSOProductBuildVer">
    <vt:lpwstr>1033-12.2.0.22222</vt:lpwstr>
  </property>
</Properties>
</file>