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8"/>
  </p:notesMasterIdLst>
  <p:sldIdLst>
    <p:sldId id="278" r:id="rId2"/>
    <p:sldId id="280" r:id="rId3"/>
    <p:sldId id="279" r:id="rId4"/>
    <p:sldId id="283" r:id="rId5"/>
    <p:sldId id="294" r:id="rId6"/>
    <p:sldId id="282" r:id="rId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62" d="100"/>
          <a:sy n="62" d="100"/>
        </p:scale>
        <p:origin x="828" y="3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4A8D67A-CFC4-0850-A306-0A970DA983DC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E83FE8E-140D-EF86-5F87-BF163CE10A48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08463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73690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34047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249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5907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6231580-289E-E7D7-4526-CBE38BEE87C4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65F35B8-2C0A-38DE-56EF-638EFAB98B4E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924F655-FC0D-CA0B-3EDF-EB9B8DEB2E17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16D31C-E3B4-B7FB-7901-123F0B00ED4E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1DA15C-C978-CFD2-8286-45E5F14188CD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9A5E6AF-D670-05B3-E2AC-8C1A47718461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32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47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Image 0" descr="preencoded.png">
            <a:extLst>
              <a:ext uri="{FF2B5EF4-FFF2-40B4-BE49-F238E27FC236}">
                <a16:creationId xmlns:a16="http://schemas.microsoft.com/office/drawing/2014/main" id="{C8C92920-81BB-1231-CD2A-72C86F2D8DA2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C929CD3E-A259-8350-4028-56B286CF69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2" name="Image 5" descr="preencoded.png">
            <a:extLst>
              <a:ext uri="{FF2B5EF4-FFF2-40B4-BE49-F238E27FC236}">
                <a16:creationId xmlns:a16="http://schemas.microsoft.com/office/drawing/2014/main" id="{05E5C8D5-3091-482E-A544-8CF0CBDC8C04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6" descr="preencoded.png">
            <a:extLst>
              <a:ext uri="{FF2B5EF4-FFF2-40B4-BE49-F238E27FC236}">
                <a16:creationId xmlns:a16="http://schemas.microsoft.com/office/drawing/2014/main" id="{088FEBDB-E989-BBCC-41E3-ABC6E8D138F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9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AE69313-B9FD-40EA-C943-98EB994ABE2C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CE8678F-DA05-1459-1674-AABFC5EBD2A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96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7948B5-9367-8F9D-CD17-D7B47D6E9583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6C9EAFD-86B7-C9F6-1A1C-01B0BA2BCD96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5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592C460-A82D-ACC9-BED0-9405A012B2C6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0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6FE845F-A1A7-7F7C-93C4-8E23C29B2325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95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34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2" r:id="rId14"/>
    <p:sldLayoutId id="2147483655" r:id="rId15"/>
    <p:sldLayoutId id="2147483654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3744" y="1244508"/>
            <a:ext cx="8124512" cy="1225296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Implementasi</a:t>
            </a:r>
            <a:r>
              <a:rPr lang="en-US" sz="4000" dirty="0"/>
              <a:t> </a:t>
            </a:r>
            <a:r>
              <a:rPr lang="en-US" sz="4000" dirty="0" err="1"/>
              <a:t>algoritma</a:t>
            </a:r>
            <a:r>
              <a:rPr lang="en-US" sz="4000" dirty="0"/>
              <a:t> </a:t>
            </a:r>
            <a:r>
              <a:rPr lang="en-US" sz="4000" dirty="0" err="1"/>
              <a:t>ann</a:t>
            </a:r>
            <a:br>
              <a:rPr lang="en-US" sz="4000" dirty="0"/>
            </a:br>
            <a:r>
              <a:rPr lang="en-US" sz="4000" dirty="0" err="1"/>
              <a:t>prediksi</a:t>
            </a:r>
            <a:r>
              <a:rPr lang="en-US" sz="4000" dirty="0"/>
              <a:t> </a:t>
            </a:r>
            <a:r>
              <a:rPr lang="en-US" sz="4000" dirty="0" err="1"/>
              <a:t>kategori</a:t>
            </a:r>
            <a:r>
              <a:rPr lang="en-US" sz="4000" dirty="0"/>
              <a:t> </a:t>
            </a:r>
            <a:r>
              <a:rPr lang="en-US" sz="4000" dirty="0" err="1"/>
              <a:t>aritmia</a:t>
            </a:r>
            <a:r>
              <a:rPr lang="en-US" sz="4000" dirty="0"/>
              <a:t> </a:t>
            </a:r>
            <a:r>
              <a:rPr lang="en-US" sz="4000" dirty="0" err="1"/>
              <a:t>jantung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5800" y="2465242"/>
            <a:ext cx="3200400" cy="1463040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Muhamad Azmi Rizkifar</a:t>
            </a:r>
          </a:p>
          <a:p>
            <a:pPr algn="ctr"/>
            <a:r>
              <a:rPr lang="en-US" sz="2000" dirty="0"/>
              <a:t>(1301218586)</a:t>
            </a:r>
          </a:p>
          <a:p>
            <a:pPr algn="ctr"/>
            <a:r>
              <a:rPr lang="en-US" sz="2000" dirty="0"/>
              <a:t>IFX-45-GAB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347" y="594360"/>
            <a:ext cx="6766560" cy="768096"/>
          </a:xfrm>
        </p:spPr>
        <p:txBody>
          <a:bodyPr/>
          <a:lstStyle/>
          <a:p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347" y="1410493"/>
            <a:ext cx="6766560" cy="2700528"/>
          </a:xfrm>
        </p:spPr>
        <p:txBody>
          <a:bodyPr/>
          <a:lstStyle/>
          <a:p>
            <a:r>
              <a:rPr lang="en-US" sz="1800" dirty="0"/>
              <a:t>Dataset yang </a:t>
            </a:r>
            <a:r>
              <a:rPr lang="en-US" sz="1800" dirty="0" err="1"/>
              <a:t>dipilih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pengimplementasian</a:t>
            </a:r>
            <a:r>
              <a:rPr lang="en-US" sz="1800" dirty="0"/>
              <a:t> ANN </a:t>
            </a:r>
            <a:r>
              <a:rPr lang="en-US" sz="1800" dirty="0" err="1"/>
              <a:t>adalah</a:t>
            </a:r>
            <a:r>
              <a:rPr lang="en-US" sz="1800" dirty="0"/>
              <a:t> dataset Arrhythmia yang </a:t>
            </a:r>
            <a:r>
              <a:rPr lang="en-US" sz="1800" dirty="0" err="1"/>
              <a:t>didapatkan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UCI Machine Learning Repository.</a:t>
            </a:r>
          </a:p>
          <a:p>
            <a:r>
              <a:rPr lang="en-US" sz="1800" dirty="0"/>
              <a:t>Dataset </a:t>
            </a:r>
            <a:r>
              <a:rPr lang="en-US" sz="1800" dirty="0" err="1"/>
              <a:t>berisi</a:t>
            </a:r>
            <a:r>
              <a:rPr lang="en-US" sz="1800" dirty="0"/>
              <a:t> </a:t>
            </a:r>
            <a:r>
              <a:rPr lang="en-US" sz="1800" dirty="0" err="1"/>
              <a:t>kumpulan</a:t>
            </a:r>
            <a:r>
              <a:rPr lang="en-US" sz="1800" dirty="0"/>
              <a:t> data </a:t>
            </a:r>
            <a:r>
              <a:rPr lang="en-US" sz="1800" dirty="0" err="1"/>
              <a:t>pasien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beragam</a:t>
            </a:r>
            <a:r>
              <a:rPr lang="en-US" sz="1800" dirty="0"/>
              <a:t> </a:t>
            </a:r>
            <a:r>
              <a:rPr lang="en-US" sz="1800" dirty="0" err="1"/>
              <a:t>kolom</a:t>
            </a:r>
            <a:r>
              <a:rPr lang="en-US" sz="1800" dirty="0"/>
              <a:t>.</a:t>
            </a:r>
          </a:p>
          <a:p>
            <a:r>
              <a:rPr lang="en-ID" sz="1800" dirty="0" err="1">
                <a:effectLst/>
                <a:latin typeface="Tw Cen MT (Body)"/>
                <a:ea typeface="Calibri" panose="020F0502020204030204" pitchFamily="34" charset="0"/>
              </a:rPr>
              <a:t>Berisi</a:t>
            </a:r>
            <a:r>
              <a:rPr lang="en-ID" sz="1800" dirty="0">
                <a:effectLst/>
                <a:latin typeface="Tw Cen MT (Body)"/>
                <a:ea typeface="Calibri" panose="020F0502020204030204" pitchFamily="34" charset="0"/>
              </a:rPr>
              <a:t> 452 </a:t>
            </a:r>
            <a:r>
              <a:rPr lang="en-US" sz="1800" dirty="0">
                <a:latin typeface="Tw Cen MT (Body)"/>
                <a:ea typeface="Calibri" panose="020F0502020204030204" pitchFamily="34" charset="0"/>
              </a:rPr>
              <a:t>baris dan 280 </a:t>
            </a:r>
            <a:r>
              <a:rPr lang="en-US" sz="1800" dirty="0" err="1">
                <a:latin typeface="Tw Cen MT (Body)"/>
                <a:ea typeface="Calibri" panose="020F0502020204030204" pitchFamily="34" charset="0"/>
              </a:rPr>
              <a:t>kolom</a:t>
            </a:r>
            <a:r>
              <a:rPr lang="en-US" sz="1800" dirty="0">
                <a:latin typeface="Tw Cen MT (Body)"/>
                <a:ea typeface="Calibri" panose="020F0502020204030204" pitchFamily="34" charset="0"/>
              </a:rPr>
              <a:t>.</a:t>
            </a:r>
            <a:endParaRPr lang="en-US" sz="1800" dirty="0">
              <a:latin typeface="Tw Cen MT (Body)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60093A-666E-BEA6-1B2F-D36A61C11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430" y="3292102"/>
            <a:ext cx="8290399" cy="28409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8AF0BA-9A9C-E146-0EF1-9A66E4A97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71" y="3236115"/>
            <a:ext cx="3213265" cy="295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154" y="833439"/>
            <a:ext cx="5693664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Library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7DA8D8-4833-625D-01F7-61EE83A06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54" y="2148688"/>
            <a:ext cx="4943004" cy="366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76418"/>
            <a:ext cx="10671048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methods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2307FC-1AC2-5013-EB79-4DC7B669F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605" y="1160466"/>
            <a:ext cx="2537741" cy="520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C68B06-002A-6C86-D05A-99255F8E8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9" y="1172895"/>
            <a:ext cx="6631392" cy="56542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860" y="322645"/>
            <a:ext cx="4173265" cy="768096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Model </a:t>
            </a:r>
            <a:r>
              <a:rPr lang="en-US" sz="36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ann</a:t>
            </a:r>
            <a:endParaRPr lang="en-US" sz="36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2B1296-3AD9-8359-213D-84C23D21F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568" y="2551934"/>
            <a:ext cx="4521432" cy="245757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AAA329C-F0C9-7154-01CB-A472910DE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830" y="1082147"/>
            <a:ext cx="3727669" cy="479952"/>
          </a:xfrm>
        </p:spPr>
        <p:txBody>
          <a:bodyPr/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Multilayer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Percepton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(MLP)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Tw Cen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20107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1190" y="2241616"/>
            <a:ext cx="7013448" cy="1627632"/>
          </a:xfrm>
        </p:spPr>
        <p:txBody>
          <a:bodyPr/>
          <a:lstStyle/>
          <a:p>
            <a:r>
              <a:rPr lang="en-US" dirty="0" err="1"/>
              <a:t>Demonstrasi</a:t>
            </a:r>
            <a:r>
              <a:rPr lang="en-US" dirty="0"/>
              <a:t> program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016EE4-D06F-BB48-F27D-14F290F0F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87</TotalTime>
  <Words>68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Tw Cen MT</vt:lpstr>
      <vt:lpstr>Tw Cen MT (Body)</vt:lpstr>
      <vt:lpstr>Tw Cen MT Condensed</vt:lpstr>
      <vt:lpstr>Wingdings 3</vt:lpstr>
      <vt:lpstr>Integral</vt:lpstr>
      <vt:lpstr>Implementasi algoritma ann prediksi kategori aritmia jantung</vt:lpstr>
      <vt:lpstr>Pendahuluan</vt:lpstr>
      <vt:lpstr>Library</vt:lpstr>
      <vt:lpstr>methods</vt:lpstr>
      <vt:lpstr>Model ann</vt:lpstr>
      <vt:lpstr>Demonstrasi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based 1 pembelajaran mesin</dc:title>
  <dc:subject/>
  <dc:creator>azmi rizkifar</dc:creator>
  <cp:lastModifiedBy>azmi rizkifar</cp:lastModifiedBy>
  <cp:revision>4</cp:revision>
  <dcterms:created xsi:type="dcterms:W3CDTF">2022-11-09T03:48:31Z</dcterms:created>
  <dcterms:modified xsi:type="dcterms:W3CDTF">2022-11-09T05:15:51Z</dcterms:modified>
</cp:coreProperties>
</file>