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sldIdLst>
    <p:sldId id="278" r:id="rId2"/>
    <p:sldId id="280" r:id="rId3"/>
    <p:sldId id="279" r:id="rId4"/>
    <p:sldId id="283" r:id="rId5"/>
    <p:sldId id="282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2" d="100"/>
          <a:sy n="62" d="100"/>
        </p:scale>
        <p:origin x="828" y="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A8D67A-CFC4-0850-A306-0A970DA983DC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83FE8E-140D-EF86-5F87-BF163CE10A48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846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369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404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4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590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231580-289E-E7D7-4526-CBE38BEE87C4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5F35B8-2C0A-38DE-56EF-638EFAB98B4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924F655-FC0D-CA0B-3EDF-EB9B8DEB2E17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C16D31C-E3B4-B7FB-7901-123F0B00ED4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1DA15C-C978-CFD2-8286-45E5F14188CD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5E6AF-D670-05B3-E2AC-8C1A47718461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2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47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Image 0" descr="preencoded.png">
            <a:extLst>
              <a:ext uri="{FF2B5EF4-FFF2-40B4-BE49-F238E27FC236}">
                <a16:creationId xmlns:a16="http://schemas.microsoft.com/office/drawing/2014/main" id="{C8C92920-81BB-1231-CD2A-72C86F2D8DA2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C929CD3E-A259-8350-4028-56B286CF69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05E5C8D5-3091-482E-A544-8CF0CBDC8C04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088FEBDB-E989-BBCC-41E3-ABC6E8D138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9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E69313-B9FD-40EA-C943-98EB994ABE2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E8678F-DA05-1459-1674-AABFC5EBD2A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7948B5-9367-8F9D-CD17-D7B47D6E9583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C9EAFD-86B7-C9F6-1A1C-01B0BA2BCD9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592C460-A82D-ACC9-BED0-9405A012B2C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FE845F-A1A7-7F7C-93C4-8E23C29B232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5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4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55" r:id="rId15"/>
    <p:sldLayoutId id="2147483654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3744" y="1244508"/>
            <a:ext cx="8124512" cy="122529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Implementasi</a:t>
            </a:r>
            <a:r>
              <a:rPr lang="en-US" sz="4000" dirty="0"/>
              <a:t> </a:t>
            </a:r>
            <a:r>
              <a:rPr lang="en-US" sz="4000" dirty="0" err="1"/>
              <a:t>algoritma</a:t>
            </a:r>
            <a:r>
              <a:rPr lang="en-US" sz="4000" dirty="0"/>
              <a:t> K-Means</a:t>
            </a:r>
            <a:br>
              <a:rPr lang="en-US" sz="4000" dirty="0"/>
            </a:br>
            <a:r>
              <a:rPr lang="en-US" sz="4000" dirty="0"/>
              <a:t>CLUSTERING UNTUK COUNTRY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5800" y="2465242"/>
            <a:ext cx="3200400" cy="146304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Muhamad Azmi Rizkifar</a:t>
            </a:r>
          </a:p>
          <a:p>
            <a:pPr algn="ctr"/>
            <a:r>
              <a:rPr lang="en-US" sz="2000" dirty="0"/>
              <a:t>(1301218586)</a:t>
            </a:r>
          </a:p>
          <a:p>
            <a:pPr algn="ctr"/>
            <a:r>
              <a:rPr lang="en-US" sz="2000" dirty="0"/>
              <a:t>IFX-45-GAB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347" y="594360"/>
            <a:ext cx="6766560" cy="768096"/>
          </a:xfrm>
        </p:spPr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346" y="1410493"/>
            <a:ext cx="8186653" cy="2700528"/>
          </a:xfrm>
        </p:spPr>
        <p:txBody>
          <a:bodyPr/>
          <a:lstStyle/>
          <a:p>
            <a:r>
              <a:rPr lang="en-US" sz="1800" dirty="0"/>
              <a:t>Dataset yang 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pengimplementasian</a:t>
            </a:r>
            <a:r>
              <a:rPr lang="en-US" sz="1800" dirty="0"/>
              <a:t> K-Means </a:t>
            </a:r>
            <a:r>
              <a:rPr lang="en-US" sz="1800" dirty="0" err="1"/>
              <a:t>adalah</a:t>
            </a:r>
            <a:r>
              <a:rPr lang="en-US" sz="1800" dirty="0"/>
              <a:t> dataset Country yang </a:t>
            </a:r>
            <a:r>
              <a:rPr lang="en-US" sz="1800" dirty="0" err="1"/>
              <a:t>didapatkan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Kaggle. Total 167 negara </a:t>
            </a:r>
            <a:r>
              <a:rPr lang="en-US" sz="1800" dirty="0" err="1"/>
              <a:t>dengan</a:t>
            </a:r>
            <a:r>
              <a:rPr lang="en-US" sz="1800" dirty="0"/>
              <a:t> 10 </a:t>
            </a:r>
            <a:r>
              <a:rPr lang="en-US" sz="1800" dirty="0" err="1"/>
              <a:t>kolom</a:t>
            </a:r>
            <a:r>
              <a:rPr lang="en-US" sz="1800" dirty="0"/>
              <a:t>/</a:t>
            </a:r>
            <a:r>
              <a:rPr lang="en-US" sz="1800" dirty="0" err="1"/>
              <a:t>fitur</a:t>
            </a:r>
            <a:r>
              <a:rPr lang="en-US" sz="1800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1935-418B-D201-358F-2F1EF6BE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07" y="2472357"/>
            <a:ext cx="8849402" cy="2845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97A22-EB69-9C58-9B1E-99CF955C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6" y="3894968"/>
            <a:ext cx="5791498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54" y="833439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Library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2180-8B0E-F65E-DD49-B9B07BC57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54" y="2186020"/>
            <a:ext cx="5710494" cy="363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76418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27BA5-90AC-E7FE-40C4-C5466A25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74" y="852755"/>
            <a:ext cx="1380604" cy="55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190" y="2241616"/>
            <a:ext cx="7013448" cy="1627632"/>
          </a:xfrm>
        </p:spPr>
        <p:txBody>
          <a:bodyPr/>
          <a:lstStyle/>
          <a:p>
            <a:r>
              <a:rPr lang="en-US" dirty="0" err="1"/>
              <a:t>Demonstrasi</a:t>
            </a:r>
            <a:r>
              <a:rPr lang="en-US" dirty="0"/>
              <a:t>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</TotalTime>
  <Words>50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Tw Cen MT</vt:lpstr>
      <vt:lpstr>Tw Cen MT Condensed</vt:lpstr>
      <vt:lpstr>Wingdings 3</vt:lpstr>
      <vt:lpstr>Integral</vt:lpstr>
      <vt:lpstr>Implementasi algoritma K-Means CLUSTERING UNTUK COUNTRY DATA</vt:lpstr>
      <vt:lpstr>Pendahuluan</vt:lpstr>
      <vt:lpstr>Library</vt:lpstr>
      <vt:lpstr>methods</vt:lpstr>
      <vt:lpstr>Demonstrasi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based 1 pembelajaran mesin</dc:title>
  <dc:subject/>
  <dc:creator>azmi rizkifar</dc:creator>
  <cp:lastModifiedBy>azmi rizkifar</cp:lastModifiedBy>
  <cp:revision>5</cp:revision>
  <dcterms:created xsi:type="dcterms:W3CDTF">2022-11-09T03:48:31Z</dcterms:created>
  <dcterms:modified xsi:type="dcterms:W3CDTF">2022-12-04T14:16:11Z</dcterms:modified>
</cp:coreProperties>
</file>