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B0002"/>
    <a:srgbClr val="2F6246"/>
    <a:srgbClr val="2F6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3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2A5C9-D038-4BAA-A94D-856BB0A6ADC6}" type="datetimeFigureOut">
              <a:rPr lang="en-IN" smtClean="0"/>
              <a:t>20-09-2024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AEC61-99C3-4693-9280-431B58EE43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9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8DCE6-258D-4E4A-8D9D-5A463BB1C309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076853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9F259-5522-4DB8-8D14-D28BF2D22BED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325493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215B-F2A7-4BA3-AFD3-E410BE3848DE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447847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13AB4-C2E6-433F-A4F0-AF09E5087FD6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74332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D4E77-BC38-469E-9CB2-67E9D366CBB2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1646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C07F0-8071-443F-AF2F-2CC35FD02FB6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529522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B22B4-5B15-459B-B3ED-762E1509A720}" type="datetime1">
              <a:rPr lang="en-IN" smtClean="0"/>
              <a:t>20-09-2024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25452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635E9-3DD2-44C9-9250-03927F288DF9}" type="datetime1">
              <a:rPr lang="en-IN" smtClean="0"/>
              <a:t>20-09-2024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2621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29BDC-A757-4F95-8352-316428D646F5}" type="datetime1">
              <a:rPr lang="en-IN" smtClean="0"/>
              <a:t>20-09-2024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53118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025EB-A3A8-445E-93B5-E6AB68F38167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9509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825BB-50B4-436E-9205-C46CB33C8C70}" type="datetime1">
              <a:rPr lang="en-IN" smtClean="0"/>
              <a:t>20-09-2024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04783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2CC5B-C2DC-4AF4-80B2-B2FB95E950DE}" type="datetime1">
              <a:rPr lang="en-IN" smtClean="0"/>
              <a:t>20-09-2024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82346-0D4B-4E96-A9C3-10E39BF390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5310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9DEA0-7F0E-A853-B699-A0802A030E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41" y="1651000"/>
            <a:ext cx="7772400" cy="881857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IN" sz="6700" dirty="0">
                <a:solidFill>
                  <a:srgbClr val="2F6256"/>
                </a:solidFill>
                <a:latin typeface="Book Antiqua" panose="02040602050305030304" pitchFamily="18" charset="0"/>
              </a:rPr>
              <a:t>Title : Lab Tracker</a:t>
            </a:r>
            <a:br>
              <a:rPr lang="en-IN" sz="4800" dirty="0">
                <a:solidFill>
                  <a:srgbClr val="2F6256"/>
                </a:solidFill>
                <a:latin typeface="Book Antiqua" panose="02040602050305030304" pitchFamily="18" charset="0"/>
              </a:rPr>
            </a:br>
            <a:r>
              <a:rPr lang="en-IN" sz="2700" dirty="0">
                <a:solidFill>
                  <a:srgbClr val="2F6256"/>
                </a:solidFill>
                <a:latin typeface="Book Antiqua" panose="02040602050305030304" pitchFamily="18" charset="0"/>
              </a:rPr>
              <a:t>Automating Lab Management using </a:t>
            </a:r>
            <a:r>
              <a:rPr lang="en-IN" sz="2700" b="1" i="1" dirty="0">
                <a:solidFill>
                  <a:srgbClr val="2F6256"/>
                </a:solidFill>
                <a:latin typeface="Book Antiqua" panose="02040602050305030304" pitchFamily="18" charset="0"/>
              </a:rPr>
              <a:t>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70EB6-D98F-357E-4F06-C22A97153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065714"/>
            <a:ext cx="6858000" cy="16557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Mohd Saud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Science, AMU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: 05/09/2024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A3186-9AED-1A5A-E4FC-25C00CF1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61E428-7D99-E43B-B3D7-2A02EAE01662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4418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Risks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4" y="2060448"/>
            <a:ext cx="6784975" cy="429590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Potential Risks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GitHub API.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challenges with increased usage.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code verification might lead to inaccuracies.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Mitigation Strategies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for GitHub API.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communication to users about system limitations.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10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359689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921" y="830262"/>
            <a:ext cx="3528746" cy="692150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Use Case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820332"/>
            <a:ext cx="2949178" cy="4207405"/>
          </a:xfrm>
        </p:spPr>
        <p:txBody>
          <a:bodyPr>
            <a:normAutofit fontScale="62500" lnSpcReduction="2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&amp; Login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Students and teachers access their dashboard.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Dashboard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View progress, specific week problems, generate files, and download the index.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Dashboard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problems, view student/class reports.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Management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Teachers update student data via GitHub API, start new semesters.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Features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Admins add/remove teachers and students.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Lab Tracker automates file generation and data updates via GitHub integration.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11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D1AED6BD-D26B-B94D-D433-BF45FD75C14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" r="158"/>
          <a:stretch>
            <a:fillRect/>
          </a:stretch>
        </p:blipFill>
        <p:spPr>
          <a:xfrm>
            <a:off x="3887789" y="987425"/>
            <a:ext cx="4875212" cy="5040313"/>
          </a:xfrm>
        </p:spPr>
      </p:pic>
    </p:spTree>
    <p:extLst>
      <p:ext uri="{BB962C8B-B14F-4D97-AF65-F5344CB8AC3E}">
        <p14:creationId xmlns:p14="http://schemas.microsoft.com/office/powerpoint/2010/main" val="203601150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57EAA86-1A09-4811-3126-FF2254F500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THANK YOU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99F9085-8040-9BBB-E403-720833640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105276"/>
            <a:ext cx="6858000" cy="1655762"/>
          </a:xfrm>
        </p:spPr>
        <p:txBody>
          <a:bodyPr/>
          <a:lstStyle/>
          <a:p>
            <a:r>
              <a:rPr lang="en-IN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D58F7F-153B-972A-4654-595786C5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12</a:t>
            </a:fld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49E286-8D6A-1204-8655-D26B5A5A82E8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41509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5" y="2529418"/>
            <a:ext cx="6254750" cy="450798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Background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lab tracking methods are manual and inefficient.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on coding assignments and submission verification.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streamline processes.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Objective</a:t>
            </a:r>
          </a:p>
          <a:p>
            <a:pPr lvl="1"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Tracker aims to automate submission tracking and documentation generation.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educator efficiency and student experience.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2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655140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5" y="2529419"/>
            <a:ext cx="6254750" cy="382693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Description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integration with modern coding platforms.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Processes lead to inefficiencies and errors.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Importance</a:t>
            </a:r>
          </a:p>
          <a:p>
            <a:pPr lvl="1"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Automating lab tracking improves feedback delivery and academic standards.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Tracker streamlines the process through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Integration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3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25885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Study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4" y="1966910"/>
            <a:ext cx="6505575" cy="521176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Overview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lab management systems do not integrate with GitHub, limiting their functionality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Limitations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real-time tracking and updates on GitHub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documentation generation requires significant effort.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Absence of automated progress tracking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Comparative Analysis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Tracker focuses on automation and efficiency via GitHub API integration.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Minimizes inaccuracies by generating required files.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4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09420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5" y="2060448"/>
            <a:ext cx="6254750" cy="4295903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Overview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Tracker automates the management of weekly lab exercises using GitHub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Key Features</a:t>
            </a:r>
          </a:p>
          <a:p>
            <a:pPr lvl="1">
              <a:lnSpc>
                <a:spcPct val="17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Integration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Repository structure verification and tracking.</a:t>
            </a:r>
          </a:p>
          <a:p>
            <a:pPr lvl="1">
              <a:lnSpc>
                <a:spcPct val="17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Tracking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Monitors commits and submissions.</a:t>
            </a:r>
          </a:p>
          <a:p>
            <a:pPr lvl="1">
              <a:lnSpc>
                <a:spcPct val="17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Documentation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 files with problem description and solutions.</a:t>
            </a:r>
          </a:p>
          <a:p>
            <a:pPr lvl="1">
              <a:lnSpc>
                <a:spcPct val="17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Dashboard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problems, generate reports and monitor progress.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5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9598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Scope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5" y="2060448"/>
            <a:ext cx="6254750" cy="42959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Inclusions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integration for real-time tracking and submission verification.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user authentication and verification.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generation of lab documentations.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Exclusions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in-depth code verification.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AI-driven analysis of code.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offline functionality.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6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10030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4" y="1966911"/>
            <a:ext cx="6505575" cy="4570416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High Level Architecture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Client-server architecture with Django backend and frontend using HTML, CSS and JavaScript.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Major Components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Module : Signup, progress tracking, file generation.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 Module : Add/edit problems, generate reports, view recent activities.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Data Flow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to Backend processes data via GitHub API to Real-time updates on frontend.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7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74547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Feasibility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4" y="1966911"/>
            <a:ext cx="6505575" cy="489109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Technical Feasibility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reliable, widely-adopted technologies like Django and GitHub API.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Economic Feasibility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tools reduce costs.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institutions with limited budgets.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Operational Feasibility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with minimal learning curve.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adoption due to familiarity with GitHub</a:t>
            </a:r>
          </a:p>
          <a:p>
            <a:pPr marL="0" indent="0">
              <a:buNone/>
            </a:pPr>
            <a:r>
              <a:rPr lang="en-IN" dirty="0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8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099017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6D52-D91D-C8B1-4813-0EC922FEA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20674"/>
            <a:ext cx="7886700" cy="1325563"/>
          </a:xfrm>
        </p:spPr>
        <p:txBody>
          <a:bodyPr/>
          <a:lstStyle/>
          <a:p>
            <a:pPr algn="ctr"/>
            <a:r>
              <a:rPr lang="en-IN" dirty="0">
                <a:solidFill>
                  <a:srgbClr val="2F6246"/>
                </a:solidFill>
                <a:latin typeface="Book Antiqua" panose="02040602050305030304" pitchFamily="18" charset="0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10DED-AA67-F87E-DC88-EDC457AC0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624" y="2060448"/>
            <a:ext cx="6784975" cy="429590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Deliverables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 Tracker automates the management of weekly lab exercises using GitHub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documentation generation.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guides and system documentation.</a:t>
            </a:r>
          </a:p>
          <a:p>
            <a:pPr>
              <a:lnSpc>
                <a:spcPct val="170000"/>
              </a:lnSpc>
            </a:pPr>
            <a:r>
              <a:rPr lang="en-IN" b="1" dirty="0">
                <a:solidFill>
                  <a:srgbClr val="2F6246"/>
                </a:solidFill>
                <a:latin typeface="Book Antiqua" panose="02040602050305030304" pitchFamily="18" charset="0"/>
              </a:rPr>
              <a:t>Success Criteria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automation of lab tracking.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management of lab exercises.</a:t>
            </a:r>
          </a:p>
          <a:p>
            <a:pPr lvl="1">
              <a:lnSpc>
                <a:spcPct val="17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user satisfaction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F9046-7494-7270-435F-E9F607977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82346-0D4B-4E96-A9C3-10E39BF390D2}" type="slidenum">
              <a:rPr lang="en-IN" smtClean="0"/>
              <a:t>9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B1D00C-8025-E3E9-5753-2537184950EB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0">
            <a:solidFill>
              <a:srgbClr val="6B00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90666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</TotalTime>
  <Words>564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 Antiqua</vt:lpstr>
      <vt:lpstr>Calibri</vt:lpstr>
      <vt:lpstr>Calibri Light</vt:lpstr>
      <vt:lpstr>Times New Roman</vt:lpstr>
      <vt:lpstr>Office Theme</vt:lpstr>
      <vt:lpstr>Title : Lab Tracker Automating Lab Management using GitHub</vt:lpstr>
      <vt:lpstr>Introduction</vt:lpstr>
      <vt:lpstr>Problem Statement</vt:lpstr>
      <vt:lpstr>Study of Existing System</vt:lpstr>
      <vt:lpstr>Proposed Solution</vt:lpstr>
      <vt:lpstr>Scope of the Project</vt:lpstr>
      <vt:lpstr>System Design</vt:lpstr>
      <vt:lpstr>Feasibility Analysis</vt:lpstr>
      <vt:lpstr>Expected Outcomes</vt:lpstr>
      <vt:lpstr>Risks and Challenges</vt:lpstr>
      <vt:lpstr>Use Case Diagram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Saud</dc:creator>
  <cp:lastModifiedBy>Mohd Saud</cp:lastModifiedBy>
  <cp:revision>2</cp:revision>
  <dcterms:created xsi:type="dcterms:W3CDTF">2024-09-04T11:14:30Z</dcterms:created>
  <dcterms:modified xsi:type="dcterms:W3CDTF">2024-09-20T12:44:35Z</dcterms:modified>
</cp:coreProperties>
</file>