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8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5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2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98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84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869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75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29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07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1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7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3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57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29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41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4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1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71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7F944F-3FE7-40CA-9DAC-C3A35C9ED715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6321-6B94-4137-B97B-0A4A5316B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32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69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Clickbait in YouTube Videos using Ensemble Models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0647"/>
            <a:ext cx="9144000" cy="311311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Second Review</a:t>
            </a:r>
          </a:p>
          <a:p>
            <a:pPr algn="r"/>
            <a:endParaRPr lang="en-US" sz="1800" dirty="0" smtClean="0"/>
          </a:p>
          <a:p>
            <a:endParaRPr lang="en-US" sz="1800" dirty="0" smtClean="0"/>
          </a:p>
          <a:p>
            <a:pPr algn="r"/>
            <a:endParaRPr lang="en-IN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90791"/>
              </p:ext>
            </p:extLst>
          </p:nvPr>
        </p:nvGraphicFramePr>
        <p:xfrm>
          <a:off x="1524000" y="3892348"/>
          <a:ext cx="8497456" cy="2454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728">
                  <a:extLst>
                    <a:ext uri="{9D8B030D-6E8A-4147-A177-3AD203B41FA5}">
                      <a16:colId xmlns:a16="http://schemas.microsoft.com/office/drawing/2014/main" val="3727687269"/>
                    </a:ext>
                  </a:extLst>
                </a:gridCol>
                <a:gridCol w="4248728">
                  <a:extLst>
                    <a:ext uri="{9D8B030D-6E8A-4147-A177-3AD203B41FA5}">
                      <a16:colId xmlns:a16="http://schemas.microsoft.com/office/drawing/2014/main" val="3965065783"/>
                    </a:ext>
                  </a:extLst>
                </a:gridCol>
              </a:tblGrid>
              <a:tr h="2454418"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Guide 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IN" sz="2800" dirty="0" smtClean="0"/>
                        <a:t>V.Balaji</a:t>
                      </a:r>
                    </a:p>
                    <a:p>
                      <a:r>
                        <a:rPr lang="en-IN" sz="2800" dirty="0" smtClean="0"/>
                        <a:t>Assistant professor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 smtClean="0"/>
                    </a:p>
                    <a:p>
                      <a:pPr algn="r"/>
                      <a:r>
                        <a:rPr lang="en-US" sz="2400" dirty="0" smtClean="0"/>
                        <a:t>VISHAL KRISHNAN S H </a:t>
                      </a:r>
                    </a:p>
                    <a:p>
                      <a:pPr algn="r"/>
                      <a:r>
                        <a:rPr lang="en-US" sz="2400" dirty="0" smtClean="0"/>
                        <a:t>170071601142</a:t>
                      </a:r>
                    </a:p>
                    <a:p>
                      <a:pPr algn="r"/>
                      <a:r>
                        <a:rPr lang="en-US" sz="2400" dirty="0" smtClean="0"/>
                        <a:t>VISHAL R K               </a:t>
                      </a:r>
                    </a:p>
                    <a:p>
                      <a:pPr algn="r"/>
                      <a:r>
                        <a:rPr lang="en-US" sz="2400" dirty="0" smtClean="0"/>
                        <a:t>170071601143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25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Completed Modules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3" y="4261095"/>
            <a:ext cx="8277225" cy="17240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" y="2076233"/>
            <a:ext cx="6853237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9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Completed Modules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41" y="1953491"/>
            <a:ext cx="2210955" cy="4596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46" y="1953491"/>
            <a:ext cx="2257425" cy="45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0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Project Plan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841182"/>
          </a:xfrm>
        </p:spPr>
        <p:txBody>
          <a:bodyPr/>
          <a:lstStyle/>
          <a:p>
            <a:r>
              <a:rPr lang="en-US" dirty="0" smtClean="0"/>
              <a:t>Thumbnail Caption Extraction – Get the thumbnail of each video and use image captioning mechanism to extract features from the thumbnail</a:t>
            </a:r>
          </a:p>
          <a:p>
            <a:r>
              <a:rPr lang="en-US" dirty="0" smtClean="0"/>
              <a:t>Transcript of the Video – Apply speech to text modules on the video’s audio to get the transcript of the video for processing </a:t>
            </a:r>
          </a:p>
          <a:p>
            <a:r>
              <a:rPr lang="en-US" dirty="0" smtClean="0"/>
              <a:t>Compile the data , prepare and train the neural network.</a:t>
            </a:r>
          </a:p>
          <a:p>
            <a:pPr marL="0" indent="0">
              <a:buNone/>
            </a:pPr>
            <a:r>
              <a:rPr lang="en-US" sz="3600" b="1" dirty="0" smtClean="0">
                <a:latin typeface="+mj-lt"/>
              </a:rPr>
              <a:t>Limitations and Challenges</a:t>
            </a:r>
          </a:p>
          <a:p>
            <a:r>
              <a:rPr lang="en-US" dirty="0" smtClean="0"/>
              <a:t>Captioning frames of the video is not feasible due to the lack of technology</a:t>
            </a:r>
          </a:p>
          <a:p>
            <a:r>
              <a:rPr lang="en-US" dirty="0" smtClean="0"/>
              <a:t>Variety of the results suggests that different models to be developed for different categories.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3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09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b="1" dirty="0" smtClean="0"/>
              <a:t>A Novel Approach for Clickbait Detection </a:t>
            </a:r>
            <a:r>
              <a:rPr lang="en-IN" sz="2400" dirty="0" smtClean="0"/>
              <a:t>- </a:t>
            </a:r>
            <a:r>
              <a:rPr lang="en-IN" sz="2400" dirty="0" err="1" smtClean="0"/>
              <a:t>Sarjak</a:t>
            </a:r>
            <a:r>
              <a:rPr lang="en-IN" sz="2400" dirty="0" smtClean="0"/>
              <a:t> </a:t>
            </a:r>
            <a:r>
              <a:rPr lang="en-IN" sz="2400" dirty="0" err="1"/>
              <a:t>Chawda</a:t>
            </a:r>
            <a:r>
              <a:rPr lang="en-IN" sz="2400" dirty="0"/>
              <a:t>, Aditi </a:t>
            </a:r>
            <a:r>
              <a:rPr lang="en-IN" sz="2400" dirty="0" err="1"/>
              <a:t>Patil</a:t>
            </a:r>
            <a:r>
              <a:rPr lang="en-IN" sz="2400" dirty="0"/>
              <a:t>, Abhishek Singh, </a:t>
            </a:r>
            <a:r>
              <a:rPr lang="en-IN" sz="2400" dirty="0" err="1"/>
              <a:t>Prof.</a:t>
            </a:r>
            <a:r>
              <a:rPr lang="en-IN" sz="2400" dirty="0"/>
              <a:t> </a:t>
            </a:r>
            <a:r>
              <a:rPr lang="en-IN" sz="2400" dirty="0" err="1"/>
              <a:t>Ashwini</a:t>
            </a:r>
            <a:r>
              <a:rPr lang="en-IN" sz="2400" dirty="0"/>
              <a:t> </a:t>
            </a:r>
            <a:r>
              <a:rPr lang="en-IN" sz="2400" dirty="0" smtClean="0"/>
              <a:t>Save</a:t>
            </a:r>
          </a:p>
          <a:p>
            <a:pPr lvl="1"/>
            <a:r>
              <a:rPr lang="en-US" sz="2000" dirty="0"/>
              <a:t>To understand the idea behind the process of clickbait detection. </a:t>
            </a:r>
            <a:endParaRPr lang="en-US" sz="2000" dirty="0" smtClean="0"/>
          </a:p>
          <a:p>
            <a:pPr lvl="1"/>
            <a:r>
              <a:rPr lang="en-US" sz="2000" dirty="0" smtClean="0"/>
              <a:t>To </a:t>
            </a:r>
            <a:r>
              <a:rPr lang="en-US" sz="2000" dirty="0"/>
              <a:t>get an idea of how clickbait detection is generally done</a:t>
            </a:r>
            <a:r>
              <a:rPr lang="en-US" sz="2000" dirty="0" smtClean="0"/>
              <a:t>.</a:t>
            </a:r>
          </a:p>
          <a:p>
            <a:r>
              <a:rPr lang="en-IN" sz="2400" b="1" dirty="0"/>
              <a:t>A Novel Web Scraping Approach Using the Additional Information Obtained from Web </a:t>
            </a:r>
            <a:r>
              <a:rPr lang="en-IN" sz="2400" b="1" dirty="0" smtClean="0"/>
              <a:t>Pages- </a:t>
            </a:r>
            <a:r>
              <a:rPr lang="en-IN" sz="2400" dirty="0"/>
              <a:t>ERDINÇ </a:t>
            </a:r>
            <a:r>
              <a:rPr lang="en-IN" sz="2400" dirty="0" smtClean="0"/>
              <a:t>UZUN</a:t>
            </a:r>
          </a:p>
          <a:p>
            <a:pPr lvl="1"/>
            <a:r>
              <a:rPr lang="en-US" sz="2000" dirty="0" smtClean="0"/>
              <a:t>For scraping of information from the webpages.</a:t>
            </a:r>
          </a:p>
          <a:p>
            <a:r>
              <a:rPr lang="en-IN" sz="2400" b="1" dirty="0"/>
              <a:t>Event Driven Web Video Summarization by Tag Localization and Key-Shot </a:t>
            </a:r>
            <a:r>
              <a:rPr lang="en-IN" sz="2400" b="1" dirty="0" smtClean="0"/>
              <a:t>Identification</a:t>
            </a:r>
            <a:r>
              <a:rPr lang="en-IN" sz="2400" dirty="0"/>
              <a:t>-</a:t>
            </a:r>
            <a:r>
              <a:rPr lang="en-IN" sz="2400" dirty="0" err="1"/>
              <a:t>Meng</a:t>
            </a:r>
            <a:r>
              <a:rPr lang="en-IN" sz="2400" b="1" dirty="0"/>
              <a:t> </a:t>
            </a:r>
            <a:r>
              <a:rPr lang="en-IN" sz="2400" dirty="0"/>
              <a:t>Wang, </a:t>
            </a:r>
            <a:r>
              <a:rPr lang="en-IN" sz="2400" dirty="0" err="1"/>
              <a:t>Richang</a:t>
            </a:r>
            <a:r>
              <a:rPr lang="en-IN" sz="2400" dirty="0"/>
              <a:t> Hong, </a:t>
            </a:r>
            <a:r>
              <a:rPr lang="en-IN" sz="2400" dirty="0" err="1"/>
              <a:t>Guangda</a:t>
            </a:r>
            <a:r>
              <a:rPr lang="en-IN" sz="2400" dirty="0"/>
              <a:t> Li, Zheng-Jun </a:t>
            </a:r>
            <a:r>
              <a:rPr lang="en-IN" sz="2400" dirty="0" err="1"/>
              <a:t>Zha</a:t>
            </a:r>
            <a:r>
              <a:rPr lang="en-IN" sz="2400" dirty="0"/>
              <a:t>, </a:t>
            </a:r>
            <a:r>
              <a:rPr lang="en-IN" sz="2400" dirty="0" err="1"/>
              <a:t>Shuicheng</a:t>
            </a:r>
            <a:r>
              <a:rPr lang="en-IN" sz="2400" dirty="0"/>
              <a:t> Yan, Tat-Seng </a:t>
            </a:r>
            <a:r>
              <a:rPr lang="en-IN" sz="2400" dirty="0" smtClean="0"/>
              <a:t>Chua</a:t>
            </a:r>
          </a:p>
          <a:p>
            <a:pPr lvl="1"/>
            <a:r>
              <a:rPr lang="en-US" sz="2000" dirty="0" smtClean="0"/>
              <a:t>Summarize the video and to describe the events in the video</a:t>
            </a:r>
          </a:p>
          <a:p>
            <a:pPr lvl="1"/>
            <a:r>
              <a:rPr lang="en-US" sz="2000" dirty="0" smtClean="0"/>
              <a:t>To reduce the number of features for training</a:t>
            </a:r>
          </a:p>
          <a:p>
            <a:pPr lvl="1"/>
            <a:endParaRPr lang="en-IN" sz="2000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68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b="1" dirty="0" smtClean="0"/>
              <a:t>Deep Visual-Semantic Alignments for Generating Image Descriptions</a:t>
            </a:r>
            <a:r>
              <a:rPr lang="en-IN" sz="2400" dirty="0" smtClean="0"/>
              <a:t>-Andrej </a:t>
            </a:r>
            <a:r>
              <a:rPr lang="en-IN" sz="2400" dirty="0" err="1" smtClean="0"/>
              <a:t>Karpathy,Li</a:t>
            </a:r>
            <a:r>
              <a:rPr lang="en-IN" sz="2400" dirty="0" smtClean="0"/>
              <a:t> </a:t>
            </a:r>
            <a:r>
              <a:rPr lang="en-IN" sz="2400" dirty="0" err="1" smtClean="0"/>
              <a:t>Fei-Fei</a:t>
            </a:r>
            <a:endParaRPr lang="en-IN" sz="2400" dirty="0" smtClean="0"/>
          </a:p>
          <a:p>
            <a:pPr lvl="1"/>
            <a:r>
              <a:rPr lang="en-US" sz="2000" dirty="0" smtClean="0"/>
              <a:t>To get the description of the thumbnail used for video</a:t>
            </a:r>
          </a:p>
          <a:p>
            <a:pPr lvl="1"/>
            <a:r>
              <a:rPr lang="en-US" sz="2000" dirty="0" smtClean="0"/>
              <a:t>To Extract features of the thumbnail that is supposed to represent the video</a:t>
            </a:r>
          </a:p>
          <a:p>
            <a:r>
              <a:rPr lang="en-IN" sz="2400" b="1" dirty="0"/>
              <a:t>Long-term Recurrent Convolutional Networks for Visual Recognition and </a:t>
            </a:r>
            <a:r>
              <a:rPr lang="en-IN" sz="2400" b="1" dirty="0" smtClean="0"/>
              <a:t>Description</a:t>
            </a:r>
            <a:r>
              <a:rPr lang="en-IN" sz="2400" dirty="0" smtClean="0"/>
              <a:t>-Jeff </a:t>
            </a:r>
            <a:r>
              <a:rPr lang="en-IN" sz="2400" dirty="0"/>
              <a:t>Donahue, Lisa Anne Hendricks, Marcus </a:t>
            </a:r>
            <a:r>
              <a:rPr lang="en-IN" sz="2400" dirty="0" err="1"/>
              <a:t>Rohrbach</a:t>
            </a:r>
            <a:r>
              <a:rPr lang="en-IN" sz="2400" dirty="0"/>
              <a:t>, </a:t>
            </a:r>
            <a:r>
              <a:rPr lang="en-IN" sz="2400" dirty="0" err="1"/>
              <a:t>Subhashini</a:t>
            </a:r>
            <a:r>
              <a:rPr lang="en-IN" sz="2400" dirty="0"/>
              <a:t> </a:t>
            </a:r>
            <a:r>
              <a:rPr lang="en-IN" sz="2400" dirty="0" err="1"/>
              <a:t>Venugopalan</a:t>
            </a:r>
            <a:r>
              <a:rPr lang="en-IN" sz="2400" dirty="0"/>
              <a:t>, Sergio </a:t>
            </a:r>
            <a:r>
              <a:rPr lang="en-IN" sz="2400" dirty="0" err="1"/>
              <a:t>Guadarrama,Kate</a:t>
            </a:r>
            <a:r>
              <a:rPr lang="en-IN" sz="2400" dirty="0"/>
              <a:t> </a:t>
            </a:r>
            <a:r>
              <a:rPr lang="en-IN" sz="2400" dirty="0" err="1"/>
              <a:t>Saenko</a:t>
            </a:r>
            <a:r>
              <a:rPr lang="en-IN" sz="2400" dirty="0"/>
              <a:t>, Trevor </a:t>
            </a:r>
            <a:r>
              <a:rPr lang="en-IN" sz="2400" dirty="0" smtClean="0"/>
              <a:t>Darrell</a:t>
            </a:r>
          </a:p>
          <a:p>
            <a:pPr lvl="1"/>
            <a:r>
              <a:rPr lang="en-US" sz="2000" dirty="0" smtClean="0"/>
              <a:t>To get the description of the events that occur in the video</a:t>
            </a:r>
          </a:p>
          <a:p>
            <a:r>
              <a:rPr lang="en-IN" sz="2400" b="1" dirty="0" smtClean="0"/>
              <a:t>Show and Tell: A Neural Image Caption Generator</a:t>
            </a:r>
            <a:r>
              <a:rPr lang="en-IN" sz="2400" dirty="0" smtClean="0"/>
              <a:t>-</a:t>
            </a:r>
            <a:r>
              <a:rPr lang="en-IN" sz="2400" dirty="0" err="1" smtClean="0"/>
              <a:t>Oriol</a:t>
            </a:r>
            <a:r>
              <a:rPr lang="en-IN" sz="2400" dirty="0" smtClean="0"/>
              <a:t> </a:t>
            </a:r>
            <a:r>
              <a:rPr lang="en-IN" sz="2400" dirty="0" err="1"/>
              <a:t>Vinyals</a:t>
            </a:r>
            <a:r>
              <a:rPr lang="en-IN" sz="2400" dirty="0"/>
              <a:t>, Alexander </a:t>
            </a:r>
            <a:r>
              <a:rPr lang="en-IN" sz="2400" dirty="0" err="1"/>
              <a:t>Toshev</a:t>
            </a:r>
            <a:r>
              <a:rPr lang="en-IN" sz="2400" dirty="0"/>
              <a:t>, </a:t>
            </a:r>
            <a:r>
              <a:rPr lang="en-IN" sz="2400" dirty="0" err="1"/>
              <a:t>Samy</a:t>
            </a:r>
            <a:r>
              <a:rPr lang="en-IN" sz="2400" dirty="0"/>
              <a:t> </a:t>
            </a:r>
            <a:r>
              <a:rPr lang="en-IN" sz="2400" dirty="0" err="1"/>
              <a:t>Bengio</a:t>
            </a:r>
            <a:r>
              <a:rPr lang="en-IN" sz="2400" dirty="0"/>
              <a:t>, </a:t>
            </a:r>
            <a:r>
              <a:rPr lang="en-IN" sz="2400" dirty="0" err="1"/>
              <a:t>Dumitru</a:t>
            </a:r>
            <a:r>
              <a:rPr lang="en-IN" sz="2400" dirty="0"/>
              <a:t> </a:t>
            </a:r>
            <a:r>
              <a:rPr lang="en-IN" sz="2400" dirty="0" err="1" smtClean="0"/>
              <a:t>Erhan</a:t>
            </a:r>
            <a:endParaRPr lang="en-IN" sz="2400" dirty="0" smtClean="0"/>
          </a:p>
          <a:p>
            <a:pPr lvl="1"/>
            <a:r>
              <a:rPr lang="en-US" sz="2000" dirty="0" smtClean="0"/>
              <a:t>To get the description of the events that occur in the video</a:t>
            </a:r>
          </a:p>
          <a:p>
            <a:pPr lvl="1"/>
            <a:r>
              <a:rPr lang="en-US" sz="2000" dirty="0" smtClean="0"/>
              <a:t>To caption the frames of the video</a:t>
            </a:r>
            <a:endParaRPr lang="en-IN" sz="2000" dirty="0"/>
          </a:p>
          <a:p>
            <a:endParaRPr lang="en-IN" dirty="0"/>
          </a:p>
          <a:p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36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400" b="1" dirty="0" smtClean="0"/>
              <a:t>Show, Attend and Tell: Neural Image Caption Generation with Visual Attention</a:t>
            </a:r>
            <a:r>
              <a:rPr lang="en-IN" sz="2400" b="1" dirty="0"/>
              <a:t>- </a:t>
            </a:r>
            <a:r>
              <a:rPr lang="en-IN" sz="2400" dirty="0"/>
              <a:t>Kelvin Xu, Jimmy Lei Ba, Ryan </a:t>
            </a:r>
            <a:r>
              <a:rPr lang="en-IN" sz="2400" dirty="0" err="1"/>
              <a:t>Kiros</a:t>
            </a:r>
            <a:r>
              <a:rPr lang="en-IN" sz="2400" dirty="0"/>
              <a:t>, </a:t>
            </a:r>
            <a:r>
              <a:rPr lang="en-IN" sz="2400" dirty="0" err="1"/>
              <a:t>Kyunghyun</a:t>
            </a:r>
            <a:r>
              <a:rPr lang="en-IN" sz="2400" dirty="0"/>
              <a:t> Cho, Aaron </a:t>
            </a:r>
            <a:r>
              <a:rPr lang="en-IN" sz="2400" dirty="0" err="1"/>
              <a:t>Courville</a:t>
            </a:r>
            <a:r>
              <a:rPr lang="en-IN" sz="2400" dirty="0"/>
              <a:t>, </a:t>
            </a:r>
            <a:r>
              <a:rPr lang="en-IN" sz="2400" dirty="0" err="1"/>
              <a:t>Ruslan</a:t>
            </a:r>
            <a:r>
              <a:rPr lang="en-IN" sz="2400" dirty="0"/>
              <a:t> </a:t>
            </a:r>
            <a:r>
              <a:rPr lang="en-IN" sz="2400" dirty="0" err="1"/>
              <a:t>Salakhutdinov</a:t>
            </a:r>
            <a:r>
              <a:rPr lang="en-IN" sz="2400" dirty="0"/>
              <a:t>, Richard S. </a:t>
            </a:r>
            <a:r>
              <a:rPr lang="en-IN" sz="2400" dirty="0" err="1"/>
              <a:t>Zemel</a:t>
            </a:r>
            <a:r>
              <a:rPr lang="en-IN" sz="2400" dirty="0"/>
              <a:t>, </a:t>
            </a:r>
            <a:r>
              <a:rPr lang="en-IN" sz="2400" dirty="0" err="1"/>
              <a:t>Yoshua</a:t>
            </a:r>
            <a:r>
              <a:rPr lang="en-IN" sz="2400" dirty="0"/>
              <a:t> </a:t>
            </a:r>
            <a:r>
              <a:rPr lang="en-IN" sz="2400" dirty="0" err="1" smtClean="0"/>
              <a:t>Bengio</a:t>
            </a:r>
            <a:endParaRPr lang="en-IN" sz="2400" dirty="0" smtClean="0"/>
          </a:p>
          <a:p>
            <a:pPr lvl="1"/>
            <a:r>
              <a:rPr lang="en-US" sz="2000" dirty="0" smtClean="0"/>
              <a:t>To get the description of the </a:t>
            </a:r>
            <a:r>
              <a:rPr lang="en-US" sz="2000" dirty="0"/>
              <a:t>events that occur in the video, in a text format for processing </a:t>
            </a:r>
            <a:endParaRPr lang="en-US" sz="2000" dirty="0" smtClean="0"/>
          </a:p>
          <a:p>
            <a:r>
              <a:rPr lang="en-IN" sz="2400" b="1" dirty="0"/>
              <a:t>Sequence to Sequence – Video to </a:t>
            </a:r>
            <a:r>
              <a:rPr lang="en-IN" sz="2400" b="1" dirty="0" smtClean="0"/>
              <a:t>Text</a:t>
            </a:r>
            <a:r>
              <a:rPr lang="en-IN" sz="2400" dirty="0"/>
              <a:t>-</a:t>
            </a:r>
            <a:r>
              <a:rPr lang="en-IN" sz="2400" dirty="0" err="1"/>
              <a:t>Subhashini</a:t>
            </a:r>
            <a:r>
              <a:rPr lang="en-IN" sz="2400" dirty="0"/>
              <a:t> </a:t>
            </a:r>
            <a:r>
              <a:rPr lang="en-IN" sz="2400" dirty="0" err="1"/>
              <a:t>Venugopalan,Marcus</a:t>
            </a:r>
            <a:r>
              <a:rPr lang="en-IN" sz="2400" dirty="0"/>
              <a:t> </a:t>
            </a:r>
            <a:r>
              <a:rPr lang="en-IN" sz="2400" dirty="0" err="1"/>
              <a:t>Rohrbach,Jeff</a:t>
            </a:r>
            <a:r>
              <a:rPr lang="en-IN" sz="2400" dirty="0"/>
              <a:t> </a:t>
            </a:r>
            <a:r>
              <a:rPr lang="en-IN" sz="2400" dirty="0" err="1"/>
              <a:t>Donahue,Raymond</a:t>
            </a:r>
            <a:r>
              <a:rPr lang="en-IN" sz="2400" dirty="0"/>
              <a:t> Mooney ,Trevor </a:t>
            </a:r>
            <a:r>
              <a:rPr lang="en-IN" sz="2400" dirty="0" err="1"/>
              <a:t>Darrell,Kate</a:t>
            </a:r>
            <a:r>
              <a:rPr lang="en-IN" sz="2400" dirty="0"/>
              <a:t> </a:t>
            </a:r>
            <a:r>
              <a:rPr lang="en-IN" sz="2400" dirty="0" err="1" smtClean="0"/>
              <a:t>Saenko</a:t>
            </a:r>
            <a:endParaRPr lang="en-IN" sz="2400" dirty="0" smtClean="0"/>
          </a:p>
          <a:p>
            <a:pPr lvl="1"/>
            <a:r>
              <a:rPr lang="en-US" sz="2000" dirty="0" smtClean="0"/>
              <a:t>To get the description of the events that occur in the video, in a text format for processing </a:t>
            </a:r>
          </a:p>
          <a:p>
            <a:r>
              <a:rPr lang="en-IN" sz="2400" b="1" dirty="0"/>
              <a:t>Clickbait Detection using Multiple Categorization </a:t>
            </a:r>
            <a:r>
              <a:rPr lang="en-IN" sz="2400" b="1" dirty="0" smtClean="0"/>
              <a:t>Techniques</a:t>
            </a:r>
            <a:r>
              <a:rPr lang="en-IN" sz="2400" dirty="0" smtClean="0"/>
              <a:t>-</a:t>
            </a:r>
            <a:r>
              <a:rPr lang="en-IN" sz="2400" dirty="0" err="1" smtClean="0"/>
              <a:t>Abinash</a:t>
            </a:r>
            <a:r>
              <a:rPr lang="en-IN" sz="2400" dirty="0" smtClean="0"/>
              <a:t> </a:t>
            </a:r>
            <a:r>
              <a:rPr lang="en-IN" sz="2400" dirty="0" err="1"/>
              <a:t>Pujahari</a:t>
            </a:r>
            <a:r>
              <a:rPr lang="en-IN" sz="2400" dirty="0"/>
              <a:t> and </a:t>
            </a:r>
            <a:r>
              <a:rPr lang="en-IN" sz="2400" dirty="0" err="1"/>
              <a:t>Dilip</a:t>
            </a:r>
            <a:r>
              <a:rPr lang="en-IN" sz="2400" dirty="0"/>
              <a:t> Singh </a:t>
            </a:r>
            <a:r>
              <a:rPr lang="en-IN" sz="2400" dirty="0" err="1" smtClean="0"/>
              <a:t>Sisodia</a:t>
            </a:r>
            <a:endParaRPr lang="en-IN" sz="2400" dirty="0" smtClean="0"/>
          </a:p>
          <a:p>
            <a:pPr lvl="1"/>
            <a:r>
              <a:rPr lang="en-US" sz="2000" dirty="0" smtClean="0"/>
              <a:t>To understand </a:t>
            </a:r>
            <a:r>
              <a:rPr lang="en-US" sz="2000" dirty="0" err="1" smtClean="0"/>
              <a:t>Clickbaits</a:t>
            </a:r>
            <a:r>
              <a:rPr lang="en-US" sz="2000" dirty="0" smtClean="0"/>
              <a:t> and Clickbait detection.</a:t>
            </a:r>
          </a:p>
          <a:p>
            <a:pPr lvl="1"/>
            <a:r>
              <a:rPr lang="en-US" sz="2000" dirty="0" smtClean="0"/>
              <a:t>To understand the process behind clickbait detection</a:t>
            </a:r>
            <a:endParaRPr lang="en-IN" sz="2000" dirty="0"/>
          </a:p>
          <a:p>
            <a:endParaRPr lang="en-IN" dirty="0"/>
          </a:p>
          <a:p>
            <a:endParaRPr lang="en-IN" sz="2400" dirty="0" smtClean="0"/>
          </a:p>
          <a:p>
            <a:pPr lvl="1"/>
            <a:endParaRPr lang="en-IN" sz="2000" dirty="0"/>
          </a:p>
          <a:p>
            <a:endParaRPr lang="en-IN" sz="2400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23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Mining Disinformation and Fake News: Concepts, Methods, and Recent </a:t>
            </a:r>
            <a:r>
              <a:rPr lang="en-IN" sz="2400" b="1" dirty="0" smtClean="0"/>
              <a:t>Advancements</a:t>
            </a:r>
            <a:r>
              <a:rPr lang="en-IN" sz="2400" dirty="0" smtClean="0"/>
              <a:t>-Kai </a:t>
            </a:r>
            <a:r>
              <a:rPr lang="en-IN" sz="2400" dirty="0"/>
              <a:t>Shu, </a:t>
            </a:r>
            <a:r>
              <a:rPr lang="en-IN" sz="2400" dirty="0" err="1"/>
              <a:t>Suhang</a:t>
            </a:r>
            <a:r>
              <a:rPr lang="en-IN" sz="2400" dirty="0"/>
              <a:t> Wang, </a:t>
            </a:r>
            <a:r>
              <a:rPr lang="en-IN" sz="2400" dirty="0" err="1"/>
              <a:t>Dongwon</a:t>
            </a:r>
            <a:r>
              <a:rPr lang="en-IN" sz="2400" dirty="0"/>
              <a:t> Lee, and </a:t>
            </a:r>
            <a:r>
              <a:rPr lang="en-IN" sz="2400" dirty="0" err="1"/>
              <a:t>Huan</a:t>
            </a:r>
            <a:r>
              <a:rPr lang="en-IN" sz="2400" dirty="0"/>
              <a:t> </a:t>
            </a:r>
            <a:r>
              <a:rPr lang="en-IN" sz="2400" dirty="0" smtClean="0"/>
              <a:t>Liu</a:t>
            </a:r>
          </a:p>
          <a:p>
            <a:pPr lvl="1"/>
            <a:r>
              <a:rPr lang="en-US" sz="2000" dirty="0" smtClean="0"/>
              <a:t>To understand Clickbait and Clickbait detection.</a:t>
            </a:r>
          </a:p>
          <a:p>
            <a:pPr lvl="1"/>
            <a:r>
              <a:rPr lang="en-US" sz="2000" dirty="0" smtClean="0"/>
              <a:t>To understand the process behind clickbait detection</a:t>
            </a:r>
            <a:endParaRPr lang="en-IN" sz="2000" dirty="0" smtClean="0"/>
          </a:p>
          <a:p>
            <a:pPr lvl="1"/>
            <a:endParaRPr lang="en-IN" sz="20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19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Architecture/Data-Flow Diagram</a:t>
            </a:r>
            <a:endParaRPr lang="en-IN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81AC256D-6E07-438B-BF77-E3051A9FE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128" y="1105593"/>
            <a:ext cx="6999316" cy="5611089"/>
          </a:xfrm>
        </p:spPr>
      </p:pic>
    </p:spTree>
    <p:extLst>
      <p:ext uri="{BB962C8B-B14F-4D97-AF65-F5344CB8AC3E}">
        <p14:creationId xmlns:p14="http://schemas.microsoft.com/office/powerpoint/2010/main" val="291186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/ Data-Flow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86" y="1197033"/>
            <a:ext cx="6384175" cy="5469773"/>
          </a:xfrm>
        </p:spPr>
      </p:pic>
    </p:spTree>
    <p:extLst>
      <p:ext uri="{BB962C8B-B14F-4D97-AF65-F5344CB8AC3E}">
        <p14:creationId xmlns:p14="http://schemas.microsoft.com/office/powerpoint/2010/main" val="283719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Stop words Removal </a:t>
            </a:r>
            <a:r>
              <a:rPr lang="en-US" dirty="0" smtClean="0"/>
              <a:t>– Using the NLTK package in Python to remove words that are supposed to give structure.</a:t>
            </a:r>
          </a:p>
          <a:p>
            <a:r>
              <a:rPr lang="en-US" b="1" dirty="0" smtClean="0"/>
              <a:t>Text Normalization </a:t>
            </a:r>
            <a:r>
              <a:rPr lang="en-US" dirty="0" smtClean="0"/>
              <a:t>– Normalizing the comments by making them uniform.</a:t>
            </a:r>
          </a:p>
          <a:p>
            <a:r>
              <a:rPr lang="en-US" b="1" dirty="0" smtClean="0"/>
              <a:t>Sentiment Analysis </a:t>
            </a:r>
            <a:r>
              <a:rPr lang="en-US" dirty="0" smtClean="0"/>
              <a:t>– Identifying the emotion the user is trying to express via the comments</a:t>
            </a:r>
          </a:p>
          <a:p>
            <a:r>
              <a:rPr lang="en-US" b="1" dirty="0" smtClean="0"/>
              <a:t>Keyword Frequency </a:t>
            </a:r>
            <a:r>
              <a:rPr lang="en-US" dirty="0" smtClean="0"/>
              <a:t>– Occurrences of each words across all comments</a:t>
            </a:r>
          </a:p>
          <a:p>
            <a:r>
              <a:rPr lang="en-US" b="1" dirty="0" smtClean="0"/>
              <a:t>Consensus or Perception of the Video </a:t>
            </a:r>
            <a:r>
              <a:rPr lang="en-US" dirty="0" smtClean="0"/>
              <a:t>– Compilation of the sentiments of all comments to express the consensus of the video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95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Completed Modules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53" y="1185861"/>
            <a:ext cx="9644682" cy="5298066"/>
          </a:xfrm>
        </p:spPr>
      </p:pic>
    </p:spTree>
    <p:extLst>
      <p:ext uri="{BB962C8B-B14F-4D97-AF65-F5344CB8AC3E}">
        <p14:creationId xmlns:p14="http://schemas.microsoft.com/office/powerpoint/2010/main" val="1344644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590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Analysis of Clickbait in YouTube Videos using Ensemble Models</vt:lpstr>
      <vt:lpstr>Literature Review</vt:lpstr>
      <vt:lpstr>Literature Review</vt:lpstr>
      <vt:lpstr>Literature Review</vt:lpstr>
      <vt:lpstr>Literature Review</vt:lpstr>
      <vt:lpstr>Architecture/Data-Flow Diagram</vt:lpstr>
      <vt:lpstr>Architecture / Data-Flow Diagram</vt:lpstr>
      <vt:lpstr>Modules</vt:lpstr>
      <vt:lpstr>Completed Modules</vt:lpstr>
      <vt:lpstr>Completed Modules</vt:lpstr>
      <vt:lpstr>Completed Modules</vt:lpstr>
      <vt:lpstr>Project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Review</dc:title>
  <dc:creator>vk</dc:creator>
  <cp:lastModifiedBy>vk</cp:lastModifiedBy>
  <cp:revision>8</cp:revision>
  <dcterms:created xsi:type="dcterms:W3CDTF">2021-05-06T07:05:21Z</dcterms:created>
  <dcterms:modified xsi:type="dcterms:W3CDTF">2021-05-06T08:51:53Z</dcterms:modified>
</cp:coreProperties>
</file>