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EBF5-85FA-4D88-946B-4401F6EA5805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83D0-CDC4-4EC2-B8DD-B899EA5DE3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361948"/>
            <a:ext cx="78867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578642"/>
            <a:ext cx="78867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428751"/>
            <a:ext cx="78867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627188"/>
            <a:ext cx="78867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6159"/>
            <a:ext cx="1428751" cy="1368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3" y="365125"/>
            <a:ext cx="1466848" cy="1389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6" y="4724402"/>
            <a:ext cx="1819275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4" y="2073499"/>
            <a:ext cx="7927349" cy="2833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344" y="5370489"/>
            <a:ext cx="3020498" cy="9916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Adnin Masrif </a:t>
            </a:r>
            <a:b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161-35-1530</a:t>
            </a:r>
            <a:endParaRPr lang="en-US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344" y="373487"/>
            <a:ext cx="7886700" cy="10596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smtClean="0"/>
              <a:t>Artificial Intelligence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64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36" y="2186234"/>
            <a:ext cx="5795727" cy="4351338"/>
          </a:xfr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Artificial Intelligence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91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96225"/>
            <a:ext cx="7886700" cy="2962141"/>
          </a:xfrm>
          <a:ln>
            <a:solidFill>
              <a:schemeClr val="bg1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Artificial Intelligence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263902"/>
            <a:ext cx="5707756" cy="12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0" y="3847227"/>
            <a:ext cx="4896387" cy="195758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Artificial Intelligence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28650" y="2086378"/>
            <a:ext cx="7886700" cy="136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and engineering of making intelligent machines, especially intelligent computer programs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316" y="5804814"/>
            <a:ext cx="3734873" cy="78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</a:rPr>
              <a:t>John McCarthy</a:t>
            </a:r>
            <a:r>
              <a:rPr lang="en-US" dirty="0" smtClean="0">
                <a:solidFill>
                  <a:schemeClr val="accent5"/>
                </a:solidFill>
              </a:rPr>
              <a:t>(1927-2011)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890019"/>
            <a:ext cx="5447764" cy="435133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433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To Create Expert Systems</a:t>
            </a:r>
            <a:r>
              <a:rPr lang="en-US" sz="3200" dirty="0"/>
              <a:t> − </a:t>
            </a:r>
            <a:r>
              <a:rPr lang="en-US" dirty="0"/>
              <a:t>The systems which exhibit intelligent behavior, learn, demonstrate, explain, and advice its users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To Implement Human Intelligence in Machines</a:t>
            </a:r>
            <a:r>
              <a:rPr lang="en-US" sz="3200" dirty="0"/>
              <a:t> − </a:t>
            </a:r>
            <a:r>
              <a:rPr lang="en-US" dirty="0"/>
              <a:t>Creating systems that understand, think, learn, and behave like humans.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 of A.I.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67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Expert Systems</a:t>
            </a:r>
            <a:r>
              <a:rPr lang="en-US" dirty="0"/>
              <a:t> − </a:t>
            </a:r>
            <a:r>
              <a:rPr lang="en-US" sz="2000" dirty="0"/>
              <a:t>There are some applications which integrate machine, software, and special information to impart reasoning and </a:t>
            </a:r>
            <a:r>
              <a:rPr lang="en-US" sz="2000" dirty="0" smtClean="0"/>
              <a:t>advising.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/>
              <a:t>Examples</a:t>
            </a:r>
            <a:r>
              <a:rPr lang="en-US" sz="2000" dirty="0" smtClean="0"/>
              <a:t>: Flight-tracking </a:t>
            </a:r>
            <a:r>
              <a:rPr lang="en-US" sz="2000" dirty="0"/>
              <a:t>systems, Clinical systems.</a:t>
            </a:r>
            <a:endParaRPr lang="en-US" sz="2000" dirty="0" smtClean="0"/>
          </a:p>
          <a:p>
            <a:r>
              <a:rPr lang="en-US" b="1" dirty="0"/>
              <a:t>Natural Language Processing</a:t>
            </a:r>
            <a:r>
              <a:rPr lang="en-US" dirty="0"/>
              <a:t> − </a:t>
            </a:r>
            <a:r>
              <a:rPr lang="en-US" sz="2000" dirty="0"/>
              <a:t>It is possible to interact with the computer that understands natural language spoken by humans</a:t>
            </a:r>
            <a:r>
              <a:rPr lang="en-US" sz="2000" dirty="0" smtClean="0"/>
              <a:t>. </a:t>
            </a:r>
            <a:r>
              <a:rPr lang="en-US" sz="2000" b="1" dirty="0"/>
              <a:t>Examples</a:t>
            </a:r>
            <a:r>
              <a:rPr lang="en-US" sz="2000" dirty="0"/>
              <a:t>: Google Now </a:t>
            </a:r>
            <a:r>
              <a:rPr lang="en-US" sz="2000" dirty="0" smtClean="0"/>
              <a:t>feature.</a:t>
            </a:r>
          </a:p>
          <a:p>
            <a:r>
              <a:rPr lang="en-US" sz="2400" b="1" dirty="0"/>
              <a:t>Gaming</a:t>
            </a:r>
            <a:r>
              <a:rPr lang="en-US" sz="2400" dirty="0"/>
              <a:t> − </a:t>
            </a:r>
            <a:r>
              <a:rPr lang="en-US" sz="2000" dirty="0"/>
              <a:t>AI plays crucial role in strategic games such as chess, poker, tic-tac-toe, etc., where machine can think of large number of possible positions based on heuristic knowledge.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0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Vision </a:t>
            </a:r>
            <a:r>
              <a:rPr lang="en-US" b="1" dirty="0"/>
              <a:t>Systems</a:t>
            </a:r>
            <a:r>
              <a:rPr lang="en-US" dirty="0"/>
              <a:t> − These systems understand, interpret, and comprehend visual input on the computer. For example</a:t>
            </a:r>
            <a:r>
              <a:rPr lang="en-US" dirty="0" smtClean="0"/>
              <a:t>,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A spying </a:t>
            </a:r>
            <a:r>
              <a:rPr lang="en-US" sz="2000" dirty="0" smtClean="0"/>
              <a:t>airplane </a:t>
            </a:r>
            <a:r>
              <a:rPr lang="en-US" sz="2000" dirty="0"/>
              <a:t>takes photographs, which are used to figure out spatial information or map of the areas.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Doctors use clinical expert system to diagnose the patient.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Police use computer software that can recognize the face of criminal with the stored portrait made by forensic artist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Speech Recognition</a:t>
            </a:r>
            <a:r>
              <a:rPr lang="en-US" dirty="0"/>
              <a:t> </a:t>
            </a:r>
            <a:r>
              <a:rPr lang="en-US" dirty="0" smtClean="0"/>
              <a:t>− </a:t>
            </a:r>
            <a:r>
              <a:rPr lang="en-US" sz="2000" dirty="0"/>
              <a:t>It can handle different accents, slang words, noise in the background, change in human’s noise due to cold, </a:t>
            </a:r>
            <a:r>
              <a:rPr lang="en-US" sz="2000" dirty="0" smtClean="0"/>
              <a:t>etc.</a:t>
            </a:r>
          </a:p>
          <a:p>
            <a:r>
              <a:rPr lang="en-US" b="1" dirty="0"/>
              <a:t>Handwriting Recognition</a:t>
            </a:r>
            <a:r>
              <a:rPr lang="en-US" dirty="0"/>
              <a:t> </a:t>
            </a:r>
            <a:r>
              <a:rPr lang="en-US" dirty="0" smtClean="0"/>
              <a:t>− </a:t>
            </a:r>
            <a:r>
              <a:rPr lang="en-US" sz="2000" dirty="0"/>
              <a:t>The handwriting recognition software reads the text written on paper by a pen or on screen by a stylus. It can recognize the shapes of the letters and convert it into editable text</a:t>
            </a:r>
            <a:r>
              <a:rPr lang="en-US" sz="2000" dirty="0" smtClean="0"/>
              <a:t>.</a:t>
            </a:r>
          </a:p>
          <a:p>
            <a:r>
              <a:rPr lang="en-US" b="1" dirty="0" smtClean="0"/>
              <a:t>Robotics </a:t>
            </a:r>
            <a:r>
              <a:rPr lang="en-US" dirty="0"/>
              <a:t>−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     Examples </a:t>
            </a:r>
            <a:r>
              <a:rPr lang="en-US" sz="2000" dirty="0" smtClean="0"/>
              <a:t>− Industrial robots for moving, spraying, painting, drilling, 	 		cleaning, coating, carving, etc. </a:t>
            </a:r>
          </a:p>
        </p:txBody>
      </p:sp>
    </p:spTree>
    <p:extLst>
      <p:ext uri="{BB962C8B-B14F-4D97-AF65-F5344CB8AC3E}">
        <p14:creationId xmlns:p14="http://schemas.microsoft.com/office/powerpoint/2010/main" val="1982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Risks</a:t>
            </a:r>
            <a:r>
              <a:rPr lang="en-US" dirty="0" smtClean="0"/>
              <a:t> of </a:t>
            </a:r>
            <a:r>
              <a:rPr lang="en-US" dirty="0"/>
              <a:t>A.I.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AI is programmed to do something </a:t>
            </a:r>
            <a:r>
              <a:rPr lang="en-US" b="1" dirty="0" smtClean="0">
                <a:solidFill>
                  <a:srgbClr val="FF0000"/>
                </a:solidFill>
              </a:rPr>
              <a:t>devastating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The AI is programmed to do something beneficial, but it develops a destructive method for achieving its goal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726547"/>
            <a:ext cx="4909264" cy="17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80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Artificial Intelligence</vt:lpstr>
      <vt:lpstr>Artificial Intelligence</vt:lpstr>
      <vt:lpstr>Contributors</vt:lpstr>
      <vt:lpstr>Goals of A.I.</vt:lpstr>
      <vt:lpstr>Applications</vt:lpstr>
      <vt:lpstr>Applications</vt:lpstr>
      <vt:lpstr>Applications</vt:lpstr>
      <vt:lpstr>Risks of A.I.</vt:lpstr>
      <vt:lpstr>Artificial Intelligence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Adnin Jisan</dc:creator>
  <cp:lastModifiedBy>Adnin Jisan</cp:lastModifiedBy>
  <cp:revision>15</cp:revision>
  <dcterms:created xsi:type="dcterms:W3CDTF">2017-12-03T16:33:10Z</dcterms:created>
  <dcterms:modified xsi:type="dcterms:W3CDTF">2017-12-03T19:56:27Z</dcterms:modified>
</cp:coreProperties>
</file>