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4" r:id="rId6"/>
    <p:sldId id="259" r:id="rId7"/>
    <p:sldId id="260" r:id="rId8"/>
    <p:sldId id="258" r:id="rId9"/>
    <p:sldId id="261" r:id="rId10"/>
    <p:sldId id="262" r:id="rId11"/>
    <p:sldId id="263" r:id="rId12"/>
    <p:sldId id="268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66" autoAdjust="0"/>
    <p:restoredTop sz="86410"/>
  </p:normalViewPr>
  <p:slideViewPr>
    <p:cSldViewPr>
      <p:cViewPr varScale="1">
        <p:scale>
          <a:sx n="73" d="100"/>
          <a:sy n="73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12/3/2017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12/3/2017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12/3/2017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3341977"/>
            <a:ext cx="6194066" cy="92522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A blogging and virtual currency website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2046577"/>
            <a:ext cx="7577814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 smtClean="0">
                <a:solidFill>
                  <a:srgbClr val="FF0000"/>
                </a:solidFill>
              </a:rPr>
              <a:t>Steemit.com</a:t>
            </a:r>
            <a:endParaRPr lang="en-US" sz="66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2760" y="152640"/>
            <a:ext cx="2618640" cy="7614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15200" y="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Md. Nakeeb Bin Ali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ID : 161-35-1412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828800"/>
            <a:ext cx="1600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Exploring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382000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305800" y="23622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905000"/>
            <a:ext cx="2228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22193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2338" y="2219325"/>
            <a:ext cx="2219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Posting 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Activities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96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524000"/>
            <a:ext cx="2771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124200" y="1524000"/>
            <a:ext cx="1219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It’s kind of similar to giving Like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Upvoting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5105400" cy="303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05400"/>
            <a:ext cx="3905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200400" y="56388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2438400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someone gives an </a:t>
            </a:r>
            <a:r>
              <a:rPr lang="en-US" dirty="0" err="1" smtClean="0"/>
              <a:t>upvote</a:t>
            </a:r>
            <a:r>
              <a:rPr lang="en-US" dirty="0" smtClean="0"/>
              <a:t> to a post, then the value of the post increases and if the content is unique and interesting then the person who has given </a:t>
            </a:r>
            <a:r>
              <a:rPr lang="en-US" dirty="0" err="1" smtClean="0"/>
              <a:t>upvote</a:t>
            </a:r>
            <a:r>
              <a:rPr lang="en-US" dirty="0" smtClean="0"/>
              <a:t> gets </a:t>
            </a:r>
            <a:r>
              <a:rPr lang="en-US" dirty="0" err="1" smtClean="0"/>
              <a:t>curisity</a:t>
            </a:r>
            <a:r>
              <a:rPr lang="en-US" dirty="0" smtClean="0"/>
              <a:t> point which later helps to gain more </a:t>
            </a:r>
            <a:r>
              <a:rPr lang="en-US" dirty="0" err="1" smtClean="0"/>
              <a:t>Steem</a:t>
            </a:r>
            <a:r>
              <a:rPr lang="en-US" dirty="0" smtClean="0"/>
              <a:t> dollars and so on.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It’s also like commenting on a post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32861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784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791200" y="2971800"/>
            <a:ext cx="762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40386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someone comments on anyone’s post, it adds a </a:t>
            </a:r>
            <a:r>
              <a:rPr lang="en-US" dirty="0" err="1" smtClean="0"/>
              <a:t>steem</a:t>
            </a:r>
            <a:r>
              <a:rPr lang="en-US" dirty="0" smtClean="0"/>
              <a:t> value on the post. If the post is good enough and valuable then the person who has commented gets rewards after these kinds of continuous </a:t>
            </a:r>
            <a:r>
              <a:rPr lang="en-US" dirty="0" err="1" smtClean="0"/>
              <a:t>activitis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It’s like the share option on a post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Resteeming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458200" cy="149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3622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a post which trending in a high speed, and anyone thinks that it will gain a lot of </a:t>
            </a:r>
            <a:r>
              <a:rPr lang="en-US" dirty="0" err="1" smtClean="0"/>
              <a:t>steem</a:t>
            </a:r>
            <a:r>
              <a:rPr lang="en-US" dirty="0" smtClean="0"/>
              <a:t> points/dollars then he/she can </a:t>
            </a:r>
            <a:r>
              <a:rPr lang="en-US" dirty="0" err="1" smtClean="0"/>
              <a:t>resteem</a:t>
            </a:r>
            <a:r>
              <a:rPr lang="en-US" dirty="0" smtClean="0"/>
              <a:t> it, it’ll increase his/her </a:t>
            </a:r>
            <a:r>
              <a:rPr lang="en-US" dirty="0" err="1" smtClean="0"/>
              <a:t>steem</a:t>
            </a:r>
            <a:r>
              <a:rPr lang="en-US" dirty="0" smtClean="0"/>
              <a:t> power and chances of gaining more </a:t>
            </a:r>
            <a:r>
              <a:rPr lang="en-US" dirty="0" err="1" smtClean="0"/>
              <a:t>steem</a:t>
            </a:r>
            <a:r>
              <a:rPr lang="en-US" dirty="0" smtClean="0"/>
              <a:t> points.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Here a user can</a:t>
            </a:r>
          </a:p>
          <a:p>
            <a:r>
              <a:rPr lang="en-US" sz="2000" dirty="0" smtClean="0"/>
              <a:t>See account value</a:t>
            </a:r>
          </a:p>
          <a:p>
            <a:r>
              <a:rPr lang="en-US" sz="2000" dirty="0" smtClean="0"/>
              <a:t>See earning progress graph</a:t>
            </a:r>
          </a:p>
          <a:p>
            <a:r>
              <a:rPr lang="en-US" sz="2000" dirty="0" smtClean="0"/>
              <a:t>C</a:t>
            </a:r>
            <a:r>
              <a:rPr lang="en-US" sz="2000" dirty="0" smtClean="0"/>
              <a:t>onvert </a:t>
            </a:r>
            <a:r>
              <a:rPr lang="en-US" sz="2000" dirty="0" err="1" smtClean="0"/>
              <a:t>Steem</a:t>
            </a:r>
            <a:r>
              <a:rPr lang="en-US" sz="2000" dirty="0" smtClean="0"/>
              <a:t> dollar into real money.</a:t>
            </a:r>
          </a:p>
          <a:p>
            <a:r>
              <a:rPr lang="en-US" sz="2000" dirty="0" smtClean="0"/>
              <a:t>B</a:t>
            </a:r>
            <a:r>
              <a:rPr lang="en-US" sz="2000" dirty="0" smtClean="0"/>
              <a:t>uy or sell </a:t>
            </a:r>
            <a:r>
              <a:rPr lang="en-US" sz="2000" dirty="0" err="1" smtClean="0"/>
              <a:t>steem</a:t>
            </a:r>
            <a:r>
              <a:rPr lang="en-US" sz="2000" dirty="0" smtClean="0"/>
              <a:t> dollar.</a:t>
            </a:r>
          </a:p>
          <a:p>
            <a:r>
              <a:rPr lang="en-US" sz="2000" dirty="0" smtClean="0"/>
              <a:t>See the transactions going on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Currency market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Our generation spends a lot of time on social medias for nothing. But, </a:t>
            </a:r>
            <a:r>
              <a:rPr lang="en-US" dirty="0" err="1" smtClean="0"/>
              <a:t>Steemit</a:t>
            </a:r>
            <a:r>
              <a:rPr lang="en-US" dirty="0" smtClean="0"/>
              <a:t> gives us value for doing social activities and sharing our thinking. The biggest thing is, it pays us for these activities.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b="1" dirty="0" smtClean="0"/>
              <a:t>It’s a way for easy money and of course change making concept.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Why </a:t>
            </a:r>
            <a:r>
              <a:rPr lang="en-US" b="1" dirty="0" err="1" smtClean="0">
                <a:solidFill>
                  <a:srgbClr val="7030A0"/>
                </a:solidFill>
              </a:rPr>
              <a:t>Steemit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82296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>
                <a:solidFill>
                  <a:srgbClr val="7030A0"/>
                </a:solidFill>
              </a:rPr>
              <a:t>Thanks Everyone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You can ask any kind questions if you’ve queries.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Steemit</a:t>
            </a:r>
            <a:r>
              <a:rPr lang="en-US" dirty="0" smtClean="0"/>
              <a:t> is a blogging and social networking website on top of the </a:t>
            </a:r>
            <a:r>
              <a:rPr lang="en-US" b="1" dirty="0" err="1" smtClean="0"/>
              <a:t>Steem</a:t>
            </a:r>
            <a:r>
              <a:rPr lang="en-US" dirty="0" smtClean="0"/>
              <a:t> </a:t>
            </a:r>
            <a:r>
              <a:rPr lang="en-US" dirty="0" smtClean="0">
                <a:solidFill>
                  <a:schemeClr val="tx1"/>
                </a:solidFill>
              </a:rPr>
              <a:t>blockchain</a:t>
            </a:r>
            <a:r>
              <a:rPr lang="en-US" dirty="0" smtClean="0"/>
              <a:t> database. The </a:t>
            </a:r>
            <a:r>
              <a:rPr lang="en-US" dirty="0" err="1" smtClean="0"/>
              <a:t>Steem</a:t>
            </a:r>
            <a:r>
              <a:rPr lang="en-US" dirty="0" smtClean="0"/>
              <a:t> blockchain produces </a:t>
            </a:r>
            <a:r>
              <a:rPr lang="en-US" b="1" dirty="0" smtClean="0"/>
              <a:t>STEEM</a:t>
            </a:r>
            <a:r>
              <a:rPr lang="en-US" dirty="0" smtClean="0"/>
              <a:t> and </a:t>
            </a:r>
            <a:r>
              <a:rPr lang="en-US" b="1" i="1" dirty="0" err="1" smtClean="0"/>
              <a:t>Steem</a:t>
            </a:r>
            <a:r>
              <a:rPr lang="en-US" b="1" i="1" dirty="0" smtClean="0"/>
              <a:t> Dollars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What is it about ?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Established by </a:t>
            </a:r>
            <a:r>
              <a:rPr lang="en-US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Ned </a:t>
            </a:r>
            <a:r>
              <a:rPr lang="en-US" sz="2000" dirty="0" smtClean="0"/>
              <a:t>Scott and Dan Larimer, creator of 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BitShares</a:t>
            </a:r>
            <a:r>
              <a:rPr lang="en-US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[2</a:t>
            </a:r>
            <a:r>
              <a:rPr lang="en-US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][3]</a:t>
            </a:r>
            <a:r>
              <a:rPr lang="en-US" sz="2000" dirty="0" smtClean="0"/>
              <a:t> </a:t>
            </a:r>
            <a:r>
              <a:rPr lang="en-US" sz="2000" dirty="0" smtClean="0"/>
              <a:t>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dirty="0" smtClean="0"/>
              <a:t>Established on</a:t>
            </a:r>
          </a:p>
          <a:p>
            <a:pPr algn="ctr">
              <a:buNone/>
            </a:pPr>
            <a:r>
              <a:rPr lang="en-US" sz="2000" dirty="0" smtClean="0"/>
              <a:t>July, 4th, 2016, </a:t>
            </a:r>
            <a:r>
              <a:rPr lang="en-US" sz="2000" dirty="0" err="1" smtClean="0"/>
              <a:t>Steemit</a:t>
            </a:r>
            <a:r>
              <a:rPr lang="en-US" sz="2000" dirty="0" err="1" smtClean="0"/>
              <a:t>.</a:t>
            </a:r>
            <a:r>
              <a:rPr lang="en-US" sz="2000" dirty="0" err="1" smtClean="0"/>
              <a:t>Inc</a:t>
            </a:r>
            <a:r>
              <a:rPr lang="en-US" sz="2000" dirty="0" smtClean="0"/>
              <a:t> </a:t>
            </a:r>
            <a:r>
              <a:rPr lang="en-US" sz="2000" dirty="0" smtClean="0"/>
              <a:t>officially launched </a:t>
            </a:r>
            <a:r>
              <a:rPr lang="en-US" sz="2000" dirty="0" err="1" smtClean="0"/>
              <a:t>Steemit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Establishment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352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Programming language : </a:t>
            </a:r>
            <a:r>
              <a:rPr lang="en-US" dirty="0" smtClean="0">
                <a:solidFill>
                  <a:srgbClr val="002060"/>
                </a:solidFill>
              </a:rPr>
              <a:t>Python </a:t>
            </a: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Also used </a:t>
            </a:r>
            <a:r>
              <a:rPr lang="en-US" sz="2000" dirty="0" smtClean="0">
                <a:solidFill>
                  <a:srgbClr val="002060"/>
                </a:solidFill>
              </a:rPr>
              <a:t>HTML, CSS and </a:t>
            </a:r>
            <a:r>
              <a:rPr lang="en-US" sz="2000" dirty="0" err="1" smtClean="0">
                <a:solidFill>
                  <a:srgbClr val="002060"/>
                </a:solidFill>
              </a:rPr>
              <a:t>Javascript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for UI, </a:t>
            </a:r>
            <a:r>
              <a:rPr lang="en-US" sz="2000" dirty="0" smtClean="0">
                <a:solidFill>
                  <a:srgbClr val="002060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 for Database.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And the </a:t>
            </a:r>
            <a:r>
              <a:rPr lang="en-US" sz="2000" dirty="0" err="1" smtClean="0">
                <a:solidFill>
                  <a:schemeClr val="tx1"/>
                </a:solidFill>
              </a:rPr>
              <a:t>maintainance</a:t>
            </a:r>
            <a:r>
              <a:rPr lang="en-US" sz="2000" dirty="0" smtClean="0">
                <a:solidFill>
                  <a:schemeClr val="tx1"/>
                </a:solidFill>
              </a:rPr>
              <a:t> team always work on updating the website.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Here is the </a:t>
            </a: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 link of </a:t>
            </a:r>
            <a:r>
              <a:rPr lang="en-US" sz="2000" dirty="0" smtClean="0">
                <a:solidFill>
                  <a:schemeClr val="tx1"/>
                </a:solidFill>
              </a:rPr>
              <a:t>this site : </a:t>
            </a:r>
            <a:r>
              <a:rPr lang="en-US" sz="2000" dirty="0" smtClean="0">
                <a:solidFill>
                  <a:schemeClr val="tx2"/>
                </a:solidFill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</a:rPr>
              <a:t>github.com/steemit/devportal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Development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Steem</a:t>
            </a:r>
            <a:r>
              <a:rPr lang="en-US" b="1" dirty="0" smtClean="0"/>
              <a:t> : </a:t>
            </a:r>
            <a:r>
              <a:rPr lang="en-US" dirty="0" err="1" smtClean="0"/>
              <a:t>Steem</a:t>
            </a:r>
            <a:r>
              <a:rPr lang="en-US" dirty="0" smtClean="0"/>
              <a:t> is a </a:t>
            </a:r>
            <a:r>
              <a:rPr lang="en-US" dirty="0" err="1" smtClean="0"/>
              <a:t>blockchain</a:t>
            </a:r>
            <a:r>
              <a:rPr lang="en-US" dirty="0" smtClean="0"/>
              <a:t>-based rewards </a:t>
            </a:r>
            <a:r>
              <a:rPr lang="en-US" dirty="0" smtClean="0"/>
              <a:t>platform.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Steem</a:t>
            </a:r>
            <a:r>
              <a:rPr lang="en-US" b="1" dirty="0" smtClean="0"/>
              <a:t> Dollar : </a:t>
            </a:r>
            <a:r>
              <a:rPr lang="en-US" dirty="0" err="1" smtClean="0"/>
              <a:t>Steem</a:t>
            </a:r>
            <a:r>
              <a:rPr lang="en-US" dirty="0" smtClean="0"/>
              <a:t> Dollars </a:t>
            </a:r>
            <a:r>
              <a:rPr lang="en-US" dirty="0" smtClean="0"/>
              <a:t>are </a:t>
            </a:r>
            <a:r>
              <a:rPr lang="en-US" dirty="0" smtClean="0"/>
              <a:t>tradable </a:t>
            </a:r>
            <a:r>
              <a:rPr lang="en-US" dirty="0" smtClean="0"/>
              <a:t>tokens users obtain for posting, discovering, and commenting on interesting content. 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What is </a:t>
            </a:r>
            <a:r>
              <a:rPr lang="en-US" b="1" dirty="0" err="1" smtClean="0">
                <a:solidFill>
                  <a:srgbClr val="7030A0"/>
                </a:solidFill>
              </a:rPr>
              <a:t>Steem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Steem</a:t>
            </a:r>
            <a:r>
              <a:rPr lang="en-US" b="1" dirty="0" smtClean="0">
                <a:solidFill>
                  <a:srgbClr val="7030A0"/>
                </a:solidFill>
              </a:rPr>
              <a:t> Dollar ?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account.</a:t>
            </a:r>
          </a:p>
          <a:p>
            <a:r>
              <a:rPr lang="en-US" dirty="0" smtClean="0"/>
              <a:t>Exploring.</a:t>
            </a:r>
          </a:p>
          <a:p>
            <a:r>
              <a:rPr lang="en-US" dirty="0" smtClean="0"/>
              <a:t>Activities </a:t>
            </a:r>
            <a:r>
              <a:rPr lang="en-US" sz="2000" dirty="0" smtClean="0"/>
              <a:t>(Posting, </a:t>
            </a:r>
            <a:r>
              <a:rPr lang="en-US" sz="2000" dirty="0" err="1" smtClean="0"/>
              <a:t>Upvoting</a:t>
            </a:r>
            <a:r>
              <a:rPr lang="en-US" sz="2000" dirty="0" smtClean="0"/>
              <a:t>, Commenting, </a:t>
            </a:r>
            <a:r>
              <a:rPr lang="en-US" sz="2000" dirty="0" err="1" smtClean="0"/>
              <a:t>Resteeming</a:t>
            </a:r>
            <a:r>
              <a:rPr lang="en-US" sz="2000" dirty="0" smtClean="0"/>
              <a:t> etc.).</a:t>
            </a:r>
            <a:endParaRPr lang="en-US" dirty="0" smtClean="0"/>
          </a:p>
          <a:p>
            <a:r>
              <a:rPr lang="en-US" dirty="0" smtClean="0"/>
              <a:t>Currency market.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Procedure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7030A0"/>
                </a:solidFill>
              </a:rPr>
              <a:t>Let’s see the procedures with the practical images.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Create Account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384062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81400" y="3200400"/>
            <a:ext cx="1752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0800" y="19050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91000"/>
            <a:ext cx="265471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114801"/>
            <a:ext cx="2590800" cy="16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14800"/>
            <a:ext cx="218663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Own Blog page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10600" cy="250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495800"/>
            <a:ext cx="4314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738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>english</DirectSourceMarket>
    <MarketSpecific xmlns="4873beb7-5857-4685-be1f-d57550cc96cc" xsi:nil="true"/>
    <ApprovalStatus xmlns="4873beb7-5857-4685-be1f-d57550cc96cc">InProgress</ApprovalStatus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Contemporary blue design template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Contemporary blue design template</SourceTitle>
    <OpenTemplate xmlns="4873beb7-5857-4685-be1f-d57550cc96cc">true</OpenTemplate>
    <UALocComments xmlns="4873beb7-5857-4685-be1f-d57550cc96cc" xsi:nil="true"/>
    <ParentAssetId xmlns="4873beb7-5857-4685-be1f-d57550cc96cc" xsi:nil="true"/>
    <PublishStatusLookup xmlns="4873beb7-5857-4685-be1f-d57550cc96cc">
      <Value>71365</Value>
      <Value>1583080</Value>
    </PublishStatusLookup>
    <IntlLangReviewDate xmlns="4873beb7-5857-4685-be1f-d57550cc96cc" xsi:nil="true"/>
    <MachineTranslated xmlns="4873beb7-5857-4685-be1f-d57550cc96cc">false</MachineTranslated>
    <OriginalSourceMarket xmlns="4873beb7-5857-4685-be1f-d57550cc96cc">english</OriginalSourceMarket>
    <TPInstallLocation xmlns="4873beb7-5857-4685-be1f-d57550cc96cc">{My Templates}</TPInstallLocation>
    <APDescription xmlns="4873beb7-5857-4685-be1f-d57550cc96cc" xsi:nil="true"/>
    <IntlLangReview xmlns="4873beb7-5857-4685-be1f-d57550cc96cc" xsi:nil="true"/>
    <UAProjectedTotalWords xmlns="4873beb7-5857-4685-be1f-d57550cc96cc" xsi:nil="true"/>
    <OutputCachingOn xmlns="4873beb7-5857-4685-be1f-d57550cc96cc">false</OutputCachingOn>
    <ContentItem xmlns="4873beb7-5857-4685-be1f-d57550cc96cc" xsi:nil="true"/>
    <ClipArtFilename xmlns="4873beb7-5857-4685-be1f-d57550cc96cc" xsi:nil="true"/>
    <AverageRating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12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LastModifiedDateTime xmlns="4873beb7-5857-4685-be1f-d57550cc96cc" xsi:nil="true"/>
    <TimesCloned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2009-05-30T20:29:00+00:00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only. Removed PPT 12 design template appver per bug AWS Intl Support bug 22543 as it was causing problems with download.. O14_beta1FedEx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BugNumber xmlns="4873beb7-5857-4685-be1f-d57550cc96cc">426091. 537272</BugNumber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TP010073846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118287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6A27F-3C5D-4FBA-9D24-506479B57DA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0B57212-D278-4F09-9602-9B26806117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D1B72-46CC-4A99-8A37-DBF68CD60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tf10073846</Template>
  <TotalTime>0</TotalTime>
  <Words>354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tf10073846</vt:lpstr>
      <vt:lpstr>Steemit.com</vt:lpstr>
      <vt:lpstr>What is it about ?</vt:lpstr>
      <vt:lpstr>Establishment</vt:lpstr>
      <vt:lpstr>Development</vt:lpstr>
      <vt:lpstr>What is Steem and Steem Dollar ?</vt:lpstr>
      <vt:lpstr>Procedure</vt:lpstr>
      <vt:lpstr>Slide 7</vt:lpstr>
      <vt:lpstr>Create Account</vt:lpstr>
      <vt:lpstr>Own Blog page</vt:lpstr>
      <vt:lpstr>Exploring</vt:lpstr>
      <vt:lpstr>Slide 11</vt:lpstr>
      <vt:lpstr>Activities</vt:lpstr>
      <vt:lpstr>Upvoting :</vt:lpstr>
      <vt:lpstr>Comments :</vt:lpstr>
      <vt:lpstr>Resteeming :</vt:lpstr>
      <vt:lpstr>Currency market</vt:lpstr>
      <vt:lpstr>Slide 17</vt:lpstr>
      <vt:lpstr>Why Steemit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2017-12-03T16:30:09Z</dcterms:created>
  <dcterms:modified xsi:type="dcterms:W3CDTF">2017-12-03T19:24:08Z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Applications">
    <vt:lpwstr>65;#zpp120;#439;#tpl140;#79;#tpl120;#419;#zpp140;#496;#ppd140;#67;#ppd120</vt:lpwstr>
  </property>
  <property fmtid="{D5CDD505-2E9C-101B-9397-08002B2CF9AE}" pid="4" name="APTrustLevel">
    <vt:r8>1</vt:r8>
  </property>
</Properties>
</file>