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BC05A7-2FF8-470A-8CF6-27D9230C0590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9143999" cy="6889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457200"/>
            <a:ext cx="6553200" cy="1066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7030A0"/>
                </a:solidFill>
                <a:latin typeface="Copperplate Gothic Bold" panose="020E0705020206020404" pitchFamily="34" charset="0"/>
                <a:ea typeface="Adobe Gothic Std B" pitchFamily="34" charset="-128"/>
              </a:rPr>
              <a:t>Presentation on</a:t>
            </a:r>
            <a:endParaRPr lang="en-US" sz="2400" dirty="0">
              <a:solidFill>
                <a:srgbClr val="7030A0"/>
              </a:solidFill>
              <a:latin typeface="Copperplate Gothic Bold" panose="020E0705020206020404" pitchFamily="34" charset="0"/>
              <a:ea typeface="Adobe Gothic Std B" pitchFamily="34" charset="-128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2783765" y="5029200"/>
            <a:ext cx="4013200" cy="1092551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  <a:latin typeface="Adobe Garamond Pro Bold" pitchFamily="18" charset="0"/>
              </a:rPr>
              <a:t>Md</a:t>
            </a:r>
            <a:r>
              <a:rPr lang="en-US" sz="3200" dirty="0" smtClean="0">
                <a:solidFill>
                  <a:schemeClr val="tx1"/>
                </a:solidFill>
                <a:latin typeface="Adobe Garamond Pro Bold" pitchFamily="18" charset="0"/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  <a:latin typeface="Adobe Garamond Pro Bold" pitchFamily="18" charset="0"/>
              </a:rPr>
              <a:t>Samiul</a:t>
            </a:r>
            <a:r>
              <a:rPr lang="en-US" sz="3200" dirty="0" smtClean="0">
                <a:solidFill>
                  <a:schemeClr val="tx1"/>
                </a:solidFill>
                <a:latin typeface="Adobe Garamond Pro Bold" pitchFamily="18" charset="0"/>
              </a:rPr>
              <a:t> Islam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dobe Garamond Pro Bold" pitchFamily="18" charset="0"/>
              </a:rPr>
              <a:t>ID: 161-35-1517</a:t>
            </a:r>
            <a:endParaRPr lang="en-US" sz="3200" dirty="0">
              <a:solidFill>
                <a:schemeClr val="tx1"/>
              </a:solidFill>
              <a:latin typeface="Adobe Garamond Pro Bol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07" y="533399"/>
            <a:ext cx="3093493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2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0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34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1"/>
            <a:ext cx="9144000" cy="5791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152400"/>
            <a:ext cx="4114800" cy="7010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Product portfolio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55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34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44</TotalTime>
  <Words>11</Words>
  <Application>Microsoft Office PowerPoint</Application>
  <PresentationFormat>On-screen Show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Presentation on</vt:lpstr>
      <vt:lpstr>PowerPoint Presentation</vt:lpstr>
      <vt:lpstr>PowerPoint Presentation</vt:lpstr>
      <vt:lpstr>Product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Chaldal.com</dc:title>
  <dc:creator>Bastobic Roy</dc:creator>
  <cp:lastModifiedBy>ismail - [2010]</cp:lastModifiedBy>
  <cp:revision>6</cp:revision>
  <dcterms:created xsi:type="dcterms:W3CDTF">2006-08-16T00:00:00Z</dcterms:created>
  <dcterms:modified xsi:type="dcterms:W3CDTF">2017-10-31T07:47:25Z</dcterms:modified>
</cp:coreProperties>
</file>