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87" r:id="rId2"/>
    <p:sldId id="562" r:id="rId3"/>
    <p:sldId id="563" r:id="rId4"/>
    <p:sldId id="581" r:id="rId5"/>
    <p:sldId id="582" r:id="rId6"/>
    <p:sldId id="575" r:id="rId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BFF"/>
    <a:srgbClr val="2D4B2B"/>
    <a:srgbClr val="3D643A"/>
    <a:srgbClr val="1D301C"/>
    <a:srgbClr val="F66A81"/>
    <a:srgbClr val="FBB3BF"/>
    <a:srgbClr val="F995A6"/>
    <a:srgbClr val="664E59"/>
    <a:srgbClr val="896977"/>
    <a:srgbClr val="5541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9561" autoAdjust="0"/>
  </p:normalViewPr>
  <p:slideViewPr>
    <p:cSldViewPr snapToGrid="0">
      <p:cViewPr varScale="1">
        <p:scale>
          <a:sx n="85" d="100"/>
          <a:sy n="85" d="100"/>
        </p:scale>
        <p:origin x="1157" y="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43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4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40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3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1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2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4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365129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30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6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04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31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5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31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6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865854" y="1391181"/>
            <a:ext cx="397965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spc="-150" dirty="0">
                <a:solidFill>
                  <a:schemeClr val="bg1">
                    <a:lumMod val="9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실습과제</a:t>
            </a:r>
            <a:endParaRPr lang="en-US" altLang="ko-KR" sz="3000" spc="-150" dirty="0">
              <a:solidFill>
                <a:schemeClr val="bg1">
                  <a:lumMod val="9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44146" y="5785183"/>
            <a:ext cx="39796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400" spc="-150" dirty="0">
                <a:solidFill>
                  <a:schemeClr val="bg1">
                    <a:lumMod val="65000"/>
                  </a:schemeClr>
                </a:solidFill>
                <a:latin typeface="아리따-부리(TTF)-Medium" panose="02020603020101020101" pitchFamily="18" charset="-127"/>
                <a:ea typeface="아리따-부리(TTF)-Medium" panose="02020603020101020101" pitchFamily="18" charset="-127"/>
              </a:rPr>
              <a:t>배재대학교 전자공학과</a:t>
            </a:r>
            <a:endParaRPr lang="en-US" altLang="ko-KR" sz="1400" spc="-150" dirty="0">
              <a:solidFill>
                <a:schemeClr val="bg1">
                  <a:lumMod val="65000"/>
                </a:schemeClr>
              </a:solidFill>
              <a:latin typeface="아리따-부리(TTF)-Medium" panose="02020603020101020101" pitchFamily="18" charset="-127"/>
              <a:ea typeface="아리따-부리(TTF)-Medium" panose="02020603020101020101" pitchFamily="18" charset="-127"/>
            </a:endParaRPr>
          </a:p>
          <a:p>
            <a:pPr algn="r"/>
            <a:r>
              <a:rPr lang="en-US" altLang="ko-KR" sz="1400" spc="-150" dirty="0">
                <a:solidFill>
                  <a:schemeClr val="bg1">
                    <a:lumMod val="65000"/>
                  </a:schemeClr>
                </a:solidFill>
                <a:latin typeface="아리따-부리(TTF)-Medium" panose="02020603020101020101" pitchFamily="18" charset="-127"/>
                <a:ea typeface="아리따-부리(TTF)-Medium" panose="02020603020101020101" pitchFamily="18" charset="-127"/>
              </a:rPr>
              <a:t>3</a:t>
            </a:r>
            <a:r>
              <a:rPr lang="ko-KR" altLang="en-US" sz="1400" spc="-150" dirty="0">
                <a:solidFill>
                  <a:schemeClr val="bg1">
                    <a:lumMod val="65000"/>
                  </a:schemeClr>
                </a:solidFill>
                <a:latin typeface="아리따-부리(TTF)-Medium" panose="02020603020101020101" pitchFamily="18" charset="-127"/>
                <a:ea typeface="아리따-부리(TTF)-Medium" panose="02020603020101020101" pitchFamily="18" charset="-127"/>
              </a:rPr>
              <a:t>학년 </a:t>
            </a:r>
            <a:r>
              <a:rPr lang="en-US" altLang="ko-KR" sz="1400" spc="-150" dirty="0">
                <a:solidFill>
                  <a:schemeClr val="bg1">
                    <a:lumMod val="65000"/>
                  </a:schemeClr>
                </a:solidFill>
                <a:latin typeface="아리따-부리(TTF)-Medium" panose="02020603020101020101" pitchFamily="18" charset="-127"/>
                <a:ea typeface="아리따-부리(TTF)-Medium" panose="02020603020101020101" pitchFamily="18" charset="-127"/>
              </a:rPr>
              <a:t>1851015 </a:t>
            </a:r>
            <a:r>
              <a:rPr lang="ko-KR" altLang="en-US" sz="1400" spc="-150" dirty="0">
                <a:solidFill>
                  <a:schemeClr val="bg1">
                    <a:lumMod val="65000"/>
                  </a:schemeClr>
                </a:solidFill>
                <a:latin typeface="아리따-부리(TTF)-Medium" panose="02020603020101020101" pitchFamily="18" charset="-127"/>
                <a:ea typeface="아리따-부리(TTF)-Medium" panose="02020603020101020101" pitchFamily="18" charset="-127"/>
              </a:rPr>
              <a:t>엄소연</a:t>
            </a:r>
            <a:endParaRPr lang="en-US" altLang="ko-KR" sz="1400" spc="-150" dirty="0">
              <a:solidFill>
                <a:schemeClr val="bg1">
                  <a:lumMod val="65000"/>
                </a:schemeClr>
              </a:solidFill>
              <a:latin typeface="아리따-부리(TTF)-Medium" panose="02020603020101020101" pitchFamily="18" charset="-127"/>
              <a:ea typeface="아리따-부리(TTF)-Medium" panose="020206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789709" y="1945179"/>
            <a:ext cx="1645920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858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400014" y="326809"/>
            <a:ext cx="397965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-15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KoPub돋움체_Pro Bold" panose="00000800000000000000" pitchFamily="50" charset="-127"/>
                <a:ea typeface="KoPub돋움체_Pro Bold" panose="00000800000000000000" pitchFamily="50" charset="-127"/>
              </a:rPr>
              <a:t>목 차</a:t>
            </a:r>
            <a:endParaRPr kumimoji="0" lang="en-US" altLang="ko-KR" sz="2300" b="0" i="0" u="none" strike="noStrike" kern="1200" cap="none" spc="-15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KoPub돋움체_Pro Bold" panose="00000800000000000000" pitchFamily="50" charset="-127"/>
              <a:ea typeface="KoPub돋움체_Pro Bold" panose="00000800000000000000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507076" y="773085"/>
            <a:ext cx="54864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2024841" y="2231303"/>
            <a:ext cx="1577217" cy="1577217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13258" y="2769637"/>
            <a:ext cx="1293565" cy="404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b="1">
                <a:solidFill>
                  <a:schemeClr val="bg2">
                    <a:lumMod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DNN </a:t>
            </a:r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문제</a:t>
            </a:r>
            <a:endParaRPr lang="en-US" altLang="ko-KR" sz="1500" b="1" dirty="0">
              <a:solidFill>
                <a:schemeClr val="bg2">
                  <a:lumMod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4150707" y="2231302"/>
            <a:ext cx="1577217" cy="1577217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292532" y="2764379"/>
            <a:ext cx="1293565" cy="404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b="1" dirty="0">
                <a:solidFill>
                  <a:schemeClr val="bg2">
                    <a:lumMod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CNN </a:t>
            </a:r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문제</a:t>
            </a:r>
            <a:endParaRPr lang="en-US" altLang="ko-KR" sz="1500" b="1" dirty="0">
              <a:solidFill>
                <a:schemeClr val="bg2">
                  <a:lumMod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6205777" y="2178006"/>
            <a:ext cx="1577217" cy="1577217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347602" y="2769637"/>
            <a:ext cx="1293565" cy="404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b="1" dirty="0">
                <a:solidFill>
                  <a:schemeClr val="bg2">
                    <a:lumMod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RNN </a:t>
            </a:r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문제</a:t>
            </a:r>
            <a:endParaRPr lang="en-US" altLang="ko-KR" sz="1500" b="1" dirty="0">
              <a:solidFill>
                <a:schemeClr val="bg2">
                  <a:lumMod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5881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400014" y="326809"/>
            <a:ext cx="397965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30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_Pro Bold" panose="00000800000000000000" pitchFamily="50" charset="-127"/>
                <a:ea typeface="KoPub돋움체_Pro Bold" panose="00000800000000000000" pitchFamily="50" charset="-127"/>
              </a:rPr>
              <a:t>DNN </a:t>
            </a:r>
            <a:r>
              <a:rPr lang="ko-KR" altLang="en-US" sz="230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_Pro Bold" panose="00000800000000000000" pitchFamily="50" charset="-127"/>
                <a:ea typeface="KoPub돋움체_Pro Bold" panose="00000800000000000000" pitchFamily="50" charset="-127"/>
              </a:rPr>
              <a:t>문제</a:t>
            </a:r>
            <a:endParaRPr kumimoji="0" lang="en-US" altLang="ko-KR" sz="23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KoPub돋움체_Pro Bold" panose="00000800000000000000" pitchFamily="50" charset="-127"/>
              <a:ea typeface="KoPub돋움체_Pro Bold" panose="00000800000000000000" pitchFamily="50" charset="-127"/>
            </a:endParaRPr>
          </a:p>
        </p:txBody>
      </p:sp>
      <p:cxnSp>
        <p:nvCxnSpPr>
          <p:cNvPr id="3" name="직선 연결선 2"/>
          <p:cNvCxnSpPr>
            <a:cxnSpLocks/>
          </p:cNvCxnSpPr>
          <p:nvPr/>
        </p:nvCxnSpPr>
        <p:spPr>
          <a:xfrm>
            <a:off x="489146" y="773085"/>
            <a:ext cx="1124501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0CCFFFD-EC5A-40AE-A67E-2D150CAE9521}"/>
              </a:ext>
            </a:extLst>
          </p:cNvPr>
          <p:cNvSpPr txBox="1"/>
          <p:nvPr/>
        </p:nvSpPr>
        <p:spPr>
          <a:xfrm>
            <a:off x="681318" y="1287232"/>
            <a:ext cx="418651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집의 나이를 맞추는 문제가 더 쉬웠습니다</a:t>
            </a:r>
            <a:r>
              <a:rPr lang="en-US" altLang="ko-KR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Before - </a:t>
            </a:r>
            <a:r>
              <a:rPr lang="ko-KR" altLang="en-US" dirty="0" err="1"/>
              <a:t>손실값</a:t>
            </a:r>
            <a:r>
              <a:rPr lang="ko-KR" altLang="en-US" dirty="0"/>
              <a:t> </a:t>
            </a:r>
            <a:r>
              <a:rPr lang="en-US" altLang="ko-KR" dirty="0"/>
              <a:t>: 0.12</a:t>
            </a:r>
          </a:p>
          <a:p>
            <a:r>
              <a:rPr lang="en-US" altLang="ko-KR" dirty="0"/>
              <a:t>       After  -  </a:t>
            </a:r>
            <a:r>
              <a:rPr lang="ko-KR" altLang="en-US" dirty="0" err="1"/>
              <a:t>손실값</a:t>
            </a:r>
            <a:r>
              <a:rPr lang="ko-KR" altLang="en-US" dirty="0"/>
              <a:t> </a:t>
            </a:r>
            <a:r>
              <a:rPr lang="en-US" altLang="ko-KR" dirty="0"/>
              <a:t>: 0.36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제 코딩에서는 최적화 함수</a:t>
            </a:r>
            <a:r>
              <a:rPr lang="en-US" altLang="ko-KR" dirty="0"/>
              <a:t> </a:t>
            </a:r>
            <a:r>
              <a:rPr lang="en-US" altLang="ko-KR" dirty="0" err="1"/>
              <a:t>sgd</a:t>
            </a:r>
            <a:r>
              <a:rPr lang="en-US" altLang="ko-KR" dirty="0"/>
              <a:t> </a:t>
            </a:r>
            <a:r>
              <a:rPr lang="ko-KR" altLang="en-US" dirty="0"/>
              <a:t>와 손실 함수 </a:t>
            </a:r>
            <a:r>
              <a:rPr lang="en-US" altLang="ko-KR" dirty="0" err="1"/>
              <a:t>msle</a:t>
            </a:r>
            <a:r>
              <a:rPr lang="ko-KR" altLang="en-US" dirty="0"/>
              <a:t> 조합이 </a:t>
            </a:r>
            <a:r>
              <a:rPr lang="ko-KR" altLang="en-US" dirty="0" err="1"/>
              <a:t>손실값</a:t>
            </a:r>
            <a:r>
              <a:rPr lang="ko-KR" altLang="en-US" dirty="0"/>
              <a:t> </a:t>
            </a:r>
            <a:r>
              <a:rPr lang="en-US" altLang="ko-KR" dirty="0"/>
              <a:t>0.02</a:t>
            </a:r>
            <a:r>
              <a:rPr lang="ko-KR" altLang="en-US" dirty="0"/>
              <a:t>로</a:t>
            </a:r>
            <a:r>
              <a:rPr lang="en-US" altLang="ko-KR" dirty="0"/>
              <a:t>    </a:t>
            </a:r>
          </a:p>
          <a:p>
            <a:r>
              <a:rPr lang="en-US" altLang="ko-KR" dirty="0"/>
              <a:t>     </a:t>
            </a:r>
            <a:r>
              <a:rPr lang="ko-KR" altLang="en-US" dirty="0"/>
              <a:t>제일 좋았습니다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A5F7CB8-C42E-4CCE-91BE-8D0B67C9A5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524" y="1877054"/>
            <a:ext cx="2127692" cy="20763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2EBF5E4-FADA-4DDE-9790-EECB017E422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533" y="1877054"/>
            <a:ext cx="2087548" cy="20909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37A6CAC-3CBB-4536-A420-47EEAC76A3BE}"/>
              </a:ext>
            </a:extLst>
          </p:cNvPr>
          <p:cNvSpPr txBox="1"/>
          <p:nvPr/>
        </p:nvSpPr>
        <p:spPr>
          <a:xfrm>
            <a:off x="2774576" y="4093441"/>
            <a:ext cx="611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왼 </a:t>
            </a:r>
            <a:r>
              <a:rPr lang="en-US" altLang="ko-KR" dirty="0"/>
              <a:t>– </a:t>
            </a:r>
            <a:r>
              <a:rPr lang="ko-KR" altLang="en-US" dirty="0"/>
              <a:t>학습 </a:t>
            </a:r>
            <a:r>
              <a:rPr lang="en-US" altLang="ko-KR" dirty="0"/>
              <a:t>500</a:t>
            </a:r>
            <a:r>
              <a:rPr lang="ko-KR" altLang="en-US" dirty="0"/>
              <a:t>번 </a:t>
            </a:r>
            <a:r>
              <a:rPr lang="en-US" altLang="ko-KR" dirty="0"/>
              <a:t>, </a:t>
            </a:r>
            <a:r>
              <a:rPr lang="ko-KR" altLang="en-US" dirty="0"/>
              <a:t>오 </a:t>
            </a:r>
            <a:r>
              <a:rPr lang="en-US" altLang="ko-KR" dirty="0"/>
              <a:t>– </a:t>
            </a:r>
            <a:r>
              <a:rPr lang="ko-KR" altLang="en-US" dirty="0"/>
              <a:t>학습 </a:t>
            </a:r>
            <a:r>
              <a:rPr lang="en-US" altLang="ko-KR" dirty="0"/>
              <a:t>3</a:t>
            </a:r>
            <a:r>
              <a:rPr lang="ko-KR" altLang="en-US" dirty="0"/>
              <a:t>번</a:t>
            </a:r>
          </a:p>
        </p:txBody>
      </p:sp>
    </p:spTree>
    <p:extLst>
      <p:ext uri="{BB962C8B-B14F-4D97-AF65-F5344CB8AC3E}">
        <p14:creationId xmlns:p14="http://schemas.microsoft.com/office/powerpoint/2010/main" val="98501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400014" y="326809"/>
            <a:ext cx="397965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30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_Pro Bold" panose="00000800000000000000" pitchFamily="50" charset="-127"/>
                <a:ea typeface="KoPub돋움체_Pro Bold" panose="00000800000000000000" pitchFamily="50" charset="-127"/>
              </a:rPr>
              <a:t>CNN </a:t>
            </a:r>
            <a:r>
              <a:rPr lang="ko-KR" altLang="en-US" sz="230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_Pro Bold" panose="00000800000000000000" pitchFamily="50" charset="-127"/>
                <a:ea typeface="KoPub돋움체_Pro Bold" panose="00000800000000000000" pitchFamily="50" charset="-127"/>
              </a:rPr>
              <a:t>문제</a:t>
            </a:r>
            <a:endParaRPr kumimoji="0" lang="en-US" altLang="ko-KR" sz="23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KoPub돋움체_Pro Bold" panose="00000800000000000000" pitchFamily="50" charset="-127"/>
              <a:ea typeface="KoPub돋움체_Pro Bold" panose="00000800000000000000" pitchFamily="50" charset="-127"/>
            </a:endParaRPr>
          </a:p>
        </p:txBody>
      </p:sp>
      <p:cxnSp>
        <p:nvCxnSpPr>
          <p:cNvPr id="3" name="직선 연결선 2"/>
          <p:cNvCxnSpPr>
            <a:cxnSpLocks/>
          </p:cNvCxnSpPr>
          <p:nvPr/>
        </p:nvCxnSpPr>
        <p:spPr>
          <a:xfrm>
            <a:off x="489146" y="773085"/>
            <a:ext cx="1124501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0CCFFFD-EC5A-40AE-A67E-2D150CAE9521}"/>
              </a:ext>
            </a:extLst>
          </p:cNvPr>
          <p:cNvSpPr txBox="1"/>
          <p:nvPr/>
        </p:nvSpPr>
        <p:spPr>
          <a:xfrm>
            <a:off x="681318" y="1287232"/>
            <a:ext cx="7557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잘 모르겠습니다</a:t>
            </a:r>
            <a:r>
              <a:rPr lang="en-US" altLang="ko-KR" dirty="0"/>
              <a:t>..</a:t>
            </a:r>
            <a:r>
              <a:rPr lang="ko-KR" altLang="en-US" dirty="0" err="1"/>
              <a:t>ㅠㅠ</a:t>
            </a:r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ko-KR" altLang="en-US" dirty="0" err="1"/>
              <a:t>손실값이</a:t>
            </a:r>
            <a:r>
              <a:rPr lang="ko-KR" altLang="en-US" dirty="0"/>
              <a:t> </a:t>
            </a:r>
            <a:r>
              <a:rPr lang="en-US" altLang="ko-KR" dirty="0"/>
              <a:t>0.21</a:t>
            </a:r>
            <a:r>
              <a:rPr lang="ko-KR" altLang="en-US" dirty="0"/>
              <a:t>에서 </a:t>
            </a:r>
            <a:r>
              <a:rPr lang="en-US" altLang="ko-KR" dirty="0"/>
              <a:t>0.31</a:t>
            </a:r>
            <a:r>
              <a:rPr lang="ko-KR" altLang="en-US" dirty="0"/>
              <a:t>로 증가하였습니다</a:t>
            </a:r>
            <a:r>
              <a:rPr lang="en-US" altLang="ko-KR" dirty="0"/>
              <a:t>. (</a:t>
            </a:r>
            <a:r>
              <a:rPr lang="ko-KR" altLang="en-US" dirty="0"/>
              <a:t>정확도에는 변화 없음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 startAt="3"/>
            </a:pPr>
            <a:r>
              <a:rPr lang="ko-KR" altLang="en-US" dirty="0"/>
              <a:t>최고의 조합은 </a:t>
            </a:r>
            <a:r>
              <a:rPr lang="en-US" altLang="ko-KR" dirty="0" err="1"/>
              <a:t>adam</a:t>
            </a:r>
            <a:r>
              <a:rPr lang="ko-KR" altLang="en-US" dirty="0"/>
              <a:t>과 </a:t>
            </a:r>
            <a:r>
              <a:rPr lang="en-US" altLang="ko-KR" dirty="0" err="1"/>
              <a:t>mse</a:t>
            </a:r>
            <a:r>
              <a:rPr lang="ko-KR" altLang="en-US" dirty="0"/>
              <a:t> 조합이었습니다</a:t>
            </a:r>
            <a:r>
              <a:rPr lang="en-US" altLang="ko-KR" dirty="0"/>
              <a:t>. </a:t>
            </a:r>
            <a:r>
              <a:rPr lang="ko-KR" altLang="en-US" dirty="0"/>
              <a:t>똑같은 결과들이 있었는데 이 조합이 학습시간 </a:t>
            </a:r>
            <a:r>
              <a:rPr lang="en-US" altLang="ko-KR" dirty="0"/>
              <a:t>25.87</a:t>
            </a:r>
            <a:r>
              <a:rPr lang="ko-KR" altLang="en-US" dirty="0"/>
              <a:t>초로 제일 빨랐습니다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4683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400014" y="326809"/>
            <a:ext cx="397965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30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_Pro Bold" panose="00000800000000000000" pitchFamily="50" charset="-127"/>
                <a:ea typeface="KoPub돋움체_Pro Bold" panose="00000800000000000000" pitchFamily="50" charset="-127"/>
              </a:rPr>
              <a:t>RNN </a:t>
            </a:r>
            <a:r>
              <a:rPr lang="ko-KR" altLang="en-US" sz="230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_Pro Bold" panose="00000800000000000000" pitchFamily="50" charset="-127"/>
                <a:ea typeface="KoPub돋움체_Pro Bold" panose="00000800000000000000" pitchFamily="50" charset="-127"/>
              </a:rPr>
              <a:t>문제</a:t>
            </a:r>
            <a:endParaRPr kumimoji="0" lang="en-US" altLang="ko-KR" sz="23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KoPub돋움체_Pro Bold" panose="00000800000000000000" pitchFamily="50" charset="-127"/>
              <a:ea typeface="KoPub돋움체_Pro Bold" panose="00000800000000000000" pitchFamily="50" charset="-127"/>
            </a:endParaRPr>
          </a:p>
        </p:txBody>
      </p:sp>
      <p:cxnSp>
        <p:nvCxnSpPr>
          <p:cNvPr id="3" name="직선 연결선 2"/>
          <p:cNvCxnSpPr>
            <a:cxnSpLocks/>
          </p:cNvCxnSpPr>
          <p:nvPr/>
        </p:nvCxnSpPr>
        <p:spPr>
          <a:xfrm>
            <a:off x="489146" y="773085"/>
            <a:ext cx="1124501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0CCFFFD-EC5A-40AE-A67E-2D150CAE9521}"/>
              </a:ext>
            </a:extLst>
          </p:cNvPr>
          <p:cNvSpPr txBox="1"/>
          <p:nvPr/>
        </p:nvSpPr>
        <p:spPr>
          <a:xfrm>
            <a:off x="681318" y="1287232"/>
            <a:ext cx="755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en-US" altLang="ko-KR" dirty="0" err="1"/>
              <a:t>Rmsprop</a:t>
            </a:r>
            <a:r>
              <a:rPr lang="ko-KR" altLang="en-US" dirty="0"/>
              <a:t>과 </a:t>
            </a:r>
            <a:r>
              <a:rPr lang="en-US" altLang="ko-KR" dirty="0" err="1"/>
              <a:t>msle</a:t>
            </a:r>
            <a:r>
              <a:rPr lang="en-US" altLang="ko-KR" dirty="0"/>
              <a:t> </a:t>
            </a:r>
            <a:r>
              <a:rPr lang="ko-KR" altLang="en-US" dirty="0"/>
              <a:t>조합이 </a:t>
            </a:r>
            <a:r>
              <a:rPr lang="ko-KR" altLang="en-US" dirty="0" err="1"/>
              <a:t>손실값</a:t>
            </a:r>
            <a:r>
              <a:rPr lang="ko-KR" altLang="en-US" dirty="0"/>
              <a:t> </a:t>
            </a:r>
            <a:r>
              <a:rPr lang="en-US" altLang="ko-KR" dirty="0"/>
              <a:t>0.0038</a:t>
            </a:r>
            <a:r>
              <a:rPr lang="ko-KR" altLang="en-US" dirty="0"/>
              <a:t>로 가장 좋았습니다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7712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/>
          <p:cNvSpPr/>
          <p:nvPr/>
        </p:nvSpPr>
        <p:spPr>
          <a:xfrm>
            <a:off x="3828377" y="2304377"/>
            <a:ext cx="2249246" cy="224924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25032" y="2918892"/>
            <a:ext cx="2855935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KoPub바탕체_Pro Bold" panose="00000800000000000000" pitchFamily="50" charset="-127"/>
                <a:ea typeface="KoPub바탕체_Pro Bold" panose="00000800000000000000" pitchFamily="50" charset="-127"/>
              </a:rPr>
              <a:t>Thanks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KoPub바탕체_Pro Bold" panose="00000800000000000000" pitchFamily="50" charset="-127"/>
                <a:ea typeface="KoPub바탕체_Pro Bold" panose="00000800000000000000" pitchFamily="50" charset="-127"/>
              </a:rPr>
              <a:t>for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KoPub바탕체_Pro Bold" panose="00000800000000000000" pitchFamily="50" charset="-127"/>
                <a:ea typeface="KoPub바탕체_Pro Bold" panose="00000800000000000000" pitchFamily="50" charset="-127"/>
              </a:rPr>
              <a:t>watching</a:t>
            </a:r>
          </a:p>
        </p:txBody>
      </p:sp>
    </p:spTree>
    <p:extLst>
      <p:ext uri="{BB962C8B-B14F-4D97-AF65-F5344CB8AC3E}">
        <p14:creationId xmlns:p14="http://schemas.microsoft.com/office/powerpoint/2010/main" val="3396314101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3041</TotalTime>
  <Words>118</Words>
  <Application>Microsoft Office PowerPoint</Application>
  <PresentationFormat>A4 용지(210x297mm)</PresentationFormat>
  <Paragraphs>31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KoPub돋움체 Medium</vt:lpstr>
      <vt:lpstr>KoPub돋움체_Pro Bold</vt:lpstr>
      <vt:lpstr>KoPub바탕체_Pro Bold</vt:lpstr>
      <vt:lpstr>아리따-부리(TTF)-Medium</vt:lpstr>
      <vt:lpstr>Arial</vt:lpstr>
      <vt:lpstr>Calibri</vt:lpstr>
      <vt:lpstr>Calibri Light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엄소연</cp:lastModifiedBy>
  <cp:revision>621</cp:revision>
  <dcterms:created xsi:type="dcterms:W3CDTF">2017-09-07T10:48:07Z</dcterms:created>
  <dcterms:modified xsi:type="dcterms:W3CDTF">2021-01-10T17:05:07Z</dcterms:modified>
</cp:coreProperties>
</file>