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68" r:id="rId5"/>
    <p:sldId id="258" r:id="rId6"/>
    <p:sldId id="269" r:id="rId7"/>
    <p:sldId id="261" r:id="rId8"/>
    <p:sldId id="263" r:id="rId9"/>
    <p:sldId id="265" r:id="rId10"/>
    <p:sldId id="270" r:id="rId11"/>
    <p:sldId id="271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05/12/2012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8077200" cy="1673352"/>
          </a:xfrm>
        </p:spPr>
        <p:txBody>
          <a:bodyPr/>
          <a:lstStyle/>
          <a:p>
            <a:pPr algn="ctr"/>
            <a:r>
              <a:rPr lang="es-CL" dirty="0" smtClean="0"/>
              <a:t>Animación en </a:t>
            </a:r>
            <a:r>
              <a:rPr lang="es-CL" dirty="0" err="1"/>
              <a:t>W</a:t>
            </a:r>
            <a:r>
              <a:rPr lang="es-CL" dirty="0" err="1" smtClean="0"/>
              <a:t>ebGL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3429000"/>
            <a:ext cx="8077200" cy="1499616"/>
          </a:xfrm>
        </p:spPr>
        <p:txBody>
          <a:bodyPr>
            <a:normAutofit/>
          </a:bodyPr>
          <a:lstStyle/>
          <a:p>
            <a:r>
              <a:rPr lang="es-CL" dirty="0" smtClean="0"/>
              <a:t>	Ignacio Astudillo	</a:t>
            </a:r>
          </a:p>
          <a:p>
            <a:r>
              <a:rPr lang="es-CL" dirty="0" smtClean="0"/>
              <a:t>	Pablo Cruz</a:t>
            </a:r>
          </a:p>
          <a:p>
            <a:r>
              <a:rPr lang="es-CL" dirty="0" smtClean="0"/>
              <a:t>	Fabián Guerra</a:t>
            </a:r>
          </a:p>
          <a:p>
            <a:r>
              <a:rPr lang="es-CL" dirty="0" smtClean="0"/>
              <a:t>	Francisco Sandoval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47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la escena en </a:t>
            </a:r>
            <a:r>
              <a:rPr lang="es-ES" dirty="0" err="1" smtClean="0"/>
              <a:t>Blender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Importada con </a:t>
            </a:r>
            <a:r>
              <a:rPr lang="es-ES" i="1" dirty="0" err="1" smtClean="0"/>
              <a:t>SceneLoader</a:t>
            </a:r>
            <a:r>
              <a:rPr lang="es-ES" dirty="0" smtClean="0"/>
              <a:t> de </a:t>
            </a:r>
            <a:r>
              <a:rPr lang="es-ES" dirty="0" smtClean="0"/>
              <a:t>three.js</a:t>
            </a:r>
          </a:p>
          <a:p>
            <a:r>
              <a:rPr lang="es-ES" dirty="0" smtClean="0"/>
              <a:t>Luces y cámaras agregadas con three.js</a:t>
            </a:r>
            <a:endParaRPr lang="es-ES" dirty="0" smtClean="0"/>
          </a:p>
          <a:p>
            <a:r>
              <a:rPr lang="es-ES" dirty="0" err="1" smtClean="0"/>
              <a:t>SkyBox</a:t>
            </a:r>
            <a:r>
              <a:rPr lang="es-ES" dirty="0" smtClean="0"/>
              <a:t>: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4320480" cy="264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05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DEMO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3614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35496" y="2564904"/>
            <a:ext cx="9108504" cy="1673352"/>
          </a:xfrm>
        </p:spPr>
        <p:txBody>
          <a:bodyPr/>
          <a:lstStyle/>
          <a:p>
            <a:pPr algn="ctr"/>
            <a:r>
              <a:rPr lang="es-CL" dirty="0" smtClean="0"/>
              <a:t>Muchas gracias </a:t>
            </a:r>
            <a:r>
              <a:rPr lang="es-CL" dirty="0" smtClean="0">
                <a:sym typeface="Wingdings" pitchFamily="2" charset="2"/>
              </a:rPr>
              <a:t>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850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W</a:t>
            </a:r>
            <a:r>
              <a:rPr lang="es-CL" dirty="0" err="1" smtClean="0"/>
              <a:t>ebGL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25609"/>
          </a:xfrm>
        </p:spPr>
        <p:txBody>
          <a:bodyPr>
            <a:normAutofit fontScale="92500" lnSpcReduction="10000"/>
          </a:bodyPr>
          <a:lstStyle/>
          <a:p>
            <a:endParaRPr lang="es-CL" dirty="0" smtClean="0"/>
          </a:p>
          <a:p>
            <a:r>
              <a:rPr lang="es-CL" dirty="0" smtClean="0"/>
              <a:t>¿Qué es </a:t>
            </a:r>
            <a:r>
              <a:rPr lang="es-CL" dirty="0" err="1" smtClean="0"/>
              <a:t>WebGL</a:t>
            </a:r>
            <a:r>
              <a:rPr lang="es-CL" dirty="0" smtClean="0"/>
              <a:t>?</a:t>
            </a:r>
          </a:p>
          <a:p>
            <a:pPr lvl="1"/>
            <a:r>
              <a:rPr lang="es-CL" dirty="0" smtClean="0"/>
              <a:t>API </a:t>
            </a:r>
            <a:r>
              <a:rPr lang="es-CL" dirty="0" err="1" smtClean="0"/>
              <a:t>javascript</a:t>
            </a:r>
            <a:r>
              <a:rPr lang="es-CL" dirty="0" smtClean="0"/>
              <a:t> que permite </a:t>
            </a:r>
            <a:r>
              <a:rPr lang="es-CL" dirty="0" err="1" smtClean="0"/>
              <a:t>renderear</a:t>
            </a:r>
            <a:r>
              <a:rPr lang="es-CL" dirty="0" smtClean="0"/>
              <a:t> gráficos 3D interactivos en un navegador.</a:t>
            </a:r>
          </a:p>
          <a:p>
            <a:endParaRPr lang="es-CL" dirty="0"/>
          </a:p>
          <a:p>
            <a:r>
              <a:rPr lang="es-CL" dirty="0" smtClean="0"/>
              <a:t>¿Por qué </a:t>
            </a:r>
            <a:r>
              <a:rPr lang="es-CL" dirty="0" err="1" smtClean="0"/>
              <a:t>WebGL</a:t>
            </a:r>
            <a:r>
              <a:rPr lang="es-CL" dirty="0" smtClean="0"/>
              <a:t>?</a:t>
            </a:r>
          </a:p>
          <a:p>
            <a:pPr lvl="1"/>
            <a:r>
              <a:rPr lang="es-CL" dirty="0" smtClean="0"/>
              <a:t>Estado del arte en web: Versión 1.0 lanzada en marzo del 2011.</a:t>
            </a:r>
          </a:p>
          <a:p>
            <a:pPr lvl="1"/>
            <a:r>
              <a:rPr lang="es-CL" dirty="0" smtClean="0"/>
              <a:t>Permite presentar animaciones y gráficos interactivos en un navegador dando a lugar a una enormidad de nuevas funcionalidades interesantes.</a:t>
            </a:r>
          </a:p>
          <a:p>
            <a:pPr lvl="1"/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66944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Proyecto: </a:t>
            </a:r>
            <a:r>
              <a:rPr lang="es-CL" dirty="0" err="1" smtClean="0"/>
              <a:t>WebGLWorld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r>
              <a:rPr lang="es-CL" dirty="0" smtClean="0"/>
              <a:t>Mundo virtual renderizado en un navegador.</a:t>
            </a:r>
          </a:p>
          <a:p>
            <a:r>
              <a:rPr lang="es-CL" dirty="0" smtClean="0"/>
              <a:t>Distintos tipos de animación en una escena.</a:t>
            </a:r>
          </a:p>
          <a:p>
            <a:r>
              <a:rPr lang="es-CL" dirty="0" smtClean="0"/>
              <a:t>Inspirado en…</a:t>
            </a:r>
          </a:p>
        </p:txBody>
      </p:sp>
      <p:pic>
        <p:nvPicPr>
          <p:cNvPr id="9" name="8 Imagen" descr="rome_slider-630x2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005064"/>
            <a:ext cx="60007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Proyecto: </a:t>
            </a:r>
            <a:r>
              <a:rPr lang="es-CL" dirty="0" err="1" smtClean="0"/>
              <a:t>WebGLWorld</a:t>
            </a:r>
            <a:endParaRPr lang="es-CL" dirty="0"/>
          </a:p>
        </p:txBody>
      </p:sp>
      <p:pic>
        <p:nvPicPr>
          <p:cNvPr id="4" name="3 Marcador de contenido" descr="ro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476" y="2475114"/>
            <a:ext cx="7619048" cy="3225397"/>
          </a:xfrm>
        </p:spPr>
      </p:pic>
      <p:sp>
        <p:nvSpPr>
          <p:cNvPr id="5" name="4 CuadroTexto"/>
          <p:cNvSpPr txBox="1"/>
          <p:nvPr/>
        </p:nvSpPr>
        <p:spPr>
          <a:xfrm>
            <a:off x="5148064" y="59492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 smtClean="0"/>
              <a:t>Una de nuestras inspiraciones.</a:t>
            </a:r>
            <a:endParaRPr lang="es-C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Tecnologías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WebGL</a:t>
            </a:r>
            <a:endParaRPr lang="es-CL" dirty="0" smtClean="0"/>
          </a:p>
          <a:p>
            <a:pPr lvl="1"/>
            <a:r>
              <a:rPr lang="es-CL" dirty="0" smtClean="0"/>
              <a:t>three.js</a:t>
            </a:r>
            <a:endParaRPr lang="es-CL" dirty="0"/>
          </a:p>
          <a:p>
            <a:pPr lvl="1"/>
            <a:endParaRPr lang="es-CL" dirty="0" smtClean="0"/>
          </a:p>
          <a:p>
            <a:r>
              <a:rPr lang="es-CL" dirty="0" err="1" smtClean="0"/>
              <a:t>Blender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err="1" smtClean="0"/>
              <a:t>Typescript</a:t>
            </a:r>
            <a:endParaRPr lang="es-CL" dirty="0"/>
          </a:p>
          <a:p>
            <a:pPr lvl="1"/>
            <a:r>
              <a:rPr lang="es-CL" dirty="0" smtClean="0"/>
              <a:t>Visual Studio</a:t>
            </a:r>
          </a:p>
          <a:p>
            <a:endParaRPr lang="es-CL" dirty="0" smtClean="0"/>
          </a:p>
        </p:txBody>
      </p:sp>
      <p:pic>
        <p:nvPicPr>
          <p:cNvPr id="5" name="4 Imagen" descr="WebG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8089" y="1656618"/>
            <a:ext cx="1296144" cy="1296144"/>
          </a:xfrm>
          <a:prstGeom prst="rect">
            <a:avLst/>
          </a:prstGeom>
        </p:spPr>
      </p:pic>
      <p:pic>
        <p:nvPicPr>
          <p:cNvPr id="6" name="5 Imagen" descr="ble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574" y="2348880"/>
            <a:ext cx="1207764" cy="1207764"/>
          </a:xfrm>
          <a:prstGeom prst="rect">
            <a:avLst/>
          </a:prstGeom>
        </p:spPr>
      </p:pic>
      <p:pic>
        <p:nvPicPr>
          <p:cNvPr id="7" name="6 Imagen" descr="typescrip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556118"/>
            <a:ext cx="2891408" cy="18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Dificultades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564905"/>
            <a:ext cx="8229600" cy="3024336"/>
          </a:xfrm>
        </p:spPr>
        <p:txBody>
          <a:bodyPr/>
          <a:lstStyle/>
          <a:p>
            <a:r>
              <a:rPr lang="es-ES" dirty="0" smtClean="0"/>
              <a:t>Gran inestabilidad de las librerías dada su novedad.</a:t>
            </a:r>
          </a:p>
          <a:p>
            <a:r>
              <a:rPr lang="es-ES" dirty="0" smtClean="0"/>
              <a:t>Incoherencias en ejemplos y versión de librerías.</a:t>
            </a:r>
          </a:p>
          <a:p>
            <a:r>
              <a:rPr lang="es-ES" dirty="0" smtClean="0"/>
              <a:t>Integración </a:t>
            </a:r>
            <a:r>
              <a:rPr lang="es-ES" dirty="0" err="1" smtClean="0"/>
              <a:t>Blender</a:t>
            </a:r>
            <a:r>
              <a:rPr lang="es-ES" dirty="0" smtClean="0"/>
              <a:t> </a:t>
            </a:r>
            <a:r>
              <a:rPr lang="es-ES" dirty="0"/>
              <a:t>-</a:t>
            </a:r>
            <a:r>
              <a:rPr lang="es-ES" dirty="0" smtClean="0"/>
              <a:t> three.js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79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Tipos de animación implementados</a:t>
            </a:r>
            <a:endParaRPr lang="es-CL" dirty="0"/>
          </a:p>
        </p:txBody>
      </p:sp>
      <p:pic>
        <p:nvPicPr>
          <p:cNvPr id="5" name="4 Marcador de contenido" descr="steamboat-willi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9632"/>
            <a:ext cx="4038600" cy="2891599"/>
          </a:xfrm>
        </p:spPr>
      </p:pic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Animación </a:t>
            </a:r>
            <a:r>
              <a:rPr lang="es-CL" dirty="0" err="1" smtClean="0"/>
              <a:t>procedural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r>
              <a:rPr lang="es-CL" dirty="0" smtClean="0"/>
              <a:t>Animación por </a:t>
            </a:r>
            <a:r>
              <a:rPr lang="es-CL" dirty="0" err="1" smtClean="0"/>
              <a:t>Storyboard</a:t>
            </a:r>
            <a:r>
              <a:rPr lang="es-CL" dirty="0" smtClean="0"/>
              <a:t>.</a:t>
            </a:r>
          </a:p>
          <a:p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8712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Animación Procedural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5191"/>
            <a:ext cx="5770984" cy="4625609"/>
          </a:xfrm>
        </p:spPr>
        <p:txBody>
          <a:bodyPr>
            <a:normAutofit/>
          </a:bodyPr>
          <a:lstStyle/>
          <a:p>
            <a:endParaRPr lang="es-CL" dirty="0" smtClean="0"/>
          </a:p>
          <a:p>
            <a:pPr algn="just"/>
            <a:r>
              <a:rPr lang="es-CL" dirty="0" err="1" smtClean="0"/>
              <a:t>Boids</a:t>
            </a:r>
            <a:r>
              <a:rPr lang="es-CL" dirty="0" smtClean="0"/>
              <a:t>: </a:t>
            </a:r>
          </a:p>
          <a:p>
            <a:pPr lvl="1" algn="just"/>
            <a:r>
              <a:rPr lang="es-ES" dirty="0" smtClean="0"/>
              <a:t>Simulación del comportamiento de una bandada de pájaros.</a:t>
            </a:r>
          </a:p>
          <a:p>
            <a:pPr lvl="1" algn="just"/>
            <a:r>
              <a:rPr lang="es-ES" dirty="0" smtClean="0"/>
              <a:t>Mantiene cohesión, evita colisiones y van todos en la misma dirección, cambiando su posición y rotación en cada </a:t>
            </a:r>
            <a:r>
              <a:rPr lang="es-ES" dirty="0" err="1" smtClean="0"/>
              <a:t>frame</a:t>
            </a:r>
            <a:r>
              <a:rPr lang="es-ES" dirty="0" smtClean="0"/>
              <a:t>.</a:t>
            </a:r>
            <a:endParaRPr lang="es-CL" dirty="0" smtClean="0"/>
          </a:p>
        </p:txBody>
      </p:sp>
      <p:pic>
        <p:nvPicPr>
          <p:cNvPr id="4" name="Video example of Boids in action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46937" y="2996952"/>
            <a:ext cx="2521043" cy="20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Animación por </a:t>
            </a:r>
            <a:r>
              <a:rPr lang="es-CL" dirty="0" err="1" smtClean="0"/>
              <a:t>Storyboard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r>
              <a:rPr lang="es-CL" dirty="0" smtClean="0"/>
              <a:t>Animación creada en </a:t>
            </a:r>
            <a:r>
              <a:rPr lang="es-CL" dirty="0" err="1" smtClean="0"/>
              <a:t>Blender</a:t>
            </a:r>
            <a:r>
              <a:rPr lang="es-CL" dirty="0" smtClean="0"/>
              <a:t>, c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Armatures</a:t>
            </a:r>
            <a:r>
              <a:rPr lang="es-ES" dirty="0" smtClean="0"/>
              <a:t> y </a:t>
            </a:r>
            <a:r>
              <a:rPr lang="es-ES" dirty="0" err="1" smtClean="0"/>
              <a:t>keyframes</a:t>
            </a:r>
            <a:r>
              <a:rPr lang="es-ES" dirty="0" smtClean="0"/>
              <a:t> como aprendimos en el curso.</a:t>
            </a:r>
            <a:endParaRPr lang="es-C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2169"/>
            <a:ext cx="2762556" cy="269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2170"/>
            <a:ext cx="2865456" cy="269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442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132</TotalTime>
  <Words>208</Words>
  <Application>Microsoft Office PowerPoint</Application>
  <PresentationFormat>Presentación en pantalla (4:3)</PresentationFormat>
  <Paragraphs>53</Paragraphs>
  <Slides>12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Módulo</vt:lpstr>
      <vt:lpstr>Animación en WebGL</vt:lpstr>
      <vt:lpstr>WebGL</vt:lpstr>
      <vt:lpstr>Proyecto: WebGLWorld</vt:lpstr>
      <vt:lpstr>Proyecto: WebGLWorld</vt:lpstr>
      <vt:lpstr>Tecnologías</vt:lpstr>
      <vt:lpstr>Dificultades</vt:lpstr>
      <vt:lpstr>Tipos de animación implementados</vt:lpstr>
      <vt:lpstr>Animación Procedural</vt:lpstr>
      <vt:lpstr>Animación por Storyboard</vt:lpstr>
      <vt:lpstr>Escena</vt:lpstr>
      <vt:lpstr>DEMO</vt:lpstr>
      <vt:lpstr>Muchas gracias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en webGL</dc:title>
  <dc:creator>fjsandov</dc:creator>
  <cp:lastModifiedBy>Fabián</cp:lastModifiedBy>
  <cp:revision>18</cp:revision>
  <dcterms:created xsi:type="dcterms:W3CDTF">2012-11-13T19:04:50Z</dcterms:created>
  <dcterms:modified xsi:type="dcterms:W3CDTF">2012-12-05T03:30:36Z</dcterms:modified>
</cp:coreProperties>
</file>