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7" r:id="rId1"/>
  </p:sldMasterIdLst>
  <p:notesMasterIdLst>
    <p:notesMasterId r:id="rId16"/>
  </p:notesMasterIdLst>
  <p:sldIdLst>
    <p:sldId id="256" r:id="rId2"/>
    <p:sldId id="258" r:id="rId3"/>
    <p:sldId id="259" r:id="rId4"/>
    <p:sldId id="257" r:id="rId5"/>
    <p:sldId id="308" r:id="rId6"/>
    <p:sldId id="260" r:id="rId7"/>
    <p:sldId id="262" r:id="rId8"/>
    <p:sldId id="309" r:id="rId9"/>
    <p:sldId id="267" r:id="rId10"/>
    <p:sldId id="271" r:id="rId11"/>
    <p:sldId id="278" r:id="rId12"/>
    <p:sldId id="288" r:id="rId13"/>
    <p:sldId id="261" r:id="rId14"/>
    <p:sldId id="287" r:id="rId15"/>
  </p:sldIdLst>
  <p:sldSz cx="9144000" cy="5143500" type="screen16x9"/>
  <p:notesSz cx="6858000" cy="9144000"/>
  <p:embeddedFontLst>
    <p:embeddedFont>
      <p:font typeface="Righteous" charset="0"/>
      <p:regular r:id="rId17"/>
    </p:embeddedFont>
    <p:embeddedFont>
      <p:font typeface="Jura" charset="0"/>
      <p:regular r:id="rId18"/>
      <p:bold r:id="rId19"/>
    </p:embeddedFont>
    <p:embeddedFont>
      <p:font typeface="MuseoModerno Black" charset="0"/>
      <p:bold r:id="rId20"/>
      <p:boldItalic r:id="rId21"/>
    </p:embeddedFont>
    <p:embeddedFont>
      <p:font typeface="Bebas Neue" charset="0"/>
      <p:regular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08E6ADBF-51C1-4F71-8F90-978F937F2C0A}">
  <a:tblStyle styleId="{08E6ADBF-51C1-4F71-8F90-978F937F2C0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125" d="100"/>
          <a:sy n="125" d="100"/>
        </p:scale>
        <p:origin x="-226" y="197"/>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6252489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7"/>
        <p:cNvGrpSpPr/>
        <p:nvPr/>
      </p:nvGrpSpPr>
      <p:grpSpPr>
        <a:xfrm>
          <a:off x="0" y="0"/>
          <a:ext cx="0" cy="0"/>
          <a:chOff x="0" y="0"/>
          <a:chExt cx="0" cy="0"/>
        </a:xfrm>
      </p:grpSpPr>
      <p:sp>
        <p:nvSpPr>
          <p:cNvPr id="488" name="Google Shape;48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9" name="Google Shape;48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6"/>
        <p:cNvGrpSpPr/>
        <p:nvPr/>
      </p:nvGrpSpPr>
      <p:grpSpPr>
        <a:xfrm>
          <a:off x="0" y="0"/>
          <a:ext cx="0" cy="0"/>
          <a:chOff x="0" y="0"/>
          <a:chExt cx="0" cy="0"/>
        </a:xfrm>
      </p:grpSpPr>
      <p:sp>
        <p:nvSpPr>
          <p:cNvPr id="1497" name="Google Shape;1497;ge3c1e5b5fb_0_1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8" name="Google Shape;1498;ge3c1e5b5fb_0_1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3"/>
        <p:cNvGrpSpPr/>
        <p:nvPr/>
      </p:nvGrpSpPr>
      <p:grpSpPr>
        <a:xfrm>
          <a:off x="0" y="0"/>
          <a:ext cx="0" cy="0"/>
          <a:chOff x="0" y="0"/>
          <a:chExt cx="0" cy="0"/>
        </a:xfrm>
      </p:grpSpPr>
      <p:sp>
        <p:nvSpPr>
          <p:cNvPr id="3034" name="Google Shape;3034;ge3c1e5b5fb_0_21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35" name="Google Shape;3035;ge3c1e5b5fb_0_21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2"/>
        <p:cNvGrpSpPr/>
        <p:nvPr/>
      </p:nvGrpSpPr>
      <p:grpSpPr>
        <a:xfrm>
          <a:off x="0" y="0"/>
          <a:ext cx="0" cy="0"/>
          <a:chOff x="0" y="0"/>
          <a:chExt cx="0" cy="0"/>
        </a:xfrm>
      </p:grpSpPr>
      <p:sp>
        <p:nvSpPr>
          <p:cNvPr id="613" name="Google Shape;613;ge3c1e5b5fb_0_2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4" name="Google Shape;614;ge3c1e5b5fb_0_2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1"/>
        <p:cNvGrpSpPr/>
        <p:nvPr/>
      </p:nvGrpSpPr>
      <p:grpSpPr>
        <a:xfrm>
          <a:off x="0" y="0"/>
          <a:ext cx="0" cy="0"/>
          <a:chOff x="0" y="0"/>
          <a:chExt cx="0" cy="0"/>
        </a:xfrm>
      </p:grpSpPr>
      <p:sp>
        <p:nvSpPr>
          <p:cNvPr id="2892" name="Google Shape;2892;ge3c1e5b5fb_0_3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93" name="Google Shape;2893;ge3c1e5b5fb_0_3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4"/>
        <p:cNvGrpSpPr/>
        <p:nvPr/>
      </p:nvGrpSpPr>
      <p:grpSpPr>
        <a:xfrm>
          <a:off x="0" y="0"/>
          <a:ext cx="0" cy="0"/>
          <a:chOff x="0" y="0"/>
          <a:chExt cx="0" cy="0"/>
        </a:xfrm>
      </p:grpSpPr>
      <p:sp>
        <p:nvSpPr>
          <p:cNvPr id="555" name="Google Shape;555;ge38c20ff0f_1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6" name="Google Shape;556;ge38c20ff0f_1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3"/>
        <p:cNvGrpSpPr/>
        <p:nvPr/>
      </p:nvGrpSpPr>
      <p:grpSpPr>
        <a:xfrm>
          <a:off x="0" y="0"/>
          <a:ext cx="0" cy="0"/>
          <a:chOff x="0" y="0"/>
          <a:chExt cx="0" cy="0"/>
        </a:xfrm>
      </p:grpSpPr>
      <p:sp>
        <p:nvSpPr>
          <p:cNvPr id="584" name="Google Shape;584;ge38c20ff0f_1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5" name="Google Shape;585;ge38c20ff0f_1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4"/>
        <p:cNvGrpSpPr/>
        <p:nvPr/>
      </p:nvGrpSpPr>
      <p:grpSpPr>
        <a:xfrm>
          <a:off x="0" y="0"/>
          <a:ext cx="0" cy="0"/>
          <a:chOff x="0" y="0"/>
          <a:chExt cx="0" cy="0"/>
        </a:xfrm>
      </p:grpSpPr>
      <p:sp>
        <p:nvSpPr>
          <p:cNvPr id="545" name="Google Shape;545;ge38c20ff0f_1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6" name="Google Shape;546;ge38c20ff0f_1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4"/>
        <p:cNvGrpSpPr/>
        <p:nvPr/>
      </p:nvGrpSpPr>
      <p:grpSpPr>
        <a:xfrm>
          <a:off x="0" y="0"/>
          <a:ext cx="0" cy="0"/>
          <a:chOff x="0" y="0"/>
          <a:chExt cx="0" cy="0"/>
        </a:xfrm>
      </p:grpSpPr>
      <p:sp>
        <p:nvSpPr>
          <p:cNvPr id="545" name="Google Shape;545;ge38c20ff0f_1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6" name="Google Shape;546;ge38c20ff0f_1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1"/>
        <p:cNvGrpSpPr/>
        <p:nvPr/>
      </p:nvGrpSpPr>
      <p:grpSpPr>
        <a:xfrm>
          <a:off x="0" y="0"/>
          <a:ext cx="0" cy="0"/>
          <a:chOff x="0" y="0"/>
          <a:chExt cx="0" cy="0"/>
        </a:xfrm>
      </p:grpSpPr>
      <p:sp>
        <p:nvSpPr>
          <p:cNvPr id="602" name="Google Shape;602;ge3c1e5b5f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3" name="Google Shape;603;ge3c1e5b5f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6"/>
        <p:cNvGrpSpPr/>
        <p:nvPr/>
      </p:nvGrpSpPr>
      <p:grpSpPr>
        <a:xfrm>
          <a:off x="0" y="0"/>
          <a:ext cx="0" cy="0"/>
          <a:chOff x="0" y="0"/>
          <a:chExt cx="0" cy="0"/>
        </a:xfrm>
      </p:grpSpPr>
      <p:sp>
        <p:nvSpPr>
          <p:cNvPr id="627" name="Google Shape;627;ge3c1e5b5fb_0_2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8" name="Google Shape;628;ge3c1e5b5fb_0_2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7"/>
        <p:cNvGrpSpPr/>
        <p:nvPr/>
      </p:nvGrpSpPr>
      <p:grpSpPr>
        <a:xfrm>
          <a:off x="0" y="0"/>
          <a:ext cx="0" cy="0"/>
          <a:chOff x="0" y="0"/>
          <a:chExt cx="0" cy="0"/>
        </a:xfrm>
      </p:grpSpPr>
      <p:sp>
        <p:nvSpPr>
          <p:cNvPr id="758" name="Google Shape;758;ge3c1e5b5fb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9" name="Google Shape;759;ge3c1e5b5fb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2"/>
        <p:cNvGrpSpPr/>
        <p:nvPr/>
      </p:nvGrpSpPr>
      <p:grpSpPr>
        <a:xfrm>
          <a:off x="0" y="0"/>
          <a:ext cx="0" cy="0"/>
          <a:chOff x="0" y="0"/>
          <a:chExt cx="0" cy="0"/>
        </a:xfrm>
      </p:grpSpPr>
      <p:sp>
        <p:nvSpPr>
          <p:cNvPr id="923" name="Google Shape;923;ge3c1e5b5fb_0_1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4" name="Google Shape;924;ge3c1e5b5fb_0_1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867500" y="849175"/>
            <a:ext cx="5218500" cy="2580000"/>
          </a:xfrm>
          <a:prstGeom prst="rect">
            <a:avLst/>
          </a:prstGeom>
          <a:noFill/>
        </p:spPr>
        <p:txBody>
          <a:bodyPr spcFirstLastPara="1" wrap="square" lIns="91425" tIns="91425" rIns="91425" bIns="91425" anchor="ctr" anchorCtr="0">
            <a:noAutofit/>
          </a:bodyPr>
          <a:lstStyle>
            <a:lvl1pPr lvl="0">
              <a:spcBef>
                <a:spcPts val="0"/>
              </a:spcBef>
              <a:spcAft>
                <a:spcPts val="0"/>
              </a:spcAft>
              <a:buSzPts val="5200"/>
              <a:buNone/>
              <a:defRPr sz="57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867500" y="3823950"/>
            <a:ext cx="4807200" cy="409500"/>
          </a:xfrm>
          <a:prstGeom prst="rect">
            <a:avLst/>
          </a:prstGeom>
          <a:noFill/>
        </p:spPr>
        <p:txBody>
          <a:bodyPr spcFirstLastPara="1" wrap="square" lIns="91425" tIns="91425" rIns="91425" bIns="91425" anchor="ctr" anchorCtr="0">
            <a:noAutofit/>
          </a:bodyPr>
          <a:lstStyle>
            <a:lvl1pPr lvl="0">
              <a:lnSpc>
                <a:spcPct val="100000"/>
              </a:lnSpc>
              <a:spcBef>
                <a:spcPts val="0"/>
              </a:spcBef>
              <a:spcAft>
                <a:spcPts val="0"/>
              </a:spcAft>
              <a:buSzPts val="1400"/>
              <a:buNone/>
              <a:defRPr sz="18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grpSp>
        <p:nvGrpSpPr>
          <p:cNvPr id="11" name="Google Shape;11;p2"/>
          <p:cNvGrpSpPr/>
          <p:nvPr/>
        </p:nvGrpSpPr>
        <p:grpSpPr>
          <a:xfrm>
            <a:off x="-233825" y="262867"/>
            <a:ext cx="6301119" cy="382141"/>
            <a:chOff x="-233825" y="262867"/>
            <a:chExt cx="6301119" cy="382141"/>
          </a:xfrm>
        </p:grpSpPr>
        <p:cxnSp>
          <p:nvCxnSpPr>
            <p:cNvPr id="12" name="Google Shape;12;p2"/>
            <p:cNvCxnSpPr/>
            <p:nvPr/>
          </p:nvCxnSpPr>
          <p:spPr>
            <a:xfrm>
              <a:off x="-233825" y="454400"/>
              <a:ext cx="5995800" cy="0"/>
            </a:xfrm>
            <a:prstGeom prst="straightConnector1">
              <a:avLst/>
            </a:prstGeom>
            <a:noFill/>
            <a:ln w="9525" cap="flat" cmpd="sng">
              <a:solidFill>
                <a:schemeClr val="lt1"/>
              </a:solidFill>
              <a:prstDash val="solid"/>
              <a:round/>
              <a:headEnd type="none" w="med" len="med"/>
              <a:tailEnd type="none" w="med" len="med"/>
            </a:ln>
          </p:spPr>
        </p:cxnSp>
        <p:grpSp>
          <p:nvGrpSpPr>
            <p:cNvPr id="13" name="Google Shape;13;p2"/>
            <p:cNvGrpSpPr/>
            <p:nvPr/>
          </p:nvGrpSpPr>
          <p:grpSpPr>
            <a:xfrm rot="2700771">
              <a:off x="5739001" y="321019"/>
              <a:ext cx="274531" cy="265837"/>
              <a:chOff x="6021400" y="1654100"/>
              <a:chExt cx="435350" cy="421375"/>
            </a:xfrm>
          </p:grpSpPr>
          <p:sp>
            <p:nvSpPr>
              <p:cNvPr id="14" name="Google Shape;14;p2"/>
              <p:cNvSpPr/>
              <p:nvPr/>
            </p:nvSpPr>
            <p:spPr>
              <a:xfrm>
                <a:off x="6021400" y="1731075"/>
                <a:ext cx="355825" cy="344400"/>
              </a:xfrm>
              <a:custGeom>
                <a:avLst/>
                <a:gdLst/>
                <a:ahLst/>
                <a:cxnLst/>
                <a:rect l="l" t="t" r="r" b="b"/>
                <a:pathLst>
                  <a:path w="14233" h="13776" extrusionOk="0">
                    <a:moveTo>
                      <a:pt x="5024" y="0"/>
                    </a:moveTo>
                    <a:cubicBezTo>
                      <a:pt x="4837" y="135"/>
                      <a:pt x="4656" y="283"/>
                      <a:pt x="4489" y="458"/>
                    </a:cubicBezTo>
                    <a:lnTo>
                      <a:pt x="1829" y="3110"/>
                    </a:lnTo>
                    <a:cubicBezTo>
                      <a:pt x="0" y="4940"/>
                      <a:pt x="0" y="7915"/>
                      <a:pt x="1829" y="9750"/>
                    </a:cubicBezTo>
                    <a:lnTo>
                      <a:pt x="4489" y="12404"/>
                    </a:lnTo>
                    <a:cubicBezTo>
                      <a:pt x="5402" y="13318"/>
                      <a:pt x="6600" y="13775"/>
                      <a:pt x="7806" y="13775"/>
                    </a:cubicBezTo>
                    <a:cubicBezTo>
                      <a:pt x="9004" y="13775"/>
                      <a:pt x="10208" y="13318"/>
                      <a:pt x="11121" y="12404"/>
                    </a:cubicBezTo>
                    <a:lnTo>
                      <a:pt x="13782" y="9750"/>
                    </a:lnTo>
                    <a:cubicBezTo>
                      <a:pt x="13950" y="9577"/>
                      <a:pt x="14097" y="9396"/>
                      <a:pt x="14233" y="9209"/>
                    </a:cubicBezTo>
                    <a:lnTo>
                      <a:pt x="502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6196400" y="1654100"/>
                <a:ext cx="127050" cy="124475"/>
              </a:xfrm>
              <a:custGeom>
                <a:avLst/>
                <a:gdLst/>
                <a:ahLst/>
                <a:cxnLst/>
                <a:rect l="l" t="t" r="r" b="b"/>
                <a:pathLst>
                  <a:path w="5082" h="4979" extrusionOk="0">
                    <a:moveTo>
                      <a:pt x="3903" y="0"/>
                    </a:moveTo>
                    <a:cubicBezTo>
                      <a:pt x="3627" y="0"/>
                      <a:pt x="3349" y="110"/>
                      <a:pt x="3143" y="315"/>
                    </a:cubicBezTo>
                    <a:lnTo>
                      <a:pt x="1" y="3459"/>
                    </a:lnTo>
                    <a:lnTo>
                      <a:pt x="1520" y="4979"/>
                    </a:lnTo>
                    <a:lnTo>
                      <a:pt x="4662" y="1836"/>
                    </a:lnTo>
                    <a:cubicBezTo>
                      <a:pt x="5081" y="1417"/>
                      <a:pt x="5081" y="734"/>
                      <a:pt x="4662" y="315"/>
                    </a:cubicBezTo>
                    <a:cubicBezTo>
                      <a:pt x="4451" y="110"/>
                      <a:pt x="4174" y="0"/>
                      <a:pt x="39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6329725" y="1787550"/>
                <a:ext cx="127025" cy="124350"/>
              </a:xfrm>
              <a:custGeom>
                <a:avLst/>
                <a:gdLst/>
                <a:ahLst/>
                <a:cxnLst/>
                <a:rect l="l" t="t" r="r" b="b"/>
                <a:pathLst>
                  <a:path w="5081" h="4974" extrusionOk="0">
                    <a:moveTo>
                      <a:pt x="3903" y="1"/>
                    </a:moveTo>
                    <a:cubicBezTo>
                      <a:pt x="3626" y="1"/>
                      <a:pt x="3356" y="104"/>
                      <a:pt x="3143" y="316"/>
                    </a:cubicBezTo>
                    <a:lnTo>
                      <a:pt x="0" y="3454"/>
                    </a:lnTo>
                    <a:lnTo>
                      <a:pt x="1520" y="4973"/>
                    </a:lnTo>
                    <a:lnTo>
                      <a:pt x="4662" y="1831"/>
                    </a:lnTo>
                    <a:cubicBezTo>
                      <a:pt x="5081" y="1412"/>
                      <a:pt x="5081" y="735"/>
                      <a:pt x="4662" y="316"/>
                    </a:cubicBezTo>
                    <a:cubicBezTo>
                      <a:pt x="4450" y="104"/>
                      <a:pt x="4180" y="1"/>
                      <a:pt x="390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7" name="Google Shape;17;p2"/>
          <p:cNvGrpSpPr/>
          <p:nvPr/>
        </p:nvGrpSpPr>
        <p:grpSpPr>
          <a:xfrm rot="-5400000" flipH="1">
            <a:off x="-3506483" y="2005869"/>
            <a:ext cx="7610763" cy="832396"/>
            <a:chOff x="-71925" y="-884100"/>
            <a:chExt cx="9144255" cy="1188797"/>
          </a:xfrm>
        </p:grpSpPr>
        <p:sp>
          <p:nvSpPr>
            <p:cNvPr id="18" name="Google Shape;18;p2"/>
            <p:cNvSpPr/>
            <p:nvPr/>
          </p:nvSpPr>
          <p:spPr>
            <a:xfrm>
              <a:off x="-71925" y="-884100"/>
              <a:ext cx="3175016" cy="741739"/>
            </a:xfrm>
            <a:custGeom>
              <a:avLst/>
              <a:gdLst/>
              <a:ahLst/>
              <a:cxnLst/>
              <a:rect l="l" t="t" r="r" b="b"/>
              <a:pathLst>
                <a:path w="99196" h="44764" extrusionOk="0">
                  <a:moveTo>
                    <a:pt x="96826" y="0"/>
                  </a:moveTo>
                  <a:cubicBezTo>
                    <a:pt x="87993" y="14934"/>
                    <a:pt x="80556" y="32035"/>
                    <a:pt x="64567" y="38354"/>
                  </a:cubicBezTo>
                  <a:cubicBezTo>
                    <a:pt x="60625" y="39913"/>
                    <a:pt x="56746" y="40615"/>
                    <a:pt x="52946" y="40615"/>
                  </a:cubicBezTo>
                  <a:cubicBezTo>
                    <a:pt x="32157" y="40615"/>
                    <a:pt x="13718" y="19608"/>
                    <a:pt x="0" y="2967"/>
                  </a:cubicBezTo>
                  <a:lnTo>
                    <a:pt x="0" y="7107"/>
                  </a:lnTo>
                  <a:cubicBezTo>
                    <a:pt x="13714" y="23750"/>
                    <a:pt x="32154" y="44764"/>
                    <a:pt x="52946" y="44764"/>
                  </a:cubicBezTo>
                  <a:cubicBezTo>
                    <a:pt x="56744" y="44764"/>
                    <a:pt x="60620" y="44063"/>
                    <a:pt x="64560" y="42506"/>
                  </a:cubicBezTo>
                  <a:cubicBezTo>
                    <a:pt x="82058" y="35592"/>
                    <a:pt x="89185" y="15722"/>
                    <a:pt x="9919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20108" y="-884100"/>
              <a:ext cx="2963286" cy="591317"/>
            </a:xfrm>
            <a:custGeom>
              <a:avLst/>
              <a:gdLst/>
              <a:ahLst/>
              <a:cxnLst/>
              <a:rect l="l" t="t" r="r" b="b"/>
              <a:pathLst>
                <a:path w="92581" h="35686" extrusionOk="0">
                  <a:moveTo>
                    <a:pt x="0" y="0"/>
                  </a:moveTo>
                  <a:cubicBezTo>
                    <a:pt x="13539" y="16291"/>
                    <a:pt x="31336" y="35685"/>
                    <a:pt x="51325" y="35685"/>
                  </a:cubicBezTo>
                  <a:cubicBezTo>
                    <a:pt x="55137" y="35685"/>
                    <a:pt x="59029" y="34980"/>
                    <a:pt x="62986" y="33413"/>
                  </a:cubicBezTo>
                  <a:cubicBezTo>
                    <a:pt x="77218" y="27771"/>
                    <a:pt x="84802" y="13613"/>
                    <a:pt x="92580" y="0"/>
                  </a:cubicBezTo>
                  <a:lnTo>
                    <a:pt x="90408" y="0"/>
                  </a:lnTo>
                  <a:cubicBezTo>
                    <a:pt x="83313" y="12253"/>
                    <a:pt x="75803" y="24165"/>
                    <a:pt x="63023" y="29236"/>
                  </a:cubicBezTo>
                  <a:cubicBezTo>
                    <a:pt x="59050" y="30812"/>
                    <a:pt x="55143" y="31522"/>
                    <a:pt x="51318" y="31522"/>
                  </a:cubicBezTo>
                  <a:cubicBezTo>
                    <a:pt x="33004" y="31522"/>
                    <a:pt x="16543" y="15259"/>
                    <a:pt x="349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71925" y="-884100"/>
              <a:ext cx="3386650" cy="891400"/>
            </a:xfrm>
            <a:custGeom>
              <a:avLst/>
              <a:gdLst/>
              <a:ahLst/>
              <a:cxnLst/>
              <a:rect l="l" t="t" r="r" b="b"/>
              <a:pathLst>
                <a:path w="105808" h="53796" extrusionOk="0">
                  <a:moveTo>
                    <a:pt x="102436" y="0"/>
                  </a:moveTo>
                  <a:cubicBezTo>
                    <a:pt x="90488" y="16145"/>
                    <a:pt x="83963" y="39750"/>
                    <a:pt x="64567" y="47422"/>
                  </a:cubicBezTo>
                  <a:cubicBezTo>
                    <a:pt x="60625" y="48981"/>
                    <a:pt x="56747" y="49682"/>
                    <a:pt x="52947" y="49682"/>
                  </a:cubicBezTo>
                  <a:cubicBezTo>
                    <a:pt x="32156" y="49682"/>
                    <a:pt x="13712" y="28671"/>
                    <a:pt x="0" y="12029"/>
                  </a:cubicBezTo>
                  <a:lnTo>
                    <a:pt x="0" y="16175"/>
                  </a:lnTo>
                  <a:cubicBezTo>
                    <a:pt x="13707" y="32812"/>
                    <a:pt x="32119" y="53795"/>
                    <a:pt x="52888" y="53795"/>
                  </a:cubicBezTo>
                  <a:cubicBezTo>
                    <a:pt x="56714" y="53795"/>
                    <a:pt x="60620" y="53083"/>
                    <a:pt x="64591" y="51501"/>
                  </a:cubicBezTo>
                  <a:cubicBezTo>
                    <a:pt x="85653" y="43115"/>
                    <a:pt x="91549" y="15871"/>
                    <a:pt x="10580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5229039" y="-884100"/>
              <a:ext cx="3843012" cy="684043"/>
            </a:xfrm>
            <a:custGeom>
              <a:avLst/>
              <a:gdLst/>
              <a:ahLst/>
              <a:cxnLst/>
              <a:rect l="l" t="t" r="r" b="b"/>
              <a:pathLst>
                <a:path w="120066" h="41282" extrusionOk="0">
                  <a:moveTo>
                    <a:pt x="0" y="0"/>
                  </a:moveTo>
                  <a:cubicBezTo>
                    <a:pt x="19721" y="13196"/>
                    <a:pt x="36784" y="33544"/>
                    <a:pt x="59558" y="39608"/>
                  </a:cubicBezTo>
                  <a:cubicBezTo>
                    <a:pt x="63838" y="40749"/>
                    <a:pt x="67923" y="41282"/>
                    <a:pt x="71837" y="41282"/>
                  </a:cubicBezTo>
                  <a:cubicBezTo>
                    <a:pt x="89348" y="41282"/>
                    <a:pt x="103431" y="30623"/>
                    <a:pt x="116149" y="16058"/>
                  </a:cubicBezTo>
                  <a:cubicBezTo>
                    <a:pt x="117476" y="14531"/>
                    <a:pt x="118780" y="13017"/>
                    <a:pt x="120065" y="11508"/>
                  </a:cubicBezTo>
                  <a:lnTo>
                    <a:pt x="120065" y="7362"/>
                  </a:lnTo>
                  <a:cubicBezTo>
                    <a:pt x="118780" y="8876"/>
                    <a:pt x="117484" y="10397"/>
                    <a:pt x="116155" y="11924"/>
                  </a:cubicBezTo>
                  <a:cubicBezTo>
                    <a:pt x="103450" y="26559"/>
                    <a:pt x="89345" y="37178"/>
                    <a:pt x="71798" y="37178"/>
                  </a:cubicBezTo>
                  <a:cubicBezTo>
                    <a:pt x="67888" y="37178"/>
                    <a:pt x="63808" y="36651"/>
                    <a:pt x="59534" y="35524"/>
                  </a:cubicBezTo>
                  <a:cubicBezTo>
                    <a:pt x="38968" y="30104"/>
                    <a:pt x="23197" y="13023"/>
                    <a:pt x="591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229826" y="-884100"/>
              <a:ext cx="2557367" cy="440530"/>
            </a:xfrm>
            <a:custGeom>
              <a:avLst/>
              <a:gdLst/>
              <a:ahLst/>
              <a:cxnLst/>
              <a:rect l="l" t="t" r="r" b="b"/>
              <a:pathLst>
                <a:path w="79899" h="26586" extrusionOk="0">
                  <a:moveTo>
                    <a:pt x="0" y="0"/>
                  </a:moveTo>
                  <a:cubicBezTo>
                    <a:pt x="12284" y="13640"/>
                    <a:pt x="27148" y="26585"/>
                    <a:pt x="43505" y="26585"/>
                  </a:cubicBezTo>
                  <a:cubicBezTo>
                    <a:pt x="47349" y="26585"/>
                    <a:pt x="51275" y="25871"/>
                    <a:pt x="55269" y="24282"/>
                  </a:cubicBezTo>
                  <a:cubicBezTo>
                    <a:pt x="66312" y="19888"/>
                    <a:pt x="73506" y="10416"/>
                    <a:pt x="79898" y="0"/>
                  </a:cubicBezTo>
                  <a:lnTo>
                    <a:pt x="77403" y="0"/>
                  </a:lnTo>
                  <a:cubicBezTo>
                    <a:pt x="71581" y="8715"/>
                    <a:pt x="64860" y="16300"/>
                    <a:pt x="55318" y="20099"/>
                  </a:cubicBezTo>
                  <a:cubicBezTo>
                    <a:pt x="51302" y="21702"/>
                    <a:pt x="47357" y="22423"/>
                    <a:pt x="43495" y="22423"/>
                  </a:cubicBezTo>
                  <a:cubicBezTo>
                    <a:pt x="28811" y="22423"/>
                    <a:pt x="15339" y="12001"/>
                    <a:pt x="384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71925" y="-884100"/>
              <a:ext cx="9144255" cy="1039121"/>
            </a:xfrm>
            <a:custGeom>
              <a:avLst/>
              <a:gdLst/>
              <a:ahLst/>
              <a:cxnLst/>
              <a:rect l="l" t="t" r="r" b="b"/>
              <a:pathLst>
                <a:path w="285691" h="62711" extrusionOk="0">
                  <a:moveTo>
                    <a:pt x="112709" y="0"/>
                  </a:moveTo>
                  <a:cubicBezTo>
                    <a:pt x="93219" y="13413"/>
                    <a:pt x="88240" y="46765"/>
                    <a:pt x="64591" y="56268"/>
                  </a:cubicBezTo>
                  <a:cubicBezTo>
                    <a:pt x="60565" y="57886"/>
                    <a:pt x="56610" y="58613"/>
                    <a:pt x="52740" y="58613"/>
                  </a:cubicBezTo>
                  <a:cubicBezTo>
                    <a:pt x="32008" y="58613"/>
                    <a:pt x="13710" y="37742"/>
                    <a:pt x="0" y="21099"/>
                  </a:cubicBezTo>
                  <a:lnTo>
                    <a:pt x="0" y="25245"/>
                  </a:lnTo>
                  <a:cubicBezTo>
                    <a:pt x="13779" y="41962"/>
                    <a:pt x="31983" y="62711"/>
                    <a:pt x="52783" y="62711"/>
                  </a:cubicBezTo>
                  <a:cubicBezTo>
                    <a:pt x="56634" y="62711"/>
                    <a:pt x="60574" y="61999"/>
                    <a:pt x="64591" y="60420"/>
                  </a:cubicBezTo>
                  <a:cubicBezTo>
                    <a:pt x="93927" y="48882"/>
                    <a:pt x="95267" y="1223"/>
                    <a:pt x="131046" y="708"/>
                  </a:cubicBezTo>
                  <a:cubicBezTo>
                    <a:pt x="131287" y="704"/>
                    <a:pt x="131528" y="702"/>
                    <a:pt x="131768" y="702"/>
                  </a:cubicBezTo>
                  <a:cubicBezTo>
                    <a:pt x="168136" y="702"/>
                    <a:pt x="191428" y="39679"/>
                    <a:pt x="225177" y="48527"/>
                  </a:cubicBezTo>
                  <a:cubicBezTo>
                    <a:pt x="229412" y="49637"/>
                    <a:pt x="233468" y="50153"/>
                    <a:pt x="237367" y="50153"/>
                  </a:cubicBezTo>
                  <a:cubicBezTo>
                    <a:pt x="254891" y="50153"/>
                    <a:pt x="269258" y="39735"/>
                    <a:pt x="282611" y="25970"/>
                  </a:cubicBezTo>
                  <a:cubicBezTo>
                    <a:pt x="283648" y="24897"/>
                    <a:pt x="284673" y="23829"/>
                    <a:pt x="285690" y="22767"/>
                  </a:cubicBezTo>
                  <a:lnTo>
                    <a:pt x="285690" y="17181"/>
                  </a:lnTo>
                  <a:cubicBezTo>
                    <a:pt x="284487" y="18529"/>
                    <a:pt x="283264" y="19876"/>
                    <a:pt x="282029" y="21234"/>
                  </a:cubicBezTo>
                  <a:cubicBezTo>
                    <a:pt x="269068" y="35407"/>
                    <a:pt x="254906" y="46062"/>
                    <a:pt x="237442" y="46062"/>
                  </a:cubicBezTo>
                  <a:cubicBezTo>
                    <a:pt x="233527" y="46062"/>
                    <a:pt x="229447" y="45527"/>
                    <a:pt x="225177" y="44375"/>
                  </a:cubicBezTo>
                  <a:cubicBezTo>
                    <a:pt x="198970" y="37311"/>
                    <a:pt x="179617" y="11539"/>
                    <a:pt x="15529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5630552" y="-884100"/>
              <a:ext cx="3441478" cy="534747"/>
            </a:xfrm>
            <a:custGeom>
              <a:avLst/>
              <a:gdLst/>
              <a:ahLst/>
              <a:cxnLst/>
              <a:rect l="l" t="t" r="r" b="b"/>
              <a:pathLst>
                <a:path w="107521" h="32272" extrusionOk="0">
                  <a:moveTo>
                    <a:pt x="0" y="0"/>
                  </a:moveTo>
                  <a:cubicBezTo>
                    <a:pt x="14780" y="12129"/>
                    <a:pt x="29000" y="25858"/>
                    <a:pt x="46975" y="30614"/>
                  </a:cubicBezTo>
                  <a:cubicBezTo>
                    <a:pt x="51247" y="31743"/>
                    <a:pt x="55326" y="32271"/>
                    <a:pt x="59235" y="32271"/>
                  </a:cubicBezTo>
                  <a:cubicBezTo>
                    <a:pt x="76787" y="32271"/>
                    <a:pt x="90909" y="21627"/>
                    <a:pt x="103610" y="7002"/>
                  </a:cubicBezTo>
                  <a:cubicBezTo>
                    <a:pt x="104939" y="5475"/>
                    <a:pt x="106235" y="3954"/>
                    <a:pt x="107520" y="2446"/>
                  </a:cubicBezTo>
                  <a:lnTo>
                    <a:pt x="107520" y="0"/>
                  </a:lnTo>
                  <a:lnTo>
                    <a:pt x="106068" y="0"/>
                  </a:lnTo>
                  <a:cubicBezTo>
                    <a:pt x="105255" y="950"/>
                    <a:pt x="104441" y="1899"/>
                    <a:pt x="103610" y="2856"/>
                  </a:cubicBezTo>
                  <a:cubicBezTo>
                    <a:pt x="90929" y="17458"/>
                    <a:pt x="76798" y="28134"/>
                    <a:pt x="59264" y="28134"/>
                  </a:cubicBezTo>
                  <a:cubicBezTo>
                    <a:pt x="55349" y="28134"/>
                    <a:pt x="51265" y="27601"/>
                    <a:pt x="46989" y="26462"/>
                  </a:cubicBezTo>
                  <a:cubicBezTo>
                    <a:pt x="31147" y="22240"/>
                    <a:pt x="18312" y="10975"/>
                    <a:pt x="542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6395812" y="-884100"/>
              <a:ext cx="2200164" cy="234548"/>
            </a:xfrm>
            <a:custGeom>
              <a:avLst/>
              <a:gdLst/>
              <a:ahLst/>
              <a:cxnLst/>
              <a:rect l="l" t="t" r="r" b="b"/>
              <a:pathLst>
                <a:path w="68739" h="14155" extrusionOk="0">
                  <a:moveTo>
                    <a:pt x="0" y="0"/>
                  </a:moveTo>
                  <a:cubicBezTo>
                    <a:pt x="7125" y="5463"/>
                    <a:pt x="14686" y="10000"/>
                    <a:pt x="23202" y="12384"/>
                  </a:cubicBezTo>
                  <a:cubicBezTo>
                    <a:pt x="27518" y="13593"/>
                    <a:pt x="31646" y="14155"/>
                    <a:pt x="35605" y="14155"/>
                  </a:cubicBezTo>
                  <a:cubicBezTo>
                    <a:pt x="48131" y="14155"/>
                    <a:pt x="58970" y="8533"/>
                    <a:pt x="68739" y="0"/>
                  </a:cubicBezTo>
                  <a:lnTo>
                    <a:pt x="63580" y="0"/>
                  </a:lnTo>
                  <a:cubicBezTo>
                    <a:pt x="55205" y="6153"/>
                    <a:pt x="46017" y="10012"/>
                    <a:pt x="35699" y="10012"/>
                  </a:cubicBezTo>
                  <a:cubicBezTo>
                    <a:pt x="31726" y="10012"/>
                    <a:pt x="27585" y="9440"/>
                    <a:pt x="23258" y="8205"/>
                  </a:cubicBezTo>
                  <a:cubicBezTo>
                    <a:pt x="17107" y="6455"/>
                    <a:pt x="11483" y="3563"/>
                    <a:pt x="616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511125" y="-884100"/>
              <a:ext cx="2087945" cy="289743"/>
            </a:xfrm>
            <a:custGeom>
              <a:avLst/>
              <a:gdLst/>
              <a:ahLst/>
              <a:cxnLst/>
              <a:rect l="l" t="t" r="r" b="b"/>
              <a:pathLst>
                <a:path w="65233" h="17486" extrusionOk="0">
                  <a:moveTo>
                    <a:pt x="1" y="0"/>
                  </a:moveTo>
                  <a:cubicBezTo>
                    <a:pt x="10344" y="9788"/>
                    <a:pt x="22072" y="17486"/>
                    <a:pt x="34705" y="17486"/>
                  </a:cubicBezTo>
                  <a:cubicBezTo>
                    <a:pt x="38585" y="17486"/>
                    <a:pt x="42549" y="16760"/>
                    <a:pt x="46586" y="15146"/>
                  </a:cubicBezTo>
                  <a:cubicBezTo>
                    <a:pt x="54258" y="12073"/>
                    <a:pt x="60148" y="6574"/>
                    <a:pt x="65233" y="0"/>
                  </a:cubicBezTo>
                  <a:lnTo>
                    <a:pt x="61893" y="0"/>
                  </a:lnTo>
                  <a:cubicBezTo>
                    <a:pt x="57578" y="4718"/>
                    <a:pt x="52644" y="8591"/>
                    <a:pt x="46629" y="10969"/>
                  </a:cubicBezTo>
                  <a:cubicBezTo>
                    <a:pt x="42577" y="12574"/>
                    <a:pt x="38602" y="13297"/>
                    <a:pt x="34717" y="13297"/>
                  </a:cubicBezTo>
                  <a:cubicBezTo>
                    <a:pt x="23914" y="13297"/>
                    <a:pt x="13802" y="7711"/>
                    <a:pt x="46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6008029" y="-884100"/>
              <a:ext cx="2880227" cy="384673"/>
            </a:xfrm>
            <a:custGeom>
              <a:avLst/>
              <a:gdLst/>
              <a:ahLst/>
              <a:cxnLst/>
              <a:rect l="l" t="t" r="r" b="b"/>
              <a:pathLst>
                <a:path w="89986" h="23215" extrusionOk="0">
                  <a:moveTo>
                    <a:pt x="0" y="0"/>
                  </a:moveTo>
                  <a:cubicBezTo>
                    <a:pt x="10801" y="9267"/>
                    <a:pt x="21917" y="17920"/>
                    <a:pt x="35225" y="21514"/>
                  </a:cubicBezTo>
                  <a:cubicBezTo>
                    <a:pt x="39512" y="22674"/>
                    <a:pt x="43610" y="23215"/>
                    <a:pt x="47538" y="23215"/>
                  </a:cubicBezTo>
                  <a:cubicBezTo>
                    <a:pt x="64196" y="23215"/>
                    <a:pt x="77810" y="13491"/>
                    <a:pt x="89985" y="0"/>
                  </a:cubicBezTo>
                  <a:lnTo>
                    <a:pt x="86075" y="0"/>
                  </a:lnTo>
                  <a:cubicBezTo>
                    <a:pt x="74929" y="11268"/>
                    <a:pt x="62474" y="19074"/>
                    <a:pt x="47617" y="19074"/>
                  </a:cubicBezTo>
                  <a:cubicBezTo>
                    <a:pt x="43675" y="19074"/>
                    <a:pt x="39563" y="18524"/>
                    <a:pt x="35262" y="17343"/>
                  </a:cubicBezTo>
                  <a:cubicBezTo>
                    <a:pt x="24114" y="14283"/>
                    <a:pt x="14543" y="7609"/>
                    <a:pt x="541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865974" y="-884100"/>
              <a:ext cx="1461847" cy="138608"/>
            </a:xfrm>
            <a:custGeom>
              <a:avLst/>
              <a:gdLst/>
              <a:ahLst/>
              <a:cxnLst/>
              <a:rect l="l" t="t" r="r" b="b"/>
              <a:pathLst>
                <a:path w="45672" h="8365" extrusionOk="0">
                  <a:moveTo>
                    <a:pt x="0" y="0"/>
                  </a:moveTo>
                  <a:cubicBezTo>
                    <a:pt x="7388" y="5050"/>
                    <a:pt x="15304" y="8365"/>
                    <a:pt x="23633" y="8365"/>
                  </a:cubicBezTo>
                  <a:cubicBezTo>
                    <a:pt x="27529" y="8365"/>
                    <a:pt x="31515" y="7640"/>
                    <a:pt x="35579" y="6027"/>
                  </a:cubicBezTo>
                  <a:cubicBezTo>
                    <a:pt x="39315" y="4544"/>
                    <a:pt x="42643" y="2477"/>
                    <a:pt x="45672" y="0"/>
                  </a:cubicBezTo>
                  <a:lnTo>
                    <a:pt x="39552" y="0"/>
                  </a:lnTo>
                  <a:cubicBezTo>
                    <a:pt x="38286" y="696"/>
                    <a:pt x="36969" y="1323"/>
                    <a:pt x="35591" y="1868"/>
                  </a:cubicBezTo>
                  <a:cubicBezTo>
                    <a:pt x="31522" y="3487"/>
                    <a:pt x="27532" y="4215"/>
                    <a:pt x="23631" y="4215"/>
                  </a:cubicBezTo>
                  <a:cubicBezTo>
                    <a:pt x="17886" y="4215"/>
                    <a:pt x="12336" y="2636"/>
                    <a:pt x="702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6875163" y="-884100"/>
              <a:ext cx="1305138" cy="84457"/>
            </a:xfrm>
            <a:custGeom>
              <a:avLst/>
              <a:gdLst/>
              <a:ahLst/>
              <a:cxnLst/>
              <a:rect l="l" t="t" r="r" b="b"/>
              <a:pathLst>
                <a:path w="40776" h="5097" extrusionOk="0">
                  <a:moveTo>
                    <a:pt x="1" y="0"/>
                  </a:moveTo>
                  <a:cubicBezTo>
                    <a:pt x="2676" y="1303"/>
                    <a:pt x="5444" y="2409"/>
                    <a:pt x="8337" y="3246"/>
                  </a:cubicBezTo>
                  <a:cubicBezTo>
                    <a:pt x="12678" y="4511"/>
                    <a:pt x="16835" y="5096"/>
                    <a:pt x="20825" y="5096"/>
                  </a:cubicBezTo>
                  <a:cubicBezTo>
                    <a:pt x="27978" y="5096"/>
                    <a:pt x="34595" y="3216"/>
                    <a:pt x="40776" y="0"/>
                  </a:cubicBezTo>
                  <a:lnTo>
                    <a:pt x="29560" y="0"/>
                  </a:lnTo>
                  <a:cubicBezTo>
                    <a:pt x="26762" y="617"/>
                    <a:pt x="23881" y="946"/>
                    <a:pt x="20908" y="946"/>
                  </a:cubicBezTo>
                  <a:cubicBezTo>
                    <a:pt x="18049" y="946"/>
                    <a:pt x="15104" y="642"/>
                    <a:pt x="1206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71925" y="-728525"/>
              <a:ext cx="9144255" cy="1033222"/>
            </a:xfrm>
            <a:custGeom>
              <a:avLst/>
              <a:gdLst/>
              <a:ahLst/>
              <a:cxnLst/>
              <a:rect l="l" t="t" r="r" b="b"/>
              <a:pathLst>
                <a:path w="285691" h="62355" extrusionOk="0">
                  <a:moveTo>
                    <a:pt x="131902" y="1"/>
                  </a:moveTo>
                  <a:cubicBezTo>
                    <a:pt x="131656" y="1"/>
                    <a:pt x="131410" y="3"/>
                    <a:pt x="131164" y="6"/>
                  </a:cubicBezTo>
                  <a:cubicBezTo>
                    <a:pt x="96261" y="496"/>
                    <a:pt x="93566" y="45319"/>
                    <a:pt x="64591" y="56088"/>
                  </a:cubicBezTo>
                  <a:cubicBezTo>
                    <a:pt x="60641" y="57556"/>
                    <a:pt x="56776" y="58220"/>
                    <a:pt x="53005" y="58220"/>
                  </a:cubicBezTo>
                  <a:cubicBezTo>
                    <a:pt x="32016" y="58220"/>
                    <a:pt x="13923" y="37656"/>
                    <a:pt x="0" y="20776"/>
                  </a:cubicBezTo>
                  <a:lnTo>
                    <a:pt x="0" y="24984"/>
                  </a:lnTo>
                  <a:cubicBezTo>
                    <a:pt x="14162" y="42293"/>
                    <a:pt x="31943" y="62355"/>
                    <a:pt x="53175" y="62355"/>
                  </a:cubicBezTo>
                  <a:cubicBezTo>
                    <a:pt x="56278" y="62355"/>
                    <a:pt x="59455" y="61926"/>
                    <a:pt x="62705" y="60998"/>
                  </a:cubicBezTo>
                  <a:cubicBezTo>
                    <a:pt x="93219" y="52283"/>
                    <a:pt x="96118" y="9013"/>
                    <a:pt x="131336" y="8305"/>
                  </a:cubicBezTo>
                  <a:cubicBezTo>
                    <a:pt x="131715" y="8298"/>
                    <a:pt x="132092" y="8294"/>
                    <a:pt x="132468" y="8294"/>
                  </a:cubicBezTo>
                  <a:cubicBezTo>
                    <a:pt x="168229" y="8294"/>
                    <a:pt x="193184" y="42463"/>
                    <a:pt x="227362" y="48980"/>
                  </a:cubicBezTo>
                  <a:cubicBezTo>
                    <a:pt x="230748" y="49625"/>
                    <a:pt x="234021" y="49926"/>
                    <a:pt x="237197" y="49926"/>
                  </a:cubicBezTo>
                  <a:cubicBezTo>
                    <a:pt x="255723" y="49926"/>
                    <a:pt x="270917" y="39675"/>
                    <a:pt x="285690" y="27646"/>
                  </a:cubicBezTo>
                  <a:lnTo>
                    <a:pt x="285690" y="21254"/>
                  </a:lnTo>
                  <a:cubicBezTo>
                    <a:pt x="271048" y="34312"/>
                    <a:pt x="256046" y="45677"/>
                    <a:pt x="237183" y="45677"/>
                  </a:cubicBezTo>
                  <a:cubicBezTo>
                    <a:pt x="233352" y="45677"/>
                    <a:pt x="229361" y="45208"/>
                    <a:pt x="225183" y="44189"/>
                  </a:cubicBezTo>
                  <a:cubicBezTo>
                    <a:pt x="191758" y="36045"/>
                    <a:pt x="167602" y="1"/>
                    <a:pt x="1319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wo columns 1">
  <p:cSld name="TITLE_AND_TWO_COLUMNS_1">
    <p:spTree>
      <p:nvGrpSpPr>
        <p:cNvPr id="1" name="Shape 243"/>
        <p:cNvGrpSpPr/>
        <p:nvPr/>
      </p:nvGrpSpPr>
      <p:grpSpPr>
        <a:xfrm>
          <a:off x="0" y="0"/>
          <a:ext cx="0" cy="0"/>
          <a:chOff x="0" y="0"/>
          <a:chExt cx="0" cy="0"/>
        </a:xfrm>
      </p:grpSpPr>
      <p:sp>
        <p:nvSpPr>
          <p:cNvPr id="244" name="Google Shape;244;p16"/>
          <p:cNvSpPr txBox="1">
            <a:spLocks noGrp="1"/>
          </p:cNvSpPr>
          <p:nvPr>
            <p:ph type="subTitle" idx="1"/>
          </p:nvPr>
        </p:nvSpPr>
        <p:spPr>
          <a:xfrm>
            <a:off x="1290763" y="1769725"/>
            <a:ext cx="2907600" cy="347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500"/>
              <a:buFont typeface="Bebas Neue"/>
              <a:buNone/>
              <a:defRPr sz="2000">
                <a:latin typeface="Righteous"/>
                <a:ea typeface="Righteous"/>
                <a:cs typeface="Righteous"/>
                <a:sym typeface="Righteous"/>
              </a:defRPr>
            </a:lvl1pPr>
            <a:lvl2pPr lvl="1" algn="ctr" rtl="0">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rtl="0">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rtl="0">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rtl="0">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rtl="0">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rtl="0">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rtl="0">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rtl="0">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a:endParaRPr/>
          </a:p>
        </p:txBody>
      </p:sp>
      <p:sp>
        <p:nvSpPr>
          <p:cNvPr id="245" name="Google Shape;245;p16"/>
          <p:cNvSpPr txBox="1">
            <a:spLocks noGrp="1"/>
          </p:cNvSpPr>
          <p:nvPr>
            <p:ph type="subTitle" idx="2"/>
          </p:nvPr>
        </p:nvSpPr>
        <p:spPr>
          <a:xfrm>
            <a:off x="4945638" y="1769725"/>
            <a:ext cx="2907600" cy="347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500"/>
              <a:buFont typeface="Bebas Neue"/>
              <a:buNone/>
              <a:defRPr sz="2000">
                <a:latin typeface="Righteous"/>
                <a:ea typeface="Righteous"/>
                <a:cs typeface="Righteous"/>
                <a:sym typeface="Righteous"/>
              </a:defRPr>
            </a:lvl1pPr>
            <a:lvl2pPr lvl="1" algn="ctr" rtl="0">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rtl="0">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rtl="0">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rtl="0">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rtl="0">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rtl="0">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rtl="0">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rtl="0">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a:endParaRPr/>
          </a:p>
        </p:txBody>
      </p:sp>
      <p:sp>
        <p:nvSpPr>
          <p:cNvPr id="246" name="Google Shape;246;p16"/>
          <p:cNvSpPr txBox="1">
            <a:spLocks noGrp="1"/>
          </p:cNvSpPr>
          <p:nvPr>
            <p:ph type="subTitle" idx="3"/>
          </p:nvPr>
        </p:nvSpPr>
        <p:spPr>
          <a:xfrm>
            <a:off x="1290763" y="2078950"/>
            <a:ext cx="2907600" cy="920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47" name="Google Shape;247;p16"/>
          <p:cNvSpPr txBox="1">
            <a:spLocks noGrp="1"/>
          </p:cNvSpPr>
          <p:nvPr>
            <p:ph type="subTitle" idx="4"/>
          </p:nvPr>
        </p:nvSpPr>
        <p:spPr>
          <a:xfrm>
            <a:off x="4945638" y="2078950"/>
            <a:ext cx="2907600" cy="920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48" name="Google Shape;248;p16"/>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cxnSp>
        <p:nvCxnSpPr>
          <p:cNvPr id="249" name="Google Shape;249;p16"/>
          <p:cNvCxnSpPr/>
          <p:nvPr/>
        </p:nvCxnSpPr>
        <p:spPr>
          <a:xfrm>
            <a:off x="-233825" y="454400"/>
            <a:ext cx="9408300" cy="0"/>
          </a:xfrm>
          <a:prstGeom prst="straightConnector1">
            <a:avLst/>
          </a:prstGeom>
          <a:noFill/>
          <a:ln w="9525" cap="flat" cmpd="sng">
            <a:solidFill>
              <a:schemeClr val="lt1"/>
            </a:solidFill>
            <a:prstDash val="solid"/>
            <a:round/>
            <a:headEnd type="none" w="med" len="med"/>
            <a:tailEnd type="none" w="med" len="med"/>
          </a:ln>
        </p:spPr>
      </p:cxnSp>
      <p:grpSp>
        <p:nvGrpSpPr>
          <p:cNvPr id="250" name="Google Shape;250;p16"/>
          <p:cNvGrpSpPr/>
          <p:nvPr/>
        </p:nvGrpSpPr>
        <p:grpSpPr>
          <a:xfrm rot="5400000">
            <a:off x="3599820" y="5142367"/>
            <a:ext cx="1944361" cy="382141"/>
            <a:chOff x="2865839" y="262867"/>
            <a:chExt cx="1944361" cy="382141"/>
          </a:xfrm>
        </p:grpSpPr>
        <p:cxnSp>
          <p:nvCxnSpPr>
            <p:cNvPr id="251" name="Google Shape;251;p16"/>
            <p:cNvCxnSpPr/>
            <p:nvPr/>
          </p:nvCxnSpPr>
          <p:spPr>
            <a:xfrm rot="10800000">
              <a:off x="3979200" y="-376600"/>
              <a:ext cx="0" cy="1662000"/>
            </a:xfrm>
            <a:prstGeom prst="straightConnector1">
              <a:avLst/>
            </a:prstGeom>
            <a:noFill/>
            <a:ln w="9525" cap="flat" cmpd="sng">
              <a:solidFill>
                <a:schemeClr val="lt1"/>
              </a:solidFill>
              <a:prstDash val="solid"/>
              <a:round/>
              <a:headEnd type="none" w="med" len="med"/>
              <a:tailEnd type="none" w="med" len="med"/>
            </a:ln>
          </p:spPr>
        </p:cxnSp>
        <p:grpSp>
          <p:nvGrpSpPr>
            <p:cNvPr id="252" name="Google Shape;252;p16"/>
            <p:cNvGrpSpPr/>
            <p:nvPr/>
          </p:nvGrpSpPr>
          <p:grpSpPr>
            <a:xfrm rot="-2700771" flipH="1">
              <a:off x="2919601" y="321019"/>
              <a:ext cx="274531" cy="265837"/>
              <a:chOff x="6021400" y="1654100"/>
              <a:chExt cx="435350" cy="421375"/>
            </a:xfrm>
          </p:grpSpPr>
          <p:sp>
            <p:nvSpPr>
              <p:cNvPr id="253" name="Google Shape;253;p16"/>
              <p:cNvSpPr/>
              <p:nvPr/>
            </p:nvSpPr>
            <p:spPr>
              <a:xfrm>
                <a:off x="6021400" y="1731075"/>
                <a:ext cx="355825" cy="344400"/>
              </a:xfrm>
              <a:custGeom>
                <a:avLst/>
                <a:gdLst/>
                <a:ahLst/>
                <a:cxnLst/>
                <a:rect l="l" t="t" r="r" b="b"/>
                <a:pathLst>
                  <a:path w="14233" h="13776" extrusionOk="0">
                    <a:moveTo>
                      <a:pt x="5024" y="0"/>
                    </a:moveTo>
                    <a:cubicBezTo>
                      <a:pt x="4837" y="135"/>
                      <a:pt x="4656" y="283"/>
                      <a:pt x="4489" y="458"/>
                    </a:cubicBezTo>
                    <a:lnTo>
                      <a:pt x="1829" y="3110"/>
                    </a:lnTo>
                    <a:cubicBezTo>
                      <a:pt x="0" y="4940"/>
                      <a:pt x="0" y="7915"/>
                      <a:pt x="1829" y="9750"/>
                    </a:cubicBezTo>
                    <a:lnTo>
                      <a:pt x="4489" y="12404"/>
                    </a:lnTo>
                    <a:cubicBezTo>
                      <a:pt x="5402" y="13318"/>
                      <a:pt x="6600" y="13775"/>
                      <a:pt x="7806" y="13775"/>
                    </a:cubicBezTo>
                    <a:cubicBezTo>
                      <a:pt x="9004" y="13775"/>
                      <a:pt x="10208" y="13318"/>
                      <a:pt x="11121" y="12404"/>
                    </a:cubicBezTo>
                    <a:lnTo>
                      <a:pt x="13782" y="9750"/>
                    </a:lnTo>
                    <a:cubicBezTo>
                      <a:pt x="13950" y="9577"/>
                      <a:pt x="14097" y="9396"/>
                      <a:pt x="14233" y="9209"/>
                    </a:cubicBezTo>
                    <a:lnTo>
                      <a:pt x="502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16"/>
              <p:cNvSpPr/>
              <p:nvPr/>
            </p:nvSpPr>
            <p:spPr>
              <a:xfrm>
                <a:off x="6196400" y="1654100"/>
                <a:ext cx="127050" cy="124475"/>
              </a:xfrm>
              <a:custGeom>
                <a:avLst/>
                <a:gdLst/>
                <a:ahLst/>
                <a:cxnLst/>
                <a:rect l="l" t="t" r="r" b="b"/>
                <a:pathLst>
                  <a:path w="5082" h="4979" extrusionOk="0">
                    <a:moveTo>
                      <a:pt x="3903" y="0"/>
                    </a:moveTo>
                    <a:cubicBezTo>
                      <a:pt x="3627" y="0"/>
                      <a:pt x="3349" y="110"/>
                      <a:pt x="3143" y="315"/>
                    </a:cubicBezTo>
                    <a:lnTo>
                      <a:pt x="1" y="3459"/>
                    </a:lnTo>
                    <a:lnTo>
                      <a:pt x="1520" y="4979"/>
                    </a:lnTo>
                    <a:lnTo>
                      <a:pt x="4662" y="1836"/>
                    </a:lnTo>
                    <a:cubicBezTo>
                      <a:pt x="5081" y="1417"/>
                      <a:pt x="5081" y="734"/>
                      <a:pt x="4662" y="315"/>
                    </a:cubicBezTo>
                    <a:cubicBezTo>
                      <a:pt x="4451" y="110"/>
                      <a:pt x="4174" y="0"/>
                      <a:pt x="39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16"/>
              <p:cNvSpPr/>
              <p:nvPr/>
            </p:nvSpPr>
            <p:spPr>
              <a:xfrm>
                <a:off x="6329725" y="1787550"/>
                <a:ext cx="127025" cy="124350"/>
              </a:xfrm>
              <a:custGeom>
                <a:avLst/>
                <a:gdLst/>
                <a:ahLst/>
                <a:cxnLst/>
                <a:rect l="l" t="t" r="r" b="b"/>
                <a:pathLst>
                  <a:path w="5081" h="4974" extrusionOk="0">
                    <a:moveTo>
                      <a:pt x="3903" y="1"/>
                    </a:moveTo>
                    <a:cubicBezTo>
                      <a:pt x="3626" y="1"/>
                      <a:pt x="3356" y="104"/>
                      <a:pt x="3143" y="316"/>
                    </a:cubicBezTo>
                    <a:lnTo>
                      <a:pt x="0" y="3454"/>
                    </a:lnTo>
                    <a:lnTo>
                      <a:pt x="1520" y="4973"/>
                    </a:lnTo>
                    <a:lnTo>
                      <a:pt x="4662" y="1831"/>
                    </a:lnTo>
                    <a:cubicBezTo>
                      <a:pt x="5081" y="1412"/>
                      <a:pt x="5081" y="735"/>
                      <a:pt x="4662" y="316"/>
                    </a:cubicBezTo>
                    <a:cubicBezTo>
                      <a:pt x="4450" y="104"/>
                      <a:pt x="4180" y="1"/>
                      <a:pt x="390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ext 1">
  <p:cSld name="ONE_COLUMN_TEXT_1">
    <p:spTree>
      <p:nvGrpSpPr>
        <p:cNvPr id="1" name="Shape 377"/>
        <p:cNvGrpSpPr/>
        <p:nvPr/>
      </p:nvGrpSpPr>
      <p:grpSpPr>
        <a:xfrm>
          <a:off x="0" y="0"/>
          <a:ext cx="0" cy="0"/>
          <a:chOff x="0" y="0"/>
          <a:chExt cx="0" cy="0"/>
        </a:xfrm>
      </p:grpSpPr>
      <p:sp>
        <p:nvSpPr>
          <p:cNvPr id="378" name="Google Shape;378;p22"/>
          <p:cNvSpPr txBox="1">
            <a:spLocks noGrp="1"/>
          </p:cNvSpPr>
          <p:nvPr>
            <p:ph type="title"/>
          </p:nvPr>
        </p:nvSpPr>
        <p:spPr>
          <a:xfrm>
            <a:off x="720000" y="804225"/>
            <a:ext cx="3852000" cy="7104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sz="55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79" name="Google Shape;379;p22"/>
          <p:cNvSpPr txBox="1">
            <a:spLocks noGrp="1"/>
          </p:cNvSpPr>
          <p:nvPr>
            <p:ph type="body" idx="1"/>
          </p:nvPr>
        </p:nvSpPr>
        <p:spPr>
          <a:xfrm>
            <a:off x="720000" y="1981200"/>
            <a:ext cx="3322200" cy="25878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SzPts val="1400"/>
              <a:buChar char="●"/>
              <a:defRPr sz="1800"/>
            </a:lvl1pPr>
            <a:lvl2pPr marL="914400" lvl="1" indent="-317500" rtl="0">
              <a:lnSpc>
                <a:spcPct val="115000"/>
              </a:lnSpc>
              <a:spcBef>
                <a:spcPts val="0"/>
              </a:spcBef>
              <a:spcAft>
                <a:spcPts val="0"/>
              </a:spcAft>
              <a:buSzPts val="1400"/>
              <a:buChar char="○"/>
              <a:defRPr/>
            </a:lvl2pPr>
            <a:lvl3pPr marL="1371600" lvl="2" indent="-317500" rtl="0">
              <a:lnSpc>
                <a:spcPct val="115000"/>
              </a:lnSpc>
              <a:spcBef>
                <a:spcPts val="0"/>
              </a:spcBef>
              <a:spcAft>
                <a:spcPts val="0"/>
              </a:spcAft>
              <a:buSzPts val="1400"/>
              <a:buChar char="■"/>
              <a:defRPr/>
            </a:lvl3pPr>
            <a:lvl4pPr marL="1828800" lvl="3" indent="-317500" rtl="0">
              <a:lnSpc>
                <a:spcPct val="115000"/>
              </a:lnSpc>
              <a:spcBef>
                <a:spcPts val="0"/>
              </a:spcBef>
              <a:spcAft>
                <a:spcPts val="0"/>
              </a:spcAft>
              <a:buSzPts val="1400"/>
              <a:buChar char="●"/>
              <a:defRPr/>
            </a:lvl4pPr>
            <a:lvl5pPr marL="2286000" lvl="4" indent="-317500" rtl="0">
              <a:lnSpc>
                <a:spcPct val="115000"/>
              </a:lnSpc>
              <a:spcBef>
                <a:spcPts val="0"/>
              </a:spcBef>
              <a:spcAft>
                <a:spcPts val="0"/>
              </a:spcAft>
              <a:buSzPts val="1400"/>
              <a:buChar char="○"/>
              <a:defRPr/>
            </a:lvl5pPr>
            <a:lvl6pPr marL="2743200" lvl="5" indent="-317500" rtl="0">
              <a:lnSpc>
                <a:spcPct val="115000"/>
              </a:lnSpc>
              <a:spcBef>
                <a:spcPts val="0"/>
              </a:spcBef>
              <a:spcAft>
                <a:spcPts val="0"/>
              </a:spcAft>
              <a:buSzPts val="1400"/>
              <a:buChar char="■"/>
              <a:defRPr/>
            </a:lvl6pPr>
            <a:lvl7pPr marL="3200400" lvl="6" indent="-317500" rtl="0">
              <a:lnSpc>
                <a:spcPct val="115000"/>
              </a:lnSpc>
              <a:spcBef>
                <a:spcPts val="0"/>
              </a:spcBef>
              <a:spcAft>
                <a:spcPts val="0"/>
              </a:spcAft>
              <a:buSzPts val="1400"/>
              <a:buChar char="●"/>
              <a:defRPr/>
            </a:lvl7pPr>
            <a:lvl8pPr marL="3657600" lvl="7" indent="-317500" rtl="0">
              <a:lnSpc>
                <a:spcPct val="115000"/>
              </a:lnSpc>
              <a:spcBef>
                <a:spcPts val="0"/>
              </a:spcBef>
              <a:spcAft>
                <a:spcPts val="0"/>
              </a:spcAft>
              <a:buSzPts val="1400"/>
              <a:buChar char="○"/>
              <a:defRPr/>
            </a:lvl8pPr>
            <a:lvl9pPr marL="4114800" lvl="8" indent="-317500" rtl="0">
              <a:lnSpc>
                <a:spcPct val="115000"/>
              </a:lnSpc>
              <a:spcBef>
                <a:spcPts val="0"/>
              </a:spcBef>
              <a:spcAft>
                <a:spcPts val="0"/>
              </a:spcAft>
              <a:buSzPts val="1400"/>
              <a:buChar char="■"/>
              <a:defRPr/>
            </a:lvl9pPr>
          </a:lstStyle>
          <a:p>
            <a:endParaRPr/>
          </a:p>
        </p:txBody>
      </p:sp>
      <p:grpSp>
        <p:nvGrpSpPr>
          <p:cNvPr id="380" name="Google Shape;380;p22"/>
          <p:cNvGrpSpPr/>
          <p:nvPr/>
        </p:nvGrpSpPr>
        <p:grpSpPr>
          <a:xfrm>
            <a:off x="-233825" y="262867"/>
            <a:ext cx="6301119" cy="382141"/>
            <a:chOff x="-233825" y="262867"/>
            <a:chExt cx="6301119" cy="382141"/>
          </a:xfrm>
        </p:grpSpPr>
        <p:cxnSp>
          <p:nvCxnSpPr>
            <p:cNvPr id="381" name="Google Shape;381;p22"/>
            <p:cNvCxnSpPr/>
            <p:nvPr/>
          </p:nvCxnSpPr>
          <p:spPr>
            <a:xfrm>
              <a:off x="-233825" y="454400"/>
              <a:ext cx="5995800" cy="0"/>
            </a:xfrm>
            <a:prstGeom prst="straightConnector1">
              <a:avLst/>
            </a:prstGeom>
            <a:noFill/>
            <a:ln w="9525" cap="flat" cmpd="sng">
              <a:solidFill>
                <a:schemeClr val="lt1"/>
              </a:solidFill>
              <a:prstDash val="solid"/>
              <a:round/>
              <a:headEnd type="none" w="med" len="med"/>
              <a:tailEnd type="none" w="med" len="med"/>
            </a:ln>
          </p:spPr>
        </p:cxnSp>
        <p:grpSp>
          <p:nvGrpSpPr>
            <p:cNvPr id="382" name="Google Shape;382;p22"/>
            <p:cNvGrpSpPr/>
            <p:nvPr/>
          </p:nvGrpSpPr>
          <p:grpSpPr>
            <a:xfrm rot="2700771">
              <a:off x="5739001" y="321019"/>
              <a:ext cx="274531" cy="265837"/>
              <a:chOff x="6021400" y="1654100"/>
              <a:chExt cx="435350" cy="421375"/>
            </a:xfrm>
          </p:grpSpPr>
          <p:sp>
            <p:nvSpPr>
              <p:cNvPr id="383" name="Google Shape;383;p22"/>
              <p:cNvSpPr/>
              <p:nvPr/>
            </p:nvSpPr>
            <p:spPr>
              <a:xfrm>
                <a:off x="6021400" y="1731075"/>
                <a:ext cx="355825" cy="344400"/>
              </a:xfrm>
              <a:custGeom>
                <a:avLst/>
                <a:gdLst/>
                <a:ahLst/>
                <a:cxnLst/>
                <a:rect l="l" t="t" r="r" b="b"/>
                <a:pathLst>
                  <a:path w="14233" h="13776" extrusionOk="0">
                    <a:moveTo>
                      <a:pt x="5024" y="0"/>
                    </a:moveTo>
                    <a:cubicBezTo>
                      <a:pt x="4837" y="135"/>
                      <a:pt x="4656" y="283"/>
                      <a:pt x="4489" y="458"/>
                    </a:cubicBezTo>
                    <a:lnTo>
                      <a:pt x="1829" y="3110"/>
                    </a:lnTo>
                    <a:cubicBezTo>
                      <a:pt x="0" y="4940"/>
                      <a:pt x="0" y="7915"/>
                      <a:pt x="1829" y="9750"/>
                    </a:cubicBezTo>
                    <a:lnTo>
                      <a:pt x="4489" y="12404"/>
                    </a:lnTo>
                    <a:cubicBezTo>
                      <a:pt x="5402" y="13318"/>
                      <a:pt x="6600" y="13775"/>
                      <a:pt x="7806" y="13775"/>
                    </a:cubicBezTo>
                    <a:cubicBezTo>
                      <a:pt x="9004" y="13775"/>
                      <a:pt x="10208" y="13318"/>
                      <a:pt x="11121" y="12404"/>
                    </a:cubicBezTo>
                    <a:lnTo>
                      <a:pt x="13782" y="9750"/>
                    </a:lnTo>
                    <a:cubicBezTo>
                      <a:pt x="13950" y="9577"/>
                      <a:pt x="14097" y="9396"/>
                      <a:pt x="14233" y="9209"/>
                    </a:cubicBezTo>
                    <a:lnTo>
                      <a:pt x="502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22"/>
              <p:cNvSpPr/>
              <p:nvPr/>
            </p:nvSpPr>
            <p:spPr>
              <a:xfrm>
                <a:off x="6196400" y="1654100"/>
                <a:ext cx="127050" cy="124475"/>
              </a:xfrm>
              <a:custGeom>
                <a:avLst/>
                <a:gdLst/>
                <a:ahLst/>
                <a:cxnLst/>
                <a:rect l="l" t="t" r="r" b="b"/>
                <a:pathLst>
                  <a:path w="5082" h="4979" extrusionOk="0">
                    <a:moveTo>
                      <a:pt x="3903" y="0"/>
                    </a:moveTo>
                    <a:cubicBezTo>
                      <a:pt x="3627" y="0"/>
                      <a:pt x="3349" y="110"/>
                      <a:pt x="3143" y="315"/>
                    </a:cubicBezTo>
                    <a:lnTo>
                      <a:pt x="1" y="3459"/>
                    </a:lnTo>
                    <a:lnTo>
                      <a:pt x="1520" y="4979"/>
                    </a:lnTo>
                    <a:lnTo>
                      <a:pt x="4662" y="1836"/>
                    </a:lnTo>
                    <a:cubicBezTo>
                      <a:pt x="5081" y="1417"/>
                      <a:pt x="5081" y="734"/>
                      <a:pt x="4662" y="315"/>
                    </a:cubicBezTo>
                    <a:cubicBezTo>
                      <a:pt x="4451" y="110"/>
                      <a:pt x="4174" y="0"/>
                      <a:pt x="39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22"/>
              <p:cNvSpPr/>
              <p:nvPr/>
            </p:nvSpPr>
            <p:spPr>
              <a:xfrm>
                <a:off x="6329725" y="1787550"/>
                <a:ext cx="127025" cy="124350"/>
              </a:xfrm>
              <a:custGeom>
                <a:avLst/>
                <a:gdLst/>
                <a:ahLst/>
                <a:cxnLst/>
                <a:rect l="l" t="t" r="r" b="b"/>
                <a:pathLst>
                  <a:path w="5081" h="4974" extrusionOk="0">
                    <a:moveTo>
                      <a:pt x="3903" y="1"/>
                    </a:moveTo>
                    <a:cubicBezTo>
                      <a:pt x="3626" y="1"/>
                      <a:pt x="3356" y="104"/>
                      <a:pt x="3143" y="316"/>
                    </a:cubicBezTo>
                    <a:lnTo>
                      <a:pt x="0" y="3454"/>
                    </a:lnTo>
                    <a:lnTo>
                      <a:pt x="1520" y="4973"/>
                    </a:lnTo>
                    <a:lnTo>
                      <a:pt x="4662" y="1831"/>
                    </a:lnTo>
                    <a:cubicBezTo>
                      <a:pt x="5081" y="1412"/>
                      <a:pt x="5081" y="735"/>
                      <a:pt x="4662" y="316"/>
                    </a:cubicBezTo>
                    <a:cubicBezTo>
                      <a:pt x="4450" y="104"/>
                      <a:pt x="4180" y="1"/>
                      <a:pt x="390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86" name="Google Shape;386;p22"/>
          <p:cNvGrpSpPr/>
          <p:nvPr/>
        </p:nvGrpSpPr>
        <p:grpSpPr>
          <a:xfrm>
            <a:off x="5888625" y="4390554"/>
            <a:ext cx="868242" cy="435892"/>
            <a:chOff x="5888625" y="4390554"/>
            <a:chExt cx="868242" cy="435892"/>
          </a:xfrm>
        </p:grpSpPr>
        <p:sp>
          <p:nvSpPr>
            <p:cNvPr id="387" name="Google Shape;387;p22"/>
            <p:cNvSpPr/>
            <p:nvPr/>
          </p:nvSpPr>
          <p:spPr>
            <a:xfrm>
              <a:off x="6501325" y="4390554"/>
              <a:ext cx="255542" cy="435892"/>
            </a:xfrm>
            <a:custGeom>
              <a:avLst/>
              <a:gdLst/>
              <a:ahLst/>
              <a:cxnLst/>
              <a:rect l="l" t="t" r="r" b="b"/>
              <a:pathLst>
                <a:path w="13098" h="22342" extrusionOk="0">
                  <a:moveTo>
                    <a:pt x="13098" y="0"/>
                  </a:moveTo>
                  <a:lnTo>
                    <a:pt x="7704" y="577"/>
                  </a:lnTo>
                  <a:lnTo>
                    <a:pt x="768" y="10400"/>
                  </a:lnTo>
                  <a:lnTo>
                    <a:pt x="5203" y="11168"/>
                  </a:lnTo>
                  <a:lnTo>
                    <a:pt x="0" y="22341"/>
                  </a:lnTo>
                  <a:lnTo>
                    <a:pt x="11752" y="7317"/>
                  </a:lnTo>
                  <a:lnTo>
                    <a:pt x="7514" y="6739"/>
                  </a:lnTo>
                  <a:lnTo>
                    <a:pt x="1309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22"/>
            <p:cNvSpPr/>
            <p:nvPr/>
          </p:nvSpPr>
          <p:spPr>
            <a:xfrm>
              <a:off x="6194975" y="4390554"/>
              <a:ext cx="255542" cy="435892"/>
            </a:xfrm>
            <a:custGeom>
              <a:avLst/>
              <a:gdLst/>
              <a:ahLst/>
              <a:cxnLst/>
              <a:rect l="l" t="t" r="r" b="b"/>
              <a:pathLst>
                <a:path w="13098" h="22342" extrusionOk="0">
                  <a:moveTo>
                    <a:pt x="13098" y="0"/>
                  </a:moveTo>
                  <a:lnTo>
                    <a:pt x="7704" y="577"/>
                  </a:lnTo>
                  <a:lnTo>
                    <a:pt x="768" y="10400"/>
                  </a:lnTo>
                  <a:lnTo>
                    <a:pt x="5203" y="11168"/>
                  </a:lnTo>
                  <a:lnTo>
                    <a:pt x="0" y="22341"/>
                  </a:lnTo>
                  <a:lnTo>
                    <a:pt x="11752" y="7317"/>
                  </a:lnTo>
                  <a:lnTo>
                    <a:pt x="7514" y="6739"/>
                  </a:lnTo>
                  <a:lnTo>
                    <a:pt x="1309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22"/>
            <p:cNvSpPr/>
            <p:nvPr/>
          </p:nvSpPr>
          <p:spPr>
            <a:xfrm>
              <a:off x="5888625" y="4390554"/>
              <a:ext cx="255542" cy="435892"/>
            </a:xfrm>
            <a:custGeom>
              <a:avLst/>
              <a:gdLst/>
              <a:ahLst/>
              <a:cxnLst/>
              <a:rect l="l" t="t" r="r" b="b"/>
              <a:pathLst>
                <a:path w="13098" h="22342" extrusionOk="0">
                  <a:moveTo>
                    <a:pt x="13098" y="0"/>
                  </a:moveTo>
                  <a:lnTo>
                    <a:pt x="7704" y="577"/>
                  </a:lnTo>
                  <a:lnTo>
                    <a:pt x="768" y="10400"/>
                  </a:lnTo>
                  <a:lnTo>
                    <a:pt x="5203" y="11168"/>
                  </a:lnTo>
                  <a:lnTo>
                    <a:pt x="0" y="22341"/>
                  </a:lnTo>
                  <a:lnTo>
                    <a:pt x="11752" y="7317"/>
                  </a:lnTo>
                  <a:lnTo>
                    <a:pt x="7514" y="6739"/>
                  </a:lnTo>
                  <a:lnTo>
                    <a:pt x="1309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390" name="Google Shape;390;p22"/>
          <p:cNvCxnSpPr/>
          <p:nvPr/>
        </p:nvCxnSpPr>
        <p:spPr>
          <a:xfrm>
            <a:off x="-233825" y="4686785"/>
            <a:ext cx="5995800" cy="0"/>
          </a:xfrm>
          <a:prstGeom prst="straightConnector1">
            <a:avLst/>
          </a:prstGeom>
          <a:noFill/>
          <a:ln w="9525" cap="flat" cmpd="sng">
            <a:solidFill>
              <a:schemeClr val="lt1"/>
            </a:solidFill>
            <a:prstDash val="solid"/>
            <a:round/>
            <a:headEnd type="none" w="med" len="med"/>
            <a:tailEnd type="none" w="med" len="med"/>
          </a:ln>
        </p:spPr>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only 1">
  <p:cSld name="TITLE_ONLY_1">
    <p:spTree>
      <p:nvGrpSpPr>
        <p:cNvPr id="1" name="Shape 391"/>
        <p:cNvGrpSpPr/>
        <p:nvPr/>
      </p:nvGrpSpPr>
      <p:grpSpPr>
        <a:xfrm>
          <a:off x="0" y="0"/>
          <a:ext cx="0" cy="0"/>
          <a:chOff x="0" y="0"/>
          <a:chExt cx="0" cy="0"/>
        </a:xfrm>
      </p:grpSpPr>
      <p:sp>
        <p:nvSpPr>
          <p:cNvPr id="392" name="Google Shape;392;p23"/>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cxnSp>
        <p:nvCxnSpPr>
          <p:cNvPr id="393" name="Google Shape;393;p23"/>
          <p:cNvCxnSpPr/>
          <p:nvPr/>
        </p:nvCxnSpPr>
        <p:spPr>
          <a:xfrm>
            <a:off x="-233825" y="4686785"/>
            <a:ext cx="5995800" cy="0"/>
          </a:xfrm>
          <a:prstGeom prst="straightConnector1">
            <a:avLst/>
          </a:prstGeom>
          <a:noFill/>
          <a:ln w="9525" cap="flat" cmpd="sng">
            <a:solidFill>
              <a:schemeClr val="lt1"/>
            </a:solidFill>
            <a:prstDash val="solid"/>
            <a:round/>
            <a:headEnd type="none" w="med" len="med"/>
            <a:tailEnd type="none" w="med" len="med"/>
          </a:ln>
        </p:spPr>
      </p:cxnSp>
      <p:grpSp>
        <p:nvGrpSpPr>
          <p:cNvPr id="394" name="Google Shape;394;p23"/>
          <p:cNvGrpSpPr/>
          <p:nvPr/>
        </p:nvGrpSpPr>
        <p:grpSpPr>
          <a:xfrm>
            <a:off x="5888625" y="4390554"/>
            <a:ext cx="868242" cy="435892"/>
            <a:chOff x="5888625" y="4390554"/>
            <a:chExt cx="868242" cy="435892"/>
          </a:xfrm>
        </p:grpSpPr>
        <p:sp>
          <p:nvSpPr>
            <p:cNvPr id="395" name="Google Shape;395;p23"/>
            <p:cNvSpPr/>
            <p:nvPr/>
          </p:nvSpPr>
          <p:spPr>
            <a:xfrm>
              <a:off x="6501325" y="4390554"/>
              <a:ext cx="255542" cy="435892"/>
            </a:xfrm>
            <a:custGeom>
              <a:avLst/>
              <a:gdLst/>
              <a:ahLst/>
              <a:cxnLst/>
              <a:rect l="l" t="t" r="r" b="b"/>
              <a:pathLst>
                <a:path w="13098" h="22342" extrusionOk="0">
                  <a:moveTo>
                    <a:pt x="13098" y="0"/>
                  </a:moveTo>
                  <a:lnTo>
                    <a:pt x="7704" y="577"/>
                  </a:lnTo>
                  <a:lnTo>
                    <a:pt x="768" y="10400"/>
                  </a:lnTo>
                  <a:lnTo>
                    <a:pt x="5203" y="11168"/>
                  </a:lnTo>
                  <a:lnTo>
                    <a:pt x="0" y="22341"/>
                  </a:lnTo>
                  <a:lnTo>
                    <a:pt x="11752" y="7317"/>
                  </a:lnTo>
                  <a:lnTo>
                    <a:pt x="7514" y="6739"/>
                  </a:lnTo>
                  <a:lnTo>
                    <a:pt x="1309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23"/>
            <p:cNvSpPr/>
            <p:nvPr/>
          </p:nvSpPr>
          <p:spPr>
            <a:xfrm>
              <a:off x="6194975" y="4390554"/>
              <a:ext cx="255542" cy="435892"/>
            </a:xfrm>
            <a:custGeom>
              <a:avLst/>
              <a:gdLst/>
              <a:ahLst/>
              <a:cxnLst/>
              <a:rect l="l" t="t" r="r" b="b"/>
              <a:pathLst>
                <a:path w="13098" h="22342" extrusionOk="0">
                  <a:moveTo>
                    <a:pt x="13098" y="0"/>
                  </a:moveTo>
                  <a:lnTo>
                    <a:pt x="7704" y="577"/>
                  </a:lnTo>
                  <a:lnTo>
                    <a:pt x="768" y="10400"/>
                  </a:lnTo>
                  <a:lnTo>
                    <a:pt x="5203" y="11168"/>
                  </a:lnTo>
                  <a:lnTo>
                    <a:pt x="0" y="22341"/>
                  </a:lnTo>
                  <a:lnTo>
                    <a:pt x="11752" y="7317"/>
                  </a:lnTo>
                  <a:lnTo>
                    <a:pt x="7514" y="6739"/>
                  </a:lnTo>
                  <a:lnTo>
                    <a:pt x="1309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23"/>
            <p:cNvSpPr/>
            <p:nvPr/>
          </p:nvSpPr>
          <p:spPr>
            <a:xfrm>
              <a:off x="5888625" y="4390554"/>
              <a:ext cx="255542" cy="435892"/>
            </a:xfrm>
            <a:custGeom>
              <a:avLst/>
              <a:gdLst/>
              <a:ahLst/>
              <a:cxnLst/>
              <a:rect l="l" t="t" r="r" b="b"/>
              <a:pathLst>
                <a:path w="13098" h="22342" extrusionOk="0">
                  <a:moveTo>
                    <a:pt x="13098" y="0"/>
                  </a:moveTo>
                  <a:lnTo>
                    <a:pt x="7704" y="577"/>
                  </a:lnTo>
                  <a:lnTo>
                    <a:pt x="768" y="10400"/>
                  </a:lnTo>
                  <a:lnTo>
                    <a:pt x="5203" y="11168"/>
                  </a:lnTo>
                  <a:lnTo>
                    <a:pt x="0" y="22341"/>
                  </a:lnTo>
                  <a:lnTo>
                    <a:pt x="11752" y="7317"/>
                  </a:lnTo>
                  <a:lnTo>
                    <a:pt x="7514" y="6739"/>
                  </a:lnTo>
                  <a:lnTo>
                    <a:pt x="1309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8" name="Google Shape;398;p23"/>
          <p:cNvGrpSpPr/>
          <p:nvPr/>
        </p:nvGrpSpPr>
        <p:grpSpPr>
          <a:xfrm>
            <a:off x="2865839" y="262867"/>
            <a:ext cx="6278161" cy="382141"/>
            <a:chOff x="2865839" y="262867"/>
            <a:chExt cx="6278161" cy="382141"/>
          </a:xfrm>
        </p:grpSpPr>
        <p:cxnSp>
          <p:nvCxnSpPr>
            <p:cNvPr id="399" name="Google Shape;399;p23"/>
            <p:cNvCxnSpPr/>
            <p:nvPr/>
          </p:nvCxnSpPr>
          <p:spPr>
            <a:xfrm>
              <a:off x="3148200" y="454400"/>
              <a:ext cx="5995800" cy="0"/>
            </a:xfrm>
            <a:prstGeom prst="straightConnector1">
              <a:avLst/>
            </a:prstGeom>
            <a:noFill/>
            <a:ln w="9525" cap="flat" cmpd="sng">
              <a:solidFill>
                <a:schemeClr val="lt1"/>
              </a:solidFill>
              <a:prstDash val="solid"/>
              <a:round/>
              <a:headEnd type="none" w="med" len="med"/>
              <a:tailEnd type="none" w="med" len="med"/>
            </a:ln>
          </p:spPr>
        </p:cxnSp>
        <p:grpSp>
          <p:nvGrpSpPr>
            <p:cNvPr id="400" name="Google Shape;400;p23"/>
            <p:cNvGrpSpPr/>
            <p:nvPr/>
          </p:nvGrpSpPr>
          <p:grpSpPr>
            <a:xfrm rot="-2700771" flipH="1">
              <a:off x="2919601" y="321019"/>
              <a:ext cx="274531" cy="265837"/>
              <a:chOff x="6021400" y="1654100"/>
              <a:chExt cx="435350" cy="421375"/>
            </a:xfrm>
          </p:grpSpPr>
          <p:sp>
            <p:nvSpPr>
              <p:cNvPr id="401" name="Google Shape;401;p23"/>
              <p:cNvSpPr/>
              <p:nvPr/>
            </p:nvSpPr>
            <p:spPr>
              <a:xfrm>
                <a:off x="6021400" y="1731075"/>
                <a:ext cx="355825" cy="344400"/>
              </a:xfrm>
              <a:custGeom>
                <a:avLst/>
                <a:gdLst/>
                <a:ahLst/>
                <a:cxnLst/>
                <a:rect l="l" t="t" r="r" b="b"/>
                <a:pathLst>
                  <a:path w="14233" h="13776" extrusionOk="0">
                    <a:moveTo>
                      <a:pt x="5024" y="0"/>
                    </a:moveTo>
                    <a:cubicBezTo>
                      <a:pt x="4837" y="135"/>
                      <a:pt x="4656" y="283"/>
                      <a:pt x="4489" y="458"/>
                    </a:cubicBezTo>
                    <a:lnTo>
                      <a:pt x="1829" y="3110"/>
                    </a:lnTo>
                    <a:cubicBezTo>
                      <a:pt x="0" y="4940"/>
                      <a:pt x="0" y="7915"/>
                      <a:pt x="1829" y="9750"/>
                    </a:cubicBezTo>
                    <a:lnTo>
                      <a:pt x="4489" y="12404"/>
                    </a:lnTo>
                    <a:cubicBezTo>
                      <a:pt x="5402" y="13318"/>
                      <a:pt x="6600" y="13775"/>
                      <a:pt x="7806" y="13775"/>
                    </a:cubicBezTo>
                    <a:cubicBezTo>
                      <a:pt x="9004" y="13775"/>
                      <a:pt x="10208" y="13318"/>
                      <a:pt x="11121" y="12404"/>
                    </a:cubicBezTo>
                    <a:lnTo>
                      <a:pt x="13782" y="9750"/>
                    </a:lnTo>
                    <a:cubicBezTo>
                      <a:pt x="13950" y="9577"/>
                      <a:pt x="14097" y="9396"/>
                      <a:pt x="14233" y="9209"/>
                    </a:cubicBezTo>
                    <a:lnTo>
                      <a:pt x="502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23"/>
              <p:cNvSpPr/>
              <p:nvPr/>
            </p:nvSpPr>
            <p:spPr>
              <a:xfrm>
                <a:off x="6196400" y="1654100"/>
                <a:ext cx="127050" cy="124475"/>
              </a:xfrm>
              <a:custGeom>
                <a:avLst/>
                <a:gdLst/>
                <a:ahLst/>
                <a:cxnLst/>
                <a:rect l="l" t="t" r="r" b="b"/>
                <a:pathLst>
                  <a:path w="5082" h="4979" extrusionOk="0">
                    <a:moveTo>
                      <a:pt x="3903" y="0"/>
                    </a:moveTo>
                    <a:cubicBezTo>
                      <a:pt x="3627" y="0"/>
                      <a:pt x="3349" y="110"/>
                      <a:pt x="3143" y="315"/>
                    </a:cubicBezTo>
                    <a:lnTo>
                      <a:pt x="1" y="3459"/>
                    </a:lnTo>
                    <a:lnTo>
                      <a:pt x="1520" y="4979"/>
                    </a:lnTo>
                    <a:lnTo>
                      <a:pt x="4662" y="1836"/>
                    </a:lnTo>
                    <a:cubicBezTo>
                      <a:pt x="5081" y="1417"/>
                      <a:pt x="5081" y="734"/>
                      <a:pt x="4662" y="315"/>
                    </a:cubicBezTo>
                    <a:cubicBezTo>
                      <a:pt x="4451" y="110"/>
                      <a:pt x="4174" y="0"/>
                      <a:pt x="39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23"/>
              <p:cNvSpPr/>
              <p:nvPr/>
            </p:nvSpPr>
            <p:spPr>
              <a:xfrm>
                <a:off x="6329725" y="1787550"/>
                <a:ext cx="127025" cy="124350"/>
              </a:xfrm>
              <a:custGeom>
                <a:avLst/>
                <a:gdLst/>
                <a:ahLst/>
                <a:cxnLst/>
                <a:rect l="l" t="t" r="r" b="b"/>
                <a:pathLst>
                  <a:path w="5081" h="4974" extrusionOk="0">
                    <a:moveTo>
                      <a:pt x="3903" y="1"/>
                    </a:moveTo>
                    <a:cubicBezTo>
                      <a:pt x="3626" y="1"/>
                      <a:pt x="3356" y="104"/>
                      <a:pt x="3143" y="316"/>
                    </a:cubicBezTo>
                    <a:lnTo>
                      <a:pt x="0" y="3454"/>
                    </a:lnTo>
                    <a:lnTo>
                      <a:pt x="1520" y="4973"/>
                    </a:lnTo>
                    <a:lnTo>
                      <a:pt x="4662" y="1831"/>
                    </a:lnTo>
                    <a:cubicBezTo>
                      <a:pt x="5081" y="1412"/>
                      <a:pt x="5081" y="735"/>
                      <a:pt x="4662" y="316"/>
                    </a:cubicBezTo>
                    <a:cubicBezTo>
                      <a:pt x="4450" y="104"/>
                      <a:pt x="4180" y="1"/>
                      <a:pt x="390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ext 2">
  <p:cSld name="CUSTOM_1">
    <p:spTree>
      <p:nvGrpSpPr>
        <p:cNvPr id="1" name="Shape 418"/>
        <p:cNvGrpSpPr/>
        <p:nvPr/>
      </p:nvGrpSpPr>
      <p:grpSpPr>
        <a:xfrm>
          <a:off x="0" y="0"/>
          <a:ext cx="0" cy="0"/>
          <a:chOff x="0" y="0"/>
          <a:chExt cx="0" cy="0"/>
        </a:xfrm>
      </p:grpSpPr>
      <p:sp>
        <p:nvSpPr>
          <p:cNvPr id="419" name="Google Shape;419;p25"/>
          <p:cNvSpPr txBox="1">
            <a:spLocks noGrp="1"/>
          </p:cNvSpPr>
          <p:nvPr>
            <p:ph type="subTitle" idx="1"/>
          </p:nvPr>
        </p:nvSpPr>
        <p:spPr>
          <a:xfrm>
            <a:off x="720000" y="2716875"/>
            <a:ext cx="2972400" cy="1994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Char char="⌁"/>
              <a:defRPr sz="1800"/>
            </a:lvl1pPr>
            <a:lvl2pPr lvl="1" algn="ctr" rtl="0">
              <a:lnSpc>
                <a:spcPct val="100000"/>
              </a:lnSpc>
              <a:spcBef>
                <a:spcPts val="0"/>
              </a:spcBef>
              <a:spcAft>
                <a:spcPts val="0"/>
              </a:spcAft>
              <a:buSzPts val="1400"/>
              <a:buChar char="○"/>
              <a:defRPr/>
            </a:lvl2pPr>
            <a:lvl3pPr lvl="2" algn="ctr" rtl="0">
              <a:lnSpc>
                <a:spcPct val="100000"/>
              </a:lnSpc>
              <a:spcBef>
                <a:spcPts val="0"/>
              </a:spcBef>
              <a:spcAft>
                <a:spcPts val="0"/>
              </a:spcAft>
              <a:buSzPts val="1400"/>
              <a:buChar char="■"/>
              <a:defRPr/>
            </a:lvl3pPr>
            <a:lvl4pPr lvl="3" algn="ctr" rtl="0">
              <a:lnSpc>
                <a:spcPct val="100000"/>
              </a:lnSpc>
              <a:spcBef>
                <a:spcPts val="0"/>
              </a:spcBef>
              <a:spcAft>
                <a:spcPts val="0"/>
              </a:spcAft>
              <a:buSzPts val="1400"/>
              <a:buChar char="●"/>
              <a:defRPr/>
            </a:lvl4pPr>
            <a:lvl5pPr lvl="4" algn="ctr" rtl="0">
              <a:lnSpc>
                <a:spcPct val="100000"/>
              </a:lnSpc>
              <a:spcBef>
                <a:spcPts val="0"/>
              </a:spcBef>
              <a:spcAft>
                <a:spcPts val="0"/>
              </a:spcAft>
              <a:buSzPts val="1400"/>
              <a:buChar char="○"/>
              <a:defRPr/>
            </a:lvl5pPr>
            <a:lvl6pPr lvl="5" algn="ctr" rtl="0">
              <a:lnSpc>
                <a:spcPct val="100000"/>
              </a:lnSpc>
              <a:spcBef>
                <a:spcPts val="0"/>
              </a:spcBef>
              <a:spcAft>
                <a:spcPts val="0"/>
              </a:spcAft>
              <a:buSzPts val="1400"/>
              <a:buChar char="■"/>
              <a:defRPr/>
            </a:lvl6pPr>
            <a:lvl7pPr lvl="6" algn="ctr" rtl="0">
              <a:lnSpc>
                <a:spcPct val="100000"/>
              </a:lnSpc>
              <a:spcBef>
                <a:spcPts val="0"/>
              </a:spcBef>
              <a:spcAft>
                <a:spcPts val="0"/>
              </a:spcAft>
              <a:buSzPts val="1400"/>
              <a:buChar char="●"/>
              <a:defRPr/>
            </a:lvl7pPr>
            <a:lvl8pPr lvl="7" algn="ctr" rtl="0">
              <a:lnSpc>
                <a:spcPct val="100000"/>
              </a:lnSpc>
              <a:spcBef>
                <a:spcPts val="0"/>
              </a:spcBef>
              <a:spcAft>
                <a:spcPts val="0"/>
              </a:spcAft>
              <a:buSzPts val="1400"/>
              <a:buChar char="○"/>
              <a:defRPr/>
            </a:lvl8pPr>
            <a:lvl9pPr lvl="8" algn="ctr" rtl="0">
              <a:lnSpc>
                <a:spcPct val="100000"/>
              </a:lnSpc>
              <a:spcBef>
                <a:spcPts val="0"/>
              </a:spcBef>
              <a:spcAft>
                <a:spcPts val="0"/>
              </a:spcAft>
              <a:buSzPts val="1400"/>
              <a:buChar char="■"/>
              <a:defRPr/>
            </a:lvl9pPr>
          </a:lstStyle>
          <a:p>
            <a:endParaRPr/>
          </a:p>
        </p:txBody>
      </p:sp>
      <p:sp>
        <p:nvSpPr>
          <p:cNvPr id="420" name="Google Shape;420;p25"/>
          <p:cNvSpPr txBox="1">
            <a:spLocks noGrp="1"/>
          </p:cNvSpPr>
          <p:nvPr>
            <p:ph type="title"/>
          </p:nvPr>
        </p:nvSpPr>
        <p:spPr>
          <a:xfrm>
            <a:off x="720000" y="792350"/>
            <a:ext cx="3891300" cy="15699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sz="55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421" name="Google Shape;421;p25"/>
          <p:cNvGrpSpPr/>
          <p:nvPr/>
        </p:nvGrpSpPr>
        <p:grpSpPr>
          <a:xfrm>
            <a:off x="-233825" y="262867"/>
            <a:ext cx="6301119" cy="382141"/>
            <a:chOff x="-233825" y="262867"/>
            <a:chExt cx="6301119" cy="382141"/>
          </a:xfrm>
        </p:grpSpPr>
        <p:cxnSp>
          <p:nvCxnSpPr>
            <p:cNvPr id="422" name="Google Shape;422;p25"/>
            <p:cNvCxnSpPr/>
            <p:nvPr/>
          </p:nvCxnSpPr>
          <p:spPr>
            <a:xfrm>
              <a:off x="-233825" y="454400"/>
              <a:ext cx="5995800" cy="0"/>
            </a:xfrm>
            <a:prstGeom prst="straightConnector1">
              <a:avLst/>
            </a:prstGeom>
            <a:noFill/>
            <a:ln w="9525" cap="flat" cmpd="sng">
              <a:solidFill>
                <a:schemeClr val="lt1"/>
              </a:solidFill>
              <a:prstDash val="solid"/>
              <a:round/>
              <a:headEnd type="none" w="med" len="med"/>
              <a:tailEnd type="none" w="med" len="med"/>
            </a:ln>
          </p:spPr>
        </p:cxnSp>
        <p:grpSp>
          <p:nvGrpSpPr>
            <p:cNvPr id="423" name="Google Shape;423;p25"/>
            <p:cNvGrpSpPr/>
            <p:nvPr/>
          </p:nvGrpSpPr>
          <p:grpSpPr>
            <a:xfrm rot="2700771">
              <a:off x="5739001" y="321019"/>
              <a:ext cx="274531" cy="265837"/>
              <a:chOff x="6021400" y="1654100"/>
              <a:chExt cx="435350" cy="421375"/>
            </a:xfrm>
          </p:grpSpPr>
          <p:sp>
            <p:nvSpPr>
              <p:cNvPr id="424" name="Google Shape;424;p25"/>
              <p:cNvSpPr/>
              <p:nvPr/>
            </p:nvSpPr>
            <p:spPr>
              <a:xfrm>
                <a:off x="6021400" y="1731075"/>
                <a:ext cx="355825" cy="344400"/>
              </a:xfrm>
              <a:custGeom>
                <a:avLst/>
                <a:gdLst/>
                <a:ahLst/>
                <a:cxnLst/>
                <a:rect l="l" t="t" r="r" b="b"/>
                <a:pathLst>
                  <a:path w="14233" h="13776" extrusionOk="0">
                    <a:moveTo>
                      <a:pt x="5024" y="0"/>
                    </a:moveTo>
                    <a:cubicBezTo>
                      <a:pt x="4837" y="135"/>
                      <a:pt x="4656" y="283"/>
                      <a:pt x="4489" y="458"/>
                    </a:cubicBezTo>
                    <a:lnTo>
                      <a:pt x="1829" y="3110"/>
                    </a:lnTo>
                    <a:cubicBezTo>
                      <a:pt x="0" y="4940"/>
                      <a:pt x="0" y="7915"/>
                      <a:pt x="1829" y="9750"/>
                    </a:cubicBezTo>
                    <a:lnTo>
                      <a:pt x="4489" y="12404"/>
                    </a:lnTo>
                    <a:cubicBezTo>
                      <a:pt x="5402" y="13318"/>
                      <a:pt x="6600" y="13775"/>
                      <a:pt x="7806" y="13775"/>
                    </a:cubicBezTo>
                    <a:cubicBezTo>
                      <a:pt x="9004" y="13775"/>
                      <a:pt x="10208" y="13318"/>
                      <a:pt x="11121" y="12404"/>
                    </a:cubicBezTo>
                    <a:lnTo>
                      <a:pt x="13782" y="9750"/>
                    </a:lnTo>
                    <a:cubicBezTo>
                      <a:pt x="13950" y="9577"/>
                      <a:pt x="14097" y="9396"/>
                      <a:pt x="14233" y="9209"/>
                    </a:cubicBezTo>
                    <a:lnTo>
                      <a:pt x="502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25"/>
              <p:cNvSpPr/>
              <p:nvPr/>
            </p:nvSpPr>
            <p:spPr>
              <a:xfrm>
                <a:off x="6196400" y="1654100"/>
                <a:ext cx="127050" cy="124475"/>
              </a:xfrm>
              <a:custGeom>
                <a:avLst/>
                <a:gdLst/>
                <a:ahLst/>
                <a:cxnLst/>
                <a:rect l="l" t="t" r="r" b="b"/>
                <a:pathLst>
                  <a:path w="5082" h="4979" extrusionOk="0">
                    <a:moveTo>
                      <a:pt x="3903" y="0"/>
                    </a:moveTo>
                    <a:cubicBezTo>
                      <a:pt x="3627" y="0"/>
                      <a:pt x="3349" y="110"/>
                      <a:pt x="3143" y="315"/>
                    </a:cubicBezTo>
                    <a:lnTo>
                      <a:pt x="1" y="3459"/>
                    </a:lnTo>
                    <a:lnTo>
                      <a:pt x="1520" y="4979"/>
                    </a:lnTo>
                    <a:lnTo>
                      <a:pt x="4662" y="1836"/>
                    </a:lnTo>
                    <a:cubicBezTo>
                      <a:pt x="5081" y="1417"/>
                      <a:pt x="5081" y="734"/>
                      <a:pt x="4662" y="315"/>
                    </a:cubicBezTo>
                    <a:cubicBezTo>
                      <a:pt x="4451" y="110"/>
                      <a:pt x="4174" y="0"/>
                      <a:pt x="39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25"/>
              <p:cNvSpPr/>
              <p:nvPr/>
            </p:nvSpPr>
            <p:spPr>
              <a:xfrm>
                <a:off x="6329725" y="1787550"/>
                <a:ext cx="127025" cy="124350"/>
              </a:xfrm>
              <a:custGeom>
                <a:avLst/>
                <a:gdLst/>
                <a:ahLst/>
                <a:cxnLst/>
                <a:rect l="l" t="t" r="r" b="b"/>
                <a:pathLst>
                  <a:path w="5081" h="4974" extrusionOk="0">
                    <a:moveTo>
                      <a:pt x="3903" y="1"/>
                    </a:moveTo>
                    <a:cubicBezTo>
                      <a:pt x="3626" y="1"/>
                      <a:pt x="3356" y="104"/>
                      <a:pt x="3143" y="316"/>
                    </a:cubicBezTo>
                    <a:lnTo>
                      <a:pt x="0" y="3454"/>
                    </a:lnTo>
                    <a:lnTo>
                      <a:pt x="1520" y="4973"/>
                    </a:lnTo>
                    <a:lnTo>
                      <a:pt x="4662" y="1831"/>
                    </a:lnTo>
                    <a:cubicBezTo>
                      <a:pt x="5081" y="1412"/>
                      <a:pt x="5081" y="735"/>
                      <a:pt x="4662" y="316"/>
                    </a:cubicBezTo>
                    <a:cubicBezTo>
                      <a:pt x="4450" y="104"/>
                      <a:pt x="4180" y="1"/>
                      <a:pt x="390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27" name="Google Shape;427;p25"/>
          <p:cNvSpPr/>
          <p:nvPr/>
        </p:nvSpPr>
        <p:spPr>
          <a:xfrm>
            <a:off x="6194975" y="4390554"/>
            <a:ext cx="255542" cy="435892"/>
          </a:xfrm>
          <a:custGeom>
            <a:avLst/>
            <a:gdLst/>
            <a:ahLst/>
            <a:cxnLst/>
            <a:rect l="l" t="t" r="r" b="b"/>
            <a:pathLst>
              <a:path w="13098" h="22342" extrusionOk="0">
                <a:moveTo>
                  <a:pt x="13098" y="0"/>
                </a:moveTo>
                <a:lnTo>
                  <a:pt x="7704" y="577"/>
                </a:lnTo>
                <a:lnTo>
                  <a:pt x="768" y="10400"/>
                </a:lnTo>
                <a:lnTo>
                  <a:pt x="5203" y="11168"/>
                </a:lnTo>
                <a:lnTo>
                  <a:pt x="0" y="22341"/>
                </a:lnTo>
                <a:lnTo>
                  <a:pt x="11752" y="7317"/>
                </a:lnTo>
                <a:lnTo>
                  <a:pt x="7514" y="6739"/>
                </a:lnTo>
                <a:lnTo>
                  <a:pt x="1309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25"/>
          <p:cNvSpPr/>
          <p:nvPr/>
        </p:nvSpPr>
        <p:spPr>
          <a:xfrm>
            <a:off x="5888625" y="4390554"/>
            <a:ext cx="255542" cy="435892"/>
          </a:xfrm>
          <a:custGeom>
            <a:avLst/>
            <a:gdLst/>
            <a:ahLst/>
            <a:cxnLst/>
            <a:rect l="l" t="t" r="r" b="b"/>
            <a:pathLst>
              <a:path w="13098" h="22342" extrusionOk="0">
                <a:moveTo>
                  <a:pt x="13098" y="0"/>
                </a:moveTo>
                <a:lnTo>
                  <a:pt x="7704" y="577"/>
                </a:lnTo>
                <a:lnTo>
                  <a:pt x="768" y="10400"/>
                </a:lnTo>
                <a:lnTo>
                  <a:pt x="5203" y="11168"/>
                </a:lnTo>
                <a:lnTo>
                  <a:pt x="0" y="22341"/>
                </a:lnTo>
                <a:lnTo>
                  <a:pt x="11752" y="7317"/>
                </a:lnTo>
                <a:lnTo>
                  <a:pt x="7514" y="6739"/>
                </a:lnTo>
                <a:lnTo>
                  <a:pt x="1309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25"/>
          <p:cNvSpPr/>
          <p:nvPr/>
        </p:nvSpPr>
        <p:spPr>
          <a:xfrm>
            <a:off x="6501325" y="4390554"/>
            <a:ext cx="255542" cy="435892"/>
          </a:xfrm>
          <a:custGeom>
            <a:avLst/>
            <a:gdLst/>
            <a:ahLst/>
            <a:cxnLst/>
            <a:rect l="l" t="t" r="r" b="b"/>
            <a:pathLst>
              <a:path w="13098" h="22342" extrusionOk="0">
                <a:moveTo>
                  <a:pt x="13098" y="0"/>
                </a:moveTo>
                <a:lnTo>
                  <a:pt x="7704" y="577"/>
                </a:lnTo>
                <a:lnTo>
                  <a:pt x="768" y="10400"/>
                </a:lnTo>
                <a:lnTo>
                  <a:pt x="5203" y="11168"/>
                </a:lnTo>
                <a:lnTo>
                  <a:pt x="0" y="22341"/>
                </a:lnTo>
                <a:lnTo>
                  <a:pt x="11752" y="7317"/>
                </a:lnTo>
                <a:lnTo>
                  <a:pt x="7514" y="6739"/>
                </a:lnTo>
                <a:lnTo>
                  <a:pt x="1309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30" name="Google Shape;430;p25"/>
          <p:cNvCxnSpPr/>
          <p:nvPr/>
        </p:nvCxnSpPr>
        <p:spPr>
          <a:xfrm>
            <a:off x="-233825" y="4686785"/>
            <a:ext cx="5995800" cy="0"/>
          </a:xfrm>
          <a:prstGeom prst="straightConnector1">
            <a:avLst/>
          </a:prstGeom>
          <a:noFill/>
          <a:ln w="9525" cap="flat" cmpd="sng">
            <a:solidFill>
              <a:schemeClr val="lt1"/>
            </a:solidFill>
            <a:prstDash val="solid"/>
            <a:round/>
            <a:headEnd type="none" w="med" len="med"/>
            <a:tailEnd type="none" w="med" len="med"/>
          </a:ln>
        </p:spPr>
      </p:cxn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465"/>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466"/>
        <p:cNvGrpSpPr/>
        <p:nvPr/>
      </p:nvGrpSpPr>
      <p:grpSpPr>
        <a:xfrm>
          <a:off x="0" y="0"/>
          <a:ext cx="0" cy="0"/>
          <a:chOff x="0" y="0"/>
          <a:chExt cx="0" cy="0"/>
        </a:xfrm>
      </p:grpSpPr>
      <p:grpSp>
        <p:nvGrpSpPr>
          <p:cNvPr id="467" name="Google Shape;467;p29"/>
          <p:cNvGrpSpPr/>
          <p:nvPr/>
        </p:nvGrpSpPr>
        <p:grpSpPr>
          <a:xfrm>
            <a:off x="4137879" y="4390554"/>
            <a:ext cx="868242" cy="435892"/>
            <a:chOff x="4036209" y="4390554"/>
            <a:chExt cx="868242" cy="435892"/>
          </a:xfrm>
        </p:grpSpPr>
        <p:sp>
          <p:nvSpPr>
            <p:cNvPr id="468" name="Google Shape;468;p29"/>
            <p:cNvSpPr/>
            <p:nvPr/>
          </p:nvSpPr>
          <p:spPr>
            <a:xfrm>
              <a:off x="4648909" y="4390554"/>
              <a:ext cx="255542" cy="435892"/>
            </a:xfrm>
            <a:custGeom>
              <a:avLst/>
              <a:gdLst/>
              <a:ahLst/>
              <a:cxnLst/>
              <a:rect l="l" t="t" r="r" b="b"/>
              <a:pathLst>
                <a:path w="13098" h="22342" extrusionOk="0">
                  <a:moveTo>
                    <a:pt x="13098" y="0"/>
                  </a:moveTo>
                  <a:lnTo>
                    <a:pt x="7704" y="577"/>
                  </a:lnTo>
                  <a:lnTo>
                    <a:pt x="768" y="10400"/>
                  </a:lnTo>
                  <a:lnTo>
                    <a:pt x="5203" y="11168"/>
                  </a:lnTo>
                  <a:lnTo>
                    <a:pt x="0" y="22341"/>
                  </a:lnTo>
                  <a:lnTo>
                    <a:pt x="11752" y="7317"/>
                  </a:lnTo>
                  <a:lnTo>
                    <a:pt x="7514" y="6739"/>
                  </a:lnTo>
                  <a:lnTo>
                    <a:pt x="1309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29"/>
            <p:cNvSpPr/>
            <p:nvPr/>
          </p:nvSpPr>
          <p:spPr>
            <a:xfrm>
              <a:off x="4342559" y="4390554"/>
              <a:ext cx="255542" cy="435892"/>
            </a:xfrm>
            <a:custGeom>
              <a:avLst/>
              <a:gdLst/>
              <a:ahLst/>
              <a:cxnLst/>
              <a:rect l="l" t="t" r="r" b="b"/>
              <a:pathLst>
                <a:path w="13098" h="22342" extrusionOk="0">
                  <a:moveTo>
                    <a:pt x="13098" y="0"/>
                  </a:moveTo>
                  <a:lnTo>
                    <a:pt x="7704" y="577"/>
                  </a:lnTo>
                  <a:lnTo>
                    <a:pt x="768" y="10400"/>
                  </a:lnTo>
                  <a:lnTo>
                    <a:pt x="5203" y="11168"/>
                  </a:lnTo>
                  <a:lnTo>
                    <a:pt x="0" y="22341"/>
                  </a:lnTo>
                  <a:lnTo>
                    <a:pt x="11752" y="7317"/>
                  </a:lnTo>
                  <a:lnTo>
                    <a:pt x="7514" y="6739"/>
                  </a:lnTo>
                  <a:lnTo>
                    <a:pt x="1309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29"/>
            <p:cNvSpPr/>
            <p:nvPr/>
          </p:nvSpPr>
          <p:spPr>
            <a:xfrm>
              <a:off x="4036209" y="4390554"/>
              <a:ext cx="255542" cy="435892"/>
            </a:xfrm>
            <a:custGeom>
              <a:avLst/>
              <a:gdLst/>
              <a:ahLst/>
              <a:cxnLst/>
              <a:rect l="l" t="t" r="r" b="b"/>
              <a:pathLst>
                <a:path w="13098" h="22342" extrusionOk="0">
                  <a:moveTo>
                    <a:pt x="13098" y="0"/>
                  </a:moveTo>
                  <a:lnTo>
                    <a:pt x="7704" y="577"/>
                  </a:lnTo>
                  <a:lnTo>
                    <a:pt x="768" y="10400"/>
                  </a:lnTo>
                  <a:lnTo>
                    <a:pt x="5203" y="11168"/>
                  </a:lnTo>
                  <a:lnTo>
                    <a:pt x="0" y="22341"/>
                  </a:lnTo>
                  <a:lnTo>
                    <a:pt x="11752" y="7317"/>
                  </a:lnTo>
                  <a:lnTo>
                    <a:pt x="7514" y="6739"/>
                  </a:lnTo>
                  <a:lnTo>
                    <a:pt x="1309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1" name="Google Shape;471;p29"/>
          <p:cNvGrpSpPr/>
          <p:nvPr/>
        </p:nvGrpSpPr>
        <p:grpSpPr>
          <a:xfrm>
            <a:off x="-3410922" y="4496667"/>
            <a:ext cx="6301119" cy="382141"/>
            <a:chOff x="-233825" y="262867"/>
            <a:chExt cx="6301119" cy="382141"/>
          </a:xfrm>
        </p:grpSpPr>
        <p:cxnSp>
          <p:nvCxnSpPr>
            <p:cNvPr id="472" name="Google Shape;472;p29"/>
            <p:cNvCxnSpPr/>
            <p:nvPr/>
          </p:nvCxnSpPr>
          <p:spPr>
            <a:xfrm>
              <a:off x="-233825" y="454400"/>
              <a:ext cx="5995800" cy="0"/>
            </a:xfrm>
            <a:prstGeom prst="straightConnector1">
              <a:avLst/>
            </a:prstGeom>
            <a:noFill/>
            <a:ln w="9525" cap="flat" cmpd="sng">
              <a:solidFill>
                <a:schemeClr val="lt1"/>
              </a:solidFill>
              <a:prstDash val="solid"/>
              <a:round/>
              <a:headEnd type="none" w="med" len="med"/>
              <a:tailEnd type="none" w="med" len="med"/>
            </a:ln>
          </p:spPr>
        </p:cxnSp>
        <p:grpSp>
          <p:nvGrpSpPr>
            <p:cNvPr id="473" name="Google Shape;473;p29"/>
            <p:cNvGrpSpPr/>
            <p:nvPr/>
          </p:nvGrpSpPr>
          <p:grpSpPr>
            <a:xfrm rot="2700771">
              <a:off x="5739001" y="321019"/>
              <a:ext cx="274531" cy="265837"/>
              <a:chOff x="6021400" y="1654100"/>
              <a:chExt cx="435350" cy="421375"/>
            </a:xfrm>
          </p:grpSpPr>
          <p:sp>
            <p:nvSpPr>
              <p:cNvPr id="474" name="Google Shape;474;p29"/>
              <p:cNvSpPr/>
              <p:nvPr/>
            </p:nvSpPr>
            <p:spPr>
              <a:xfrm>
                <a:off x="6021400" y="1731075"/>
                <a:ext cx="355825" cy="344400"/>
              </a:xfrm>
              <a:custGeom>
                <a:avLst/>
                <a:gdLst/>
                <a:ahLst/>
                <a:cxnLst/>
                <a:rect l="l" t="t" r="r" b="b"/>
                <a:pathLst>
                  <a:path w="14233" h="13776" extrusionOk="0">
                    <a:moveTo>
                      <a:pt x="5024" y="0"/>
                    </a:moveTo>
                    <a:cubicBezTo>
                      <a:pt x="4837" y="135"/>
                      <a:pt x="4656" y="283"/>
                      <a:pt x="4489" y="458"/>
                    </a:cubicBezTo>
                    <a:lnTo>
                      <a:pt x="1829" y="3110"/>
                    </a:lnTo>
                    <a:cubicBezTo>
                      <a:pt x="0" y="4940"/>
                      <a:pt x="0" y="7915"/>
                      <a:pt x="1829" y="9750"/>
                    </a:cubicBezTo>
                    <a:lnTo>
                      <a:pt x="4489" y="12404"/>
                    </a:lnTo>
                    <a:cubicBezTo>
                      <a:pt x="5402" y="13318"/>
                      <a:pt x="6600" y="13775"/>
                      <a:pt x="7806" y="13775"/>
                    </a:cubicBezTo>
                    <a:cubicBezTo>
                      <a:pt x="9004" y="13775"/>
                      <a:pt x="10208" y="13318"/>
                      <a:pt x="11121" y="12404"/>
                    </a:cubicBezTo>
                    <a:lnTo>
                      <a:pt x="13782" y="9750"/>
                    </a:lnTo>
                    <a:cubicBezTo>
                      <a:pt x="13950" y="9577"/>
                      <a:pt x="14097" y="9396"/>
                      <a:pt x="14233" y="9209"/>
                    </a:cubicBezTo>
                    <a:lnTo>
                      <a:pt x="502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29"/>
              <p:cNvSpPr/>
              <p:nvPr/>
            </p:nvSpPr>
            <p:spPr>
              <a:xfrm>
                <a:off x="6196400" y="1654100"/>
                <a:ext cx="127050" cy="124475"/>
              </a:xfrm>
              <a:custGeom>
                <a:avLst/>
                <a:gdLst/>
                <a:ahLst/>
                <a:cxnLst/>
                <a:rect l="l" t="t" r="r" b="b"/>
                <a:pathLst>
                  <a:path w="5082" h="4979" extrusionOk="0">
                    <a:moveTo>
                      <a:pt x="3903" y="0"/>
                    </a:moveTo>
                    <a:cubicBezTo>
                      <a:pt x="3627" y="0"/>
                      <a:pt x="3349" y="110"/>
                      <a:pt x="3143" y="315"/>
                    </a:cubicBezTo>
                    <a:lnTo>
                      <a:pt x="1" y="3459"/>
                    </a:lnTo>
                    <a:lnTo>
                      <a:pt x="1520" y="4979"/>
                    </a:lnTo>
                    <a:lnTo>
                      <a:pt x="4662" y="1836"/>
                    </a:lnTo>
                    <a:cubicBezTo>
                      <a:pt x="5081" y="1417"/>
                      <a:pt x="5081" y="734"/>
                      <a:pt x="4662" y="315"/>
                    </a:cubicBezTo>
                    <a:cubicBezTo>
                      <a:pt x="4451" y="110"/>
                      <a:pt x="4174" y="0"/>
                      <a:pt x="39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29"/>
              <p:cNvSpPr/>
              <p:nvPr/>
            </p:nvSpPr>
            <p:spPr>
              <a:xfrm>
                <a:off x="6329725" y="1787550"/>
                <a:ext cx="127025" cy="124350"/>
              </a:xfrm>
              <a:custGeom>
                <a:avLst/>
                <a:gdLst/>
                <a:ahLst/>
                <a:cxnLst/>
                <a:rect l="l" t="t" r="r" b="b"/>
                <a:pathLst>
                  <a:path w="5081" h="4974" extrusionOk="0">
                    <a:moveTo>
                      <a:pt x="3903" y="1"/>
                    </a:moveTo>
                    <a:cubicBezTo>
                      <a:pt x="3626" y="1"/>
                      <a:pt x="3356" y="104"/>
                      <a:pt x="3143" y="316"/>
                    </a:cubicBezTo>
                    <a:lnTo>
                      <a:pt x="0" y="3454"/>
                    </a:lnTo>
                    <a:lnTo>
                      <a:pt x="1520" y="4973"/>
                    </a:lnTo>
                    <a:lnTo>
                      <a:pt x="4662" y="1831"/>
                    </a:lnTo>
                    <a:cubicBezTo>
                      <a:pt x="5081" y="1412"/>
                      <a:pt x="5081" y="735"/>
                      <a:pt x="4662" y="316"/>
                    </a:cubicBezTo>
                    <a:cubicBezTo>
                      <a:pt x="4450" y="104"/>
                      <a:pt x="4180" y="1"/>
                      <a:pt x="390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77" name="Google Shape;477;p29"/>
          <p:cNvGrpSpPr/>
          <p:nvPr/>
        </p:nvGrpSpPr>
        <p:grpSpPr>
          <a:xfrm flipH="1">
            <a:off x="6253803" y="4496667"/>
            <a:ext cx="6301119" cy="382141"/>
            <a:chOff x="-233825" y="262867"/>
            <a:chExt cx="6301119" cy="382141"/>
          </a:xfrm>
        </p:grpSpPr>
        <p:cxnSp>
          <p:nvCxnSpPr>
            <p:cNvPr id="478" name="Google Shape;478;p29"/>
            <p:cNvCxnSpPr/>
            <p:nvPr/>
          </p:nvCxnSpPr>
          <p:spPr>
            <a:xfrm>
              <a:off x="-233825" y="454400"/>
              <a:ext cx="5995800" cy="0"/>
            </a:xfrm>
            <a:prstGeom prst="straightConnector1">
              <a:avLst/>
            </a:prstGeom>
            <a:noFill/>
            <a:ln w="9525" cap="flat" cmpd="sng">
              <a:solidFill>
                <a:schemeClr val="lt1"/>
              </a:solidFill>
              <a:prstDash val="solid"/>
              <a:round/>
              <a:headEnd type="none" w="med" len="med"/>
              <a:tailEnd type="none" w="med" len="med"/>
            </a:ln>
          </p:spPr>
        </p:cxnSp>
        <p:grpSp>
          <p:nvGrpSpPr>
            <p:cNvPr id="479" name="Google Shape;479;p29"/>
            <p:cNvGrpSpPr/>
            <p:nvPr/>
          </p:nvGrpSpPr>
          <p:grpSpPr>
            <a:xfrm rot="2700771">
              <a:off x="5739001" y="321019"/>
              <a:ext cx="274531" cy="265837"/>
              <a:chOff x="6021400" y="1654100"/>
              <a:chExt cx="435350" cy="421375"/>
            </a:xfrm>
          </p:grpSpPr>
          <p:sp>
            <p:nvSpPr>
              <p:cNvPr id="480" name="Google Shape;480;p29"/>
              <p:cNvSpPr/>
              <p:nvPr/>
            </p:nvSpPr>
            <p:spPr>
              <a:xfrm>
                <a:off x="6021400" y="1731075"/>
                <a:ext cx="355825" cy="344400"/>
              </a:xfrm>
              <a:custGeom>
                <a:avLst/>
                <a:gdLst/>
                <a:ahLst/>
                <a:cxnLst/>
                <a:rect l="l" t="t" r="r" b="b"/>
                <a:pathLst>
                  <a:path w="14233" h="13776" extrusionOk="0">
                    <a:moveTo>
                      <a:pt x="5024" y="0"/>
                    </a:moveTo>
                    <a:cubicBezTo>
                      <a:pt x="4837" y="135"/>
                      <a:pt x="4656" y="283"/>
                      <a:pt x="4489" y="458"/>
                    </a:cubicBezTo>
                    <a:lnTo>
                      <a:pt x="1829" y="3110"/>
                    </a:lnTo>
                    <a:cubicBezTo>
                      <a:pt x="0" y="4940"/>
                      <a:pt x="0" y="7915"/>
                      <a:pt x="1829" y="9750"/>
                    </a:cubicBezTo>
                    <a:lnTo>
                      <a:pt x="4489" y="12404"/>
                    </a:lnTo>
                    <a:cubicBezTo>
                      <a:pt x="5402" y="13318"/>
                      <a:pt x="6600" y="13775"/>
                      <a:pt x="7806" y="13775"/>
                    </a:cubicBezTo>
                    <a:cubicBezTo>
                      <a:pt x="9004" y="13775"/>
                      <a:pt x="10208" y="13318"/>
                      <a:pt x="11121" y="12404"/>
                    </a:cubicBezTo>
                    <a:lnTo>
                      <a:pt x="13782" y="9750"/>
                    </a:lnTo>
                    <a:cubicBezTo>
                      <a:pt x="13950" y="9577"/>
                      <a:pt x="14097" y="9396"/>
                      <a:pt x="14233" y="9209"/>
                    </a:cubicBezTo>
                    <a:lnTo>
                      <a:pt x="502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29"/>
              <p:cNvSpPr/>
              <p:nvPr/>
            </p:nvSpPr>
            <p:spPr>
              <a:xfrm>
                <a:off x="6196400" y="1654100"/>
                <a:ext cx="127050" cy="124475"/>
              </a:xfrm>
              <a:custGeom>
                <a:avLst/>
                <a:gdLst/>
                <a:ahLst/>
                <a:cxnLst/>
                <a:rect l="l" t="t" r="r" b="b"/>
                <a:pathLst>
                  <a:path w="5082" h="4979" extrusionOk="0">
                    <a:moveTo>
                      <a:pt x="3903" y="0"/>
                    </a:moveTo>
                    <a:cubicBezTo>
                      <a:pt x="3627" y="0"/>
                      <a:pt x="3349" y="110"/>
                      <a:pt x="3143" y="315"/>
                    </a:cubicBezTo>
                    <a:lnTo>
                      <a:pt x="1" y="3459"/>
                    </a:lnTo>
                    <a:lnTo>
                      <a:pt x="1520" y="4979"/>
                    </a:lnTo>
                    <a:lnTo>
                      <a:pt x="4662" y="1836"/>
                    </a:lnTo>
                    <a:cubicBezTo>
                      <a:pt x="5081" y="1417"/>
                      <a:pt x="5081" y="734"/>
                      <a:pt x="4662" y="315"/>
                    </a:cubicBezTo>
                    <a:cubicBezTo>
                      <a:pt x="4451" y="110"/>
                      <a:pt x="4174" y="0"/>
                      <a:pt x="39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29"/>
              <p:cNvSpPr/>
              <p:nvPr/>
            </p:nvSpPr>
            <p:spPr>
              <a:xfrm>
                <a:off x="6329725" y="1787550"/>
                <a:ext cx="127025" cy="124350"/>
              </a:xfrm>
              <a:custGeom>
                <a:avLst/>
                <a:gdLst/>
                <a:ahLst/>
                <a:cxnLst/>
                <a:rect l="l" t="t" r="r" b="b"/>
                <a:pathLst>
                  <a:path w="5081" h="4974" extrusionOk="0">
                    <a:moveTo>
                      <a:pt x="3903" y="1"/>
                    </a:moveTo>
                    <a:cubicBezTo>
                      <a:pt x="3626" y="1"/>
                      <a:pt x="3356" y="104"/>
                      <a:pt x="3143" y="316"/>
                    </a:cubicBezTo>
                    <a:lnTo>
                      <a:pt x="0" y="3454"/>
                    </a:lnTo>
                    <a:lnTo>
                      <a:pt x="1520" y="4973"/>
                    </a:lnTo>
                    <a:lnTo>
                      <a:pt x="4662" y="1831"/>
                    </a:lnTo>
                    <a:cubicBezTo>
                      <a:pt x="5081" y="1412"/>
                      <a:pt x="5081" y="735"/>
                      <a:pt x="4662" y="316"/>
                    </a:cubicBezTo>
                    <a:cubicBezTo>
                      <a:pt x="4450" y="104"/>
                      <a:pt x="4180" y="1"/>
                      <a:pt x="390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1"/>
        <p:cNvGrpSpPr/>
        <p:nvPr/>
      </p:nvGrpSpPr>
      <p:grpSpPr>
        <a:xfrm>
          <a:off x="0" y="0"/>
          <a:ext cx="0" cy="0"/>
          <a:chOff x="0" y="0"/>
          <a:chExt cx="0" cy="0"/>
        </a:xfrm>
      </p:grpSpPr>
      <p:sp>
        <p:nvSpPr>
          <p:cNvPr id="32" name="Google Shape;32;p3"/>
          <p:cNvSpPr txBox="1">
            <a:spLocks noGrp="1"/>
          </p:cNvSpPr>
          <p:nvPr>
            <p:ph type="title"/>
          </p:nvPr>
        </p:nvSpPr>
        <p:spPr>
          <a:xfrm>
            <a:off x="4325150" y="1551600"/>
            <a:ext cx="3492600" cy="13269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33" name="Google Shape;33;p3"/>
          <p:cNvSpPr txBox="1">
            <a:spLocks noGrp="1"/>
          </p:cNvSpPr>
          <p:nvPr>
            <p:ph type="title" idx="2" hasCustomPrompt="1"/>
          </p:nvPr>
        </p:nvSpPr>
        <p:spPr>
          <a:xfrm>
            <a:off x="1142050" y="1751400"/>
            <a:ext cx="2381400" cy="17157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6000"/>
              <a:buNone/>
              <a:defRPr sz="11200">
                <a:solidFill>
                  <a:schemeClr val="accent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34" name="Google Shape;34;p3"/>
          <p:cNvSpPr txBox="1">
            <a:spLocks noGrp="1"/>
          </p:cNvSpPr>
          <p:nvPr>
            <p:ph type="subTitle" idx="1"/>
          </p:nvPr>
        </p:nvSpPr>
        <p:spPr>
          <a:xfrm>
            <a:off x="4325150" y="2878500"/>
            <a:ext cx="3159900" cy="713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8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35" name="Google Shape;35;p3"/>
          <p:cNvGrpSpPr/>
          <p:nvPr/>
        </p:nvGrpSpPr>
        <p:grpSpPr>
          <a:xfrm rot="5400000">
            <a:off x="4951717" y="2005869"/>
            <a:ext cx="7610763" cy="832396"/>
            <a:chOff x="-71925" y="-884100"/>
            <a:chExt cx="9144255" cy="1188797"/>
          </a:xfrm>
        </p:grpSpPr>
        <p:sp>
          <p:nvSpPr>
            <p:cNvPr id="36" name="Google Shape;36;p3"/>
            <p:cNvSpPr/>
            <p:nvPr/>
          </p:nvSpPr>
          <p:spPr>
            <a:xfrm>
              <a:off x="-71925" y="-884100"/>
              <a:ext cx="3175016" cy="741739"/>
            </a:xfrm>
            <a:custGeom>
              <a:avLst/>
              <a:gdLst/>
              <a:ahLst/>
              <a:cxnLst/>
              <a:rect l="l" t="t" r="r" b="b"/>
              <a:pathLst>
                <a:path w="99196" h="44764" extrusionOk="0">
                  <a:moveTo>
                    <a:pt x="96826" y="0"/>
                  </a:moveTo>
                  <a:cubicBezTo>
                    <a:pt x="87993" y="14934"/>
                    <a:pt x="80556" y="32035"/>
                    <a:pt x="64567" y="38354"/>
                  </a:cubicBezTo>
                  <a:cubicBezTo>
                    <a:pt x="60625" y="39913"/>
                    <a:pt x="56746" y="40615"/>
                    <a:pt x="52946" y="40615"/>
                  </a:cubicBezTo>
                  <a:cubicBezTo>
                    <a:pt x="32157" y="40615"/>
                    <a:pt x="13718" y="19608"/>
                    <a:pt x="0" y="2967"/>
                  </a:cubicBezTo>
                  <a:lnTo>
                    <a:pt x="0" y="7107"/>
                  </a:lnTo>
                  <a:cubicBezTo>
                    <a:pt x="13714" y="23750"/>
                    <a:pt x="32154" y="44764"/>
                    <a:pt x="52946" y="44764"/>
                  </a:cubicBezTo>
                  <a:cubicBezTo>
                    <a:pt x="56744" y="44764"/>
                    <a:pt x="60620" y="44063"/>
                    <a:pt x="64560" y="42506"/>
                  </a:cubicBezTo>
                  <a:cubicBezTo>
                    <a:pt x="82058" y="35592"/>
                    <a:pt x="89185" y="15722"/>
                    <a:pt x="9919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a:off x="-20108" y="-884100"/>
              <a:ext cx="2963286" cy="591317"/>
            </a:xfrm>
            <a:custGeom>
              <a:avLst/>
              <a:gdLst/>
              <a:ahLst/>
              <a:cxnLst/>
              <a:rect l="l" t="t" r="r" b="b"/>
              <a:pathLst>
                <a:path w="92581" h="35686" extrusionOk="0">
                  <a:moveTo>
                    <a:pt x="0" y="0"/>
                  </a:moveTo>
                  <a:cubicBezTo>
                    <a:pt x="13539" y="16291"/>
                    <a:pt x="31336" y="35685"/>
                    <a:pt x="51325" y="35685"/>
                  </a:cubicBezTo>
                  <a:cubicBezTo>
                    <a:pt x="55137" y="35685"/>
                    <a:pt x="59029" y="34980"/>
                    <a:pt x="62986" y="33413"/>
                  </a:cubicBezTo>
                  <a:cubicBezTo>
                    <a:pt x="77218" y="27771"/>
                    <a:pt x="84802" y="13613"/>
                    <a:pt x="92580" y="0"/>
                  </a:cubicBezTo>
                  <a:lnTo>
                    <a:pt x="90408" y="0"/>
                  </a:lnTo>
                  <a:cubicBezTo>
                    <a:pt x="83313" y="12253"/>
                    <a:pt x="75803" y="24165"/>
                    <a:pt x="63023" y="29236"/>
                  </a:cubicBezTo>
                  <a:cubicBezTo>
                    <a:pt x="59050" y="30812"/>
                    <a:pt x="55143" y="31522"/>
                    <a:pt x="51318" y="31522"/>
                  </a:cubicBezTo>
                  <a:cubicBezTo>
                    <a:pt x="33004" y="31522"/>
                    <a:pt x="16543" y="15259"/>
                    <a:pt x="349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a:off x="-71925" y="-884100"/>
              <a:ext cx="3386650" cy="891400"/>
            </a:xfrm>
            <a:custGeom>
              <a:avLst/>
              <a:gdLst/>
              <a:ahLst/>
              <a:cxnLst/>
              <a:rect l="l" t="t" r="r" b="b"/>
              <a:pathLst>
                <a:path w="105808" h="53796" extrusionOk="0">
                  <a:moveTo>
                    <a:pt x="102436" y="0"/>
                  </a:moveTo>
                  <a:cubicBezTo>
                    <a:pt x="90488" y="16145"/>
                    <a:pt x="83963" y="39750"/>
                    <a:pt x="64567" y="47422"/>
                  </a:cubicBezTo>
                  <a:cubicBezTo>
                    <a:pt x="60625" y="48981"/>
                    <a:pt x="56747" y="49682"/>
                    <a:pt x="52947" y="49682"/>
                  </a:cubicBezTo>
                  <a:cubicBezTo>
                    <a:pt x="32156" y="49682"/>
                    <a:pt x="13712" y="28671"/>
                    <a:pt x="0" y="12029"/>
                  </a:cubicBezTo>
                  <a:lnTo>
                    <a:pt x="0" y="16175"/>
                  </a:lnTo>
                  <a:cubicBezTo>
                    <a:pt x="13707" y="32812"/>
                    <a:pt x="32119" y="53795"/>
                    <a:pt x="52888" y="53795"/>
                  </a:cubicBezTo>
                  <a:cubicBezTo>
                    <a:pt x="56714" y="53795"/>
                    <a:pt x="60620" y="53083"/>
                    <a:pt x="64591" y="51501"/>
                  </a:cubicBezTo>
                  <a:cubicBezTo>
                    <a:pt x="85653" y="43115"/>
                    <a:pt x="91549" y="15871"/>
                    <a:pt x="10580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3"/>
            <p:cNvSpPr/>
            <p:nvPr/>
          </p:nvSpPr>
          <p:spPr>
            <a:xfrm>
              <a:off x="5229039" y="-884100"/>
              <a:ext cx="3843012" cy="684043"/>
            </a:xfrm>
            <a:custGeom>
              <a:avLst/>
              <a:gdLst/>
              <a:ahLst/>
              <a:cxnLst/>
              <a:rect l="l" t="t" r="r" b="b"/>
              <a:pathLst>
                <a:path w="120066" h="41282" extrusionOk="0">
                  <a:moveTo>
                    <a:pt x="0" y="0"/>
                  </a:moveTo>
                  <a:cubicBezTo>
                    <a:pt x="19721" y="13196"/>
                    <a:pt x="36784" y="33544"/>
                    <a:pt x="59558" y="39608"/>
                  </a:cubicBezTo>
                  <a:cubicBezTo>
                    <a:pt x="63838" y="40749"/>
                    <a:pt x="67923" y="41282"/>
                    <a:pt x="71837" y="41282"/>
                  </a:cubicBezTo>
                  <a:cubicBezTo>
                    <a:pt x="89348" y="41282"/>
                    <a:pt x="103431" y="30623"/>
                    <a:pt x="116149" y="16058"/>
                  </a:cubicBezTo>
                  <a:cubicBezTo>
                    <a:pt x="117476" y="14531"/>
                    <a:pt x="118780" y="13017"/>
                    <a:pt x="120065" y="11508"/>
                  </a:cubicBezTo>
                  <a:lnTo>
                    <a:pt x="120065" y="7362"/>
                  </a:lnTo>
                  <a:cubicBezTo>
                    <a:pt x="118780" y="8876"/>
                    <a:pt x="117484" y="10397"/>
                    <a:pt x="116155" y="11924"/>
                  </a:cubicBezTo>
                  <a:cubicBezTo>
                    <a:pt x="103450" y="26559"/>
                    <a:pt x="89345" y="37178"/>
                    <a:pt x="71798" y="37178"/>
                  </a:cubicBezTo>
                  <a:cubicBezTo>
                    <a:pt x="67888" y="37178"/>
                    <a:pt x="63808" y="36651"/>
                    <a:pt x="59534" y="35524"/>
                  </a:cubicBezTo>
                  <a:cubicBezTo>
                    <a:pt x="38968" y="30104"/>
                    <a:pt x="23197" y="13023"/>
                    <a:pt x="591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3"/>
            <p:cNvSpPr/>
            <p:nvPr/>
          </p:nvSpPr>
          <p:spPr>
            <a:xfrm>
              <a:off x="229826" y="-884100"/>
              <a:ext cx="2557367" cy="440530"/>
            </a:xfrm>
            <a:custGeom>
              <a:avLst/>
              <a:gdLst/>
              <a:ahLst/>
              <a:cxnLst/>
              <a:rect l="l" t="t" r="r" b="b"/>
              <a:pathLst>
                <a:path w="79899" h="26586" extrusionOk="0">
                  <a:moveTo>
                    <a:pt x="0" y="0"/>
                  </a:moveTo>
                  <a:cubicBezTo>
                    <a:pt x="12284" y="13640"/>
                    <a:pt x="27148" y="26585"/>
                    <a:pt x="43505" y="26585"/>
                  </a:cubicBezTo>
                  <a:cubicBezTo>
                    <a:pt x="47349" y="26585"/>
                    <a:pt x="51275" y="25871"/>
                    <a:pt x="55269" y="24282"/>
                  </a:cubicBezTo>
                  <a:cubicBezTo>
                    <a:pt x="66312" y="19888"/>
                    <a:pt x="73506" y="10416"/>
                    <a:pt x="79898" y="0"/>
                  </a:cubicBezTo>
                  <a:lnTo>
                    <a:pt x="77403" y="0"/>
                  </a:lnTo>
                  <a:cubicBezTo>
                    <a:pt x="71581" y="8715"/>
                    <a:pt x="64860" y="16300"/>
                    <a:pt x="55318" y="20099"/>
                  </a:cubicBezTo>
                  <a:cubicBezTo>
                    <a:pt x="51302" y="21702"/>
                    <a:pt x="47357" y="22423"/>
                    <a:pt x="43495" y="22423"/>
                  </a:cubicBezTo>
                  <a:cubicBezTo>
                    <a:pt x="28811" y="22423"/>
                    <a:pt x="15339" y="12001"/>
                    <a:pt x="384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3"/>
            <p:cNvSpPr/>
            <p:nvPr/>
          </p:nvSpPr>
          <p:spPr>
            <a:xfrm>
              <a:off x="-71925" y="-884100"/>
              <a:ext cx="9144255" cy="1039121"/>
            </a:xfrm>
            <a:custGeom>
              <a:avLst/>
              <a:gdLst/>
              <a:ahLst/>
              <a:cxnLst/>
              <a:rect l="l" t="t" r="r" b="b"/>
              <a:pathLst>
                <a:path w="285691" h="62711" extrusionOk="0">
                  <a:moveTo>
                    <a:pt x="112709" y="0"/>
                  </a:moveTo>
                  <a:cubicBezTo>
                    <a:pt x="93219" y="13413"/>
                    <a:pt x="88240" y="46765"/>
                    <a:pt x="64591" y="56268"/>
                  </a:cubicBezTo>
                  <a:cubicBezTo>
                    <a:pt x="60565" y="57886"/>
                    <a:pt x="56610" y="58613"/>
                    <a:pt x="52740" y="58613"/>
                  </a:cubicBezTo>
                  <a:cubicBezTo>
                    <a:pt x="32008" y="58613"/>
                    <a:pt x="13710" y="37742"/>
                    <a:pt x="0" y="21099"/>
                  </a:cubicBezTo>
                  <a:lnTo>
                    <a:pt x="0" y="25245"/>
                  </a:lnTo>
                  <a:cubicBezTo>
                    <a:pt x="13779" y="41962"/>
                    <a:pt x="31983" y="62711"/>
                    <a:pt x="52783" y="62711"/>
                  </a:cubicBezTo>
                  <a:cubicBezTo>
                    <a:pt x="56634" y="62711"/>
                    <a:pt x="60574" y="61999"/>
                    <a:pt x="64591" y="60420"/>
                  </a:cubicBezTo>
                  <a:cubicBezTo>
                    <a:pt x="93927" y="48882"/>
                    <a:pt x="95267" y="1223"/>
                    <a:pt x="131046" y="708"/>
                  </a:cubicBezTo>
                  <a:cubicBezTo>
                    <a:pt x="131287" y="704"/>
                    <a:pt x="131528" y="702"/>
                    <a:pt x="131768" y="702"/>
                  </a:cubicBezTo>
                  <a:cubicBezTo>
                    <a:pt x="168136" y="702"/>
                    <a:pt x="191428" y="39679"/>
                    <a:pt x="225177" y="48527"/>
                  </a:cubicBezTo>
                  <a:cubicBezTo>
                    <a:pt x="229412" y="49637"/>
                    <a:pt x="233468" y="50153"/>
                    <a:pt x="237367" y="50153"/>
                  </a:cubicBezTo>
                  <a:cubicBezTo>
                    <a:pt x="254891" y="50153"/>
                    <a:pt x="269258" y="39735"/>
                    <a:pt x="282611" y="25970"/>
                  </a:cubicBezTo>
                  <a:cubicBezTo>
                    <a:pt x="283648" y="24897"/>
                    <a:pt x="284673" y="23829"/>
                    <a:pt x="285690" y="22767"/>
                  </a:cubicBezTo>
                  <a:lnTo>
                    <a:pt x="285690" y="17181"/>
                  </a:lnTo>
                  <a:cubicBezTo>
                    <a:pt x="284487" y="18529"/>
                    <a:pt x="283264" y="19876"/>
                    <a:pt x="282029" y="21234"/>
                  </a:cubicBezTo>
                  <a:cubicBezTo>
                    <a:pt x="269068" y="35407"/>
                    <a:pt x="254906" y="46062"/>
                    <a:pt x="237442" y="46062"/>
                  </a:cubicBezTo>
                  <a:cubicBezTo>
                    <a:pt x="233527" y="46062"/>
                    <a:pt x="229447" y="45527"/>
                    <a:pt x="225177" y="44375"/>
                  </a:cubicBezTo>
                  <a:cubicBezTo>
                    <a:pt x="198970" y="37311"/>
                    <a:pt x="179617" y="11539"/>
                    <a:pt x="15529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3"/>
            <p:cNvSpPr/>
            <p:nvPr/>
          </p:nvSpPr>
          <p:spPr>
            <a:xfrm>
              <a:off x="5630552" y="-884100"/>
              <a:ext cx="3441478" cy="534747"/>
            </a:xfrm>
            <a:custGeom>
              <a:avLst/>
              <a:gdLst/>
              <a:ahLst/>
              <a:cxnLst/>
              <a:rect l="l" t="t" r="r" b="b"/>
              <a:pathLst>
                <a:path w="107521" h="32272" extrusionOk="0">
                  <a:moveTo>
                    <a:pt x="0" y="0"/>
                  </a:moveTo>
                  <a:cubicBezTo>
                    <a:pt x="14780" y="12129"/>
                    <a:pt x="29000" y="25858"/>
                    <a:pt x="46975" y="30614"/>
                  </a:cubicBezTo>
                  <a:cubicBezTo>
                    <a:pt x="51247" y="31743"/>
                    <a:pt x="55326" y="32271"/>
                    <a:pt x="59235" y="32271"/>
                  </a:cubicBezTo>
                  <a:cubicBezTo>
                    <a:pt x="76787" y="32271"/>
                    <a:pt x="90909" y="21627"/>
                    <a:pt x="103610" y="7002"/>
                  </a:cubicBezTo>
                  <a:cubicBezTo>
                    <a:pt x="104939" y="5475"/>
                    <a:pt x="106235" y="3954"/>
                    <a:pt x="107520" y="2446"/>
                  </a:cubicBezTo>
                  <a:lnTo>
                    <a:pt x="107520" y="0"/>
                  </a:lnTo>
                  <a:lnTo>
                    <a:pt x="106068" y="0"/>
                  </a:lnTo>
                  <a:cubicBezTo>
                    <a:pt x="105255" y="950"/>
                    <a:pt x="104441" y="1899"/>
                    <a:pt x="103610" y="2856"/>
                  </a:cubicBezTo>
                  <a:cubicBezTo>
                    <a:pt x="90929" y="17458"/>
                    <a:pt x="76798" y="28134"/>
                    <a:pt x="59264" y="28134"/>
                  </a:cubicBezTo>
                  <a:cubicBezTo>
                    <a:pt x="55349" y="28134"/>
                    <a:pt x="51265" y="27601"/>
                    <a:pt x="46989" y="26462"/>
                  </a:cubicBezTo>
                  <a:cubicBezTo>
                    <a:pt x="31147" y="22240"/>
                    <a:pt x="18312" y="10975"/>
                    <a:pt x="542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3"/>
            <p:cNvSpPr/>
            <p:nvPr/>
          </p:nvSpPr>
          <p:spPr>
            <a:xfrm>
              <a:off x="6395812" y="-884100"/>
              <a:ext cx="2200164" cy="234548"/>
            </a:xfrm>
            <a:custGeom>
              <a:avLst/>
              <a:gdLst/>
              <a:ahLst/>
              <a:cxnLst/>
              <a:rect l="l" t="t" r="r" b="b"/>
              <a:pathLst>
                <a:path w="68739" h="14155" extrusionOk="0">
                  <a:moveTo>
                    <a:pt x="0" y="0"/>
                  </a:moveTo>
                  <a:cubicBezTo>
                    <a:pt x="7125" y="5463"/>
                    <a:pt x="14686" y="10000"/>
                    <a:pt x="23202" y="12384"/>
                  </a:cubicBezTo>
                  <a:cubicBezTo>
                    <a:pt x="27518" y="13593"/>
                    <a:pt x="31646" y="14155"/>
                    <a:pt x="35605" y="14155"/>
                  </a:cubicBezTo>
                  <a:cubicBezTo>
                    <a:pt x="48131" y="14155"/>
                    <a:pt x="58970" y="8533"/>
                    <a:pt x="68739" y="0"/>
                  </a:cubicBezTo>
                  <a:lnTo>
                    <a:pt x="63580" y="0"/>
                  </a:lnTo>
                  <a:cubicBezTo>
                    <a:pt x="55205" y="6153"/>
                    <a:pt x="46017" y="10012"/>
                    <a:pt x="35699" y="10012"/>
                  </a:cubicBezTo>
                  <a:cubicBezTo>
                    <a:pt x="31726" y="10012"/>
                    <a:pt x="27585" y="9440"/>
                    <a:pt x="23258" y="8205"/>
                  </a:cubicBezTo>
                  <a:cubicBezTo>
                    <a:pt x="17107" y="6455"/>
                    <a:pt x="11483" y="3563"/>
                    <a:pt x="616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3"/>
            <p:cNvSpPr/>
            <p:nvPr/>
          </p:nvSpPr>
          <p:spPr>
            <a:xfrm>
              <a:off x="511125" y="-884100"/>
              <a:ext cx="2087945" cy="289743"/>
            </a:xfrm>
            <a:custGeom>
              <a:avLst/>
              <a:gdLst/>
              <a:ahLst/>
              <a:cxnLst/>
              <a:rect l="l" t="t" r="r" b="b"/>
              <a:pathLst>
                <a:path w="65233" h="17486" extrusionOk="0">
                  <a:moveTo>
                    <a:pt x="1" y="0"/>
                  </a:moveTo>
                  <a:cubicBezTo>
                    <a:pt x="10344" y="9788"/>
                    <a:pt x="22072" y="17486"/>
                    <a:pt x="34705" y="17486"/>
                  </a:cubicBezTo>
                  <a:cubicBezTo>
                    <a:pt x="38585" y="17486"/>
                    <a:pt x="42549" y="16760"/>
                    <a:pt x="46586" y="15146"/>
                  </a:cubicBezTo>
                  <a:cubicBezTo>
                    <a:pt x="54258" y="12073"/>
                    <a:pt x="60148" y="6574"/>
                    <a:pt x="65233" y="0"/>
                  </a:cubicBezTo>
                  <a:lnTo>
                    <a:pt x="61893" y="0"/>
                  </a:lnTo>
                  <a:cubicBezTo>
                    <a:pt x="57578" y="4718"/>
                    <a:pt x="52644" y="8591"/>
                    <a:pt x="46629" y="10969"/>
                  </a:cubicBezTo>
                  <a:cubicBezTo>
                    <a:pt x="42577" y="12574"/>
                    <a:pt x="38602" y="13297"/>
                    <a:pt x="34717" y="13297"/>
                  </a:cubicBezTo>
                  <a:cubicBezTo>
                    <a:pt x="23914" y="13297"/>
                    <a:pt x="13802" y="7711"/>
                    <a:pt x="46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3"/>
            <p:cNvSpPr/>
            <p:nvPr/>
          </p:nvSpPr>
          <p:spPr>
            <a:xfrm>
              <a:off x="6008029" y="-884100"/>
              <a:ext cx="2880227" cy="384673"/>
            </a:xfrm>
            <a:custGeom>
              <a:avLst/>
              <a:gdLst/>
              <a:ahLst/>
              <a:cxnLst/>
              <a:rect l="l" t="t" r="r" b="b"/>
              <a:pathLst>
                <a:path w="89986" h="23215" extrusionOk="0">
                  <a:moveTo>
                    <a:pt x="0" y="0"/>
                  </a:moveTo>
                  <a:cubicBezTo>
                    <a:pt x="10801" y="9267"/>
                    <a:pt x="21917" y="17920"/>
                    <a:pt x="35225" y="21514"/>
                  </a:cubicBezTo>
                  <a:cubicBezTo>
                    <a:pt x="39512" y="22674"/>
                    <a:pt x="43610" y="23215"/>
                    <a:pt x="47538" y="23215"/>
                  </a:cubicBezTo>
                  <a:cubicBezTo>
                    <a:pt x="64196" y="23215"/>
                    <a:pt x="77810" y="13491"/>
                    <a:pt x="89985" y="0"/>
                  </a:cubicBezTo>
                  <a:lnTo>
                    <a:pt x="86075" y="0"/>
                  </a:lnTo>
                  <a:cubicBezTo>
                    <a:pt x="74929" y="11268"/>
                    <a:pt x="62474" y="19074"/>
                    <a:pt x="47617" y="19074"/>
                  </a:cubicBezTo>
                  <a:cubicBezTo>
                    <a:pt x="43675" y="19074"/>
                    <a:pt x="39563" y="18524"/>
                    <a:pt x="35262" y="17343"/>
                  </a:cubicBezTo>
                  <a:cubicBezTo>
                    <a:pt x="24114" y="14283"/>
                    <a:pt x="14543" y="7609"/>
                    <a:pt x="541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3"/>
            <p:cNvSpPr/>
            <p:nvPr/>
          </p:nvSpPr>
          <p:spPr>
            <a:xfrm>
              <a:off x="865974" y="-884100"/>
              <a:ext cx="1461847" cy="138608"/>
            </a:xfrm>
            <a:custGeom>
              <a:avLst/>
              <a:gdLst/>
              <a:ahLst/>
              <a:cxnLst/>
              <a:rect l="l" t="t" r="r" b="b"/>
              <a:pathLst>
                <a:path w="45672" h="8365" extrusionOk="0">
                  <a:moveTo>
                    <a:pt x="0" y="0"/>
                  </a:moveTo>
                  <a:cubicBezTo>
                    <a:pt x="7388" y="5050"/>
                    <a:pt x="15304" y="8365"/>
                    <a:pt x="23633" y="8365"/>
                  </a:cubicBezTo>
                  <a:cubicBezTo>
                    <a:pt x="27529" y="8365"/>
                    <a:pt x="31515" y="7640"/>
                    <a:pt x="35579" y="6027"/>
                  </a:cubicBezTo>
                  <a:cubicBezTo>
                    <a:pt x="39315" y="4544"/>
                    <a:pt x="42643" y="2477"/>
                    <a:pt x="45672" y="0"/>
                  </a:cubicBezTo>
                  <a:lnTo>
                    <a:pt x="39552" y="0"/>
                  </a:lnTo>
                  <a:cubicBezTo>
                    <a:pt x="38286" y="696"/>
                    <a:pt x="36969" y="1323"/>
                    <a:pt x="35591" y="1868"/>
                  </a:cubicBezTo>
                  <a:cubicBezTo>
                    <a:pt x="31522" y="3487"/>
                    <a:pt x="27532" y="4215"/>
                    <a:pt x="23631" y="4215"/>
                  </a:cubicBezTo>
                  <a:cubicBezTo>
                    <a:pt x="17886" y="4215"/>
                    <a:pt x="12336" y="2636"/>
                    <a:pt x="702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3"/>
            <p:cNvSpPr/>
            <p:nvPr/>
          </p:nvSpPr>
          <p:spPr>
            <a:xfrm>
              <a:off x="6875163" y="-884100"/>
              <a:ext cx="1305138" cy="84457"/>
            </a:xfrm>
            <a:custGeom>
              <a:avLst/>
              <a:gdLst/>
              <a:ahLst/>
              <a:cxnLst/>
              <a:rect l="l" t="t" r="r" b="b"/>
              <a:pathLst>
                <a:path w="40776" h="5097" extrusionOk="0">
                  <a:moveTo>
                    <a:pt x="1" y="0"/>
                  </a:moveTo>
                  <a:cubicBezTo>
                    <a:pt x="2676" y="1303"/>
                    <a:pt x="5444" y="2409"/>
                    <a:pt x="8337" y="3246"/>
                  </a:cubicBezTo>
                  <a:cubicBezTo>
                    <a:pt x="12678" y="4511"/>
                    <a:pt x="16835" y="5096"/>
                    <a:pt x="20825" y="5096"/>
                  </a:cubicBezTo>
                  <a:cubicBezTo>
                    <a:pt x="27978" y="5096"/>
                    <a:pt x="34595" y="3216"/>
                    <a:pt x="40776" y="0"/>
                  </a:cubicBezTo>
                  <a:lnTo>
                    <a:pt x="29560" y="0"/>
                  </a:lnTo>
                  <a:cubicBezTo>
                    <a:pt x="26762" y="617"/>
                    <a:pt x="23881" y="946"/>
                    <a:pt x="20908" y="946"/>
                  </a:cubicBezTo>
                  <a:cubicBezTo>
                    <a:pt x="18049" y="946"/>
                    <a:pt x="15104" y="642"/>
                    <a:pt x="1206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3"/>
            <p:cNvSpPr/>
            <p:nvPr/>
          </p:nvSpPr>
          <p:spPr>
            <a:xfrm>
              <a:off x="-71925" y="-728525"/>
              <a:ext cx="9144255" cy="1033222"/>
            </a:xfrm>
            <a:custGeom>
              <a:avLst/>
              <a:gdLst/>
              <a:ahLst/>
              <a:cxnLst/>
              <a:rect l="l" t="t" r="r" b="b"/>
              <a:pathLst>
                <a:path w="285691" h="62355" extrusionOk="0">
                  <a:moveTo>
                    <a:pt x="131902" y="1"/>
                  </a:moveTo>
                  <a:cubicBezTo>
                    <a:pt x="131656" y="1"/>
                    <a:pt x="131410" y="3"/>
                    <a:pt x="131164" y="6"/>
                  </a:cubicBezTo>
                  <a:cubicBezTo>
                    <a:pt x="96261" y="496"/>
                    <a:pt x="93566" y="45319"/>
                    <a:pt x="64591" y="56088"/>
                  </a:cubicBezTo>
                  <a:cubicBezTo>
                    <a:pt x="60641" y="57556"/>
                    <a:pt x="56776" y="58220"/>
                    <a:pt x="53005" y="58220"/>
                  </a:cubicBezTo>
                  <a:cubicBezTo>
                    <a:pt x="32016" y="58220"/>
                    <a:pt x="13923" y="37656"/>
                    <a:pt x="0" y="20776"/>
                  </a:cubicBezTo>
                  <a:lnTo>
                    <a:pt x="0" y="24984"/>
                  </a:lnTo>
                  <a:cubicBezTo>
                    <a:pt x="14162" y="42293"/>
                    <a:pt x="31943" y="62355"/>
                    <a:pt x="53175" y="62355"/>
                  </a:cubicBezTo>
                  <a:cubicBezTo>
                    <a:pt x="56278" y="62355"/>
                    <a:pt x="59455" y="61926"/>
                    <a:pt x="62705" y="60998"/>
                  </a:cubicBezTo>
                  <a:cubicBezTo>
                    <a:pt x="93219" y="52283"/>
                    <a:pt x="96118" y="9013"/>
                    <a:pt x="131336" y="8305"/>
                  </a:cubicBezTo>
                  <a:cubicBezTo>
                    <a:pt x="131715" y="8298"/>
                    <a:pt x="132092" y="8294"/>
                    <a:pt x="132468" y="8294"/>
                  </a:cubicBezTo>
                  <a:cubicBezTo>
                    <a:pt x="168229" y="8294"/>
                    <a:pt x="193184" y="42463"/>
                    <a:pt x="227362" y="48980"/>
                  </a:cubicBezTo>
                  <a:cubicBezTo>
                    <a:pt x="230748" y="49625"/>
                    <a:pt x="234021" y="49926"/>
                    <a:pt x="237197" y="49926"/>
                  </a:cubicBezTo>
                  <a:cubicBezTo>
                    <a:pt x="255723" y="49926"/>
                    <a:pt x="270917" y="39675"/>
                    <a:pt x="285690" y="27646"/>
                  </a:cubicBezTo>
                  <a:lnTo>
                    <a:pt x="285690" y="21254"/>
                  </a:lnTo>
                  <a:cubicBezTo>
                    <a:pt x="271048" y="34312"/>
                    <a:pt x="256046" y="45677"/>
                    <a:pt x="237183" y="45677"/>
                  </a:cubicBezTo>
                  <a:cubicBezTo>
                    <a:pt x="233352" y="45677"/>
                    <a:pt x="229361" y="45208"/>
                    <a:pt x="225183" y="44189"/>
                  </a:cubicBezTo>
                  <a:cubicBezTo>
                    <a:pt x="191758" y="36045"/>
                    <a:pt x="167602" y="1"/>
                    <a:pt x="1319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 name="Google Shape;49;p3"/>
          <p:cNvGrpSpPr/>
          <p:nvPr/>
        </p:nvGrpSpPr>
        <p:grpSpPr>
          <a:xfrm>
            <a:off x="-233825" y="262867"/>
            <a:ext cx="6301119" cy="382141"/>
            <a:chOff x="-233825" y="262867"/>
            <a:chExt cx="6301119" cy="382141"/>
          </a:xfrm>
        </p:grpSpPr>
        <p:cxnSp>
          <p:nvCxnSpPr>
            <p:cNvPr id="50" name="Google Shape;50;p3"/>
            <p:cNvCxnSpPr/>
            <p:nvPr/>
          </p:nvCxnSpPr>
          <p:spPr>
            <a:xfrm>
              <a:off x="-233825" y="454400"/>
              <a:ext cx="5995800" cy="0"/>
            </a:xfrm>
            <a:prstGeom prst="straightConnector1">
              <a:avLst/>
            </a:prstGeom>
            <a:noFill/>
            <a:ln w="9525" cap="flat" cmpd="sng">
              <a:solidFill>
                <a:schemeClr val="lt1"/>
              </a:solidFill>
              <a:prstDash val="solid"/>
              <a:round/>
              <a:headEnd type="none" w="med" len="med"/>
              <a:tailEnd type="none" w="med" len="med"/>
            </a:ln>
          </p:spPr>
        </p:cxnSp>
        <p:grpSp>
          <p:nvGrpSpPr>
            <p:cNvPr id="51" name="Google Shape;51;p3"/>
            <p:cNvGrpSpPr/>
            <p:nvPr/>
          </p:nvGrpSpPr>
          <p:grpSpPr>
            <a:xfrm rot="2700771">
              <a:off x="5739001" y="321019"/>
              <a:ext cx="274531" cy="265837"/>
              <a:chOff x="6021400" y="1654100"/>
              <a:chExt cx="435350" cy="421375"/>
            </a:xfrm>
          </p:grpSpPr>
          <p:sp>
            <p:nvSpPr>
              <p:cNvPr id="52" name="Google Shape;52;p3"/>
              <p:cNvSpPr/>
              <p:nvPr/>
            </p:nvSpPr>
            <p:spPr>
              <a:xfrm>
                <a:off x="6021400" y="1731075"/>
                <a:ext cx="355825" cy="344400"/>
              </a:xfrm>
              <a:custGeom>
                <a:avLst/>
                <a:gdLst/>
                <a:ahLst/>
                <a:cxnLst/>
                <a:rect l="l" t="t" r="r" b="b"/>
                <a:pathLst>
                  <a:path w="14233" h="13776" extrusionOk="0">
                    <a:moveTo>
                      <a:pt x="5024" y="0"/>
                    </a:moveTo>
                    <a:cubicBezTo>
                      <a:pt x="4837" y="135"/>
                      <a:pt x="4656" y="283"/>
                      <a:pt x="4489" y="458"/>
                    </a:cubicBezTo>
                    <a:lnTo>
                      <a:pt x="1829" y="3110"/>
                    </a:lnTo>
                    <a:cubicBezTo>
                      <a:pt x="0" y="4940"/>
                      <a:pt x="0" y="7915"/>
                      <a:pt x="1829" y="9750"/>
                    </a:cubicBezTo>
                    <a:lnTo>
                      <a:pt x="4489" y="12404"/>
                    </a:lnTo>
                    <a:cubicBezTo>
                      <a:pt x="5402" y="13318"/>
                      <a:pt x="6600" y="13775"/>
                      <a:pt x="7806" y="13775"/>
                    </a:cubicBezTo>
                    <a:cubicBezTo>
                      <a:pt x="9004" y="13775"/>
                      <a:pt x="10208" y="13318"/>
                      <a:pt x="11121" y="12404"/>
                    </a:cubicBezTo>
                    <a:lnTo>
                      <a:pt x="13782" y="9750"/>
                    </a:lnTo>
                    <a:cubicBezTo>
                      <a:pt x="13950" y="9577"/>
                      <a:pt x="14097" y="9396"/>
                      <a:pt x="14233" y="9209"/>
                    </a:cubicBezTo>
                    <a:lnTo>
                      <a:pt x="502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a:off x="6196400" y="1654100"/>
                <a:ext cx="127050" cy="124475"/>
              </a:xfrm>
              <a:custGeom>
                <a:avLst/>
                <a:gdLst/>
                <a:ahLst/>
                <a:cxnLst/>
                <a:rect l="l" t="t" r="r" b="b"/>
                <a:pathLst>
                  <a:path w="5082" h="4979" extrusionOk="0">
                    <a:moveTo>
                      <a:pt x="3903" y="0"/>
                    </a:moveTo>
                    <a:cubicBezTo>
                      <a:pt x="3627" y="0"/>
                      <a:pt x="3349" y="110"/>
                      <a:pt x="3143" y="315"/>
                    </a:cubicBezTo>
                    <a:lnTo>
                      <a:pt x="1" y="3459"/>
                    </a:lnTo>
                    <a:lnTo>
                      <a:pt x="1520" y="4979"/>
                    </a:lnTo>
                    <a:lnTo>
                      <a:pt x="4662" y="1836"/>
                    </a:lnTo>
                    <a:cubicBezTo>
                      <a:pt x="5081" y="1417"/>
                      <a:pt x="5081" y="734"/>
                      <a:pt x="4662" y="315"/>
                    </a:cubicBezTo>
                    <a:cubicBezTo>
                      <a:pt x="4451" y="110"/>
                      <a:pt x="4174" y="0"/>
                      <a:pt x="39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3"/>
              <p:cNvSpPr/>
              <p:nvPr/>
            </p:nvSpPr>
            <p:spPr>
              <a:xfrm>
                <a:off x="6329725" y="1787550"/>
                <a:ext cx="127025" cy="124350"/>
              </a:xfrm>
              <a:custGeom>
                <a:avLst/>
                <a:gdLst/>
                <a:ahLst/>
                <a:cxnLst/>
                <a:rect l="l" t="t" r="r" b="b"/>
                <a:pathLst>
                  <a:path w="5081" h="4974" extrusionOk="0">
                    <a:moveTo>
                      <a:pt x="3903" y="1"/>
                    </a:moveTo>
                    <a:cubicBezTo>
                      <a:pt x="3626" y="1"/>
                      <a:pt x="3356" y="104"/>
                      <a:pt x="3143" y="316"/>
                    </a:cubicBezTo>
                    <a:lnTo>
                      <a:pt x="0" y="3454"/>
                    </a:lnTo>
                    <a:lnTo>
                      <a:pt x="1520" y="4973"/>
                    </a:lnTo>
                    <a:lnTo>
                      <a:pt x="4662" y="1831"/>
                    </a:lnTo>
                    <a:cubicBezTo>
                      <a:pt x="5081" y="1412"/>
                      <a:pt x="5081" y="735"/>
                      <a:pt x="4662" y="316"/>
                    </a:cubicBezTo>
                    <a:cubicBezTo>
                      <a:pt x="4450" y="104"/>
                      <a:pt x="4180" y="1"/>
                      <a:pt x="390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55"/>
        <p:cNvGrpSpPr/>
        <p:nvPr/>
      </p:nvGrpSpPr>
      <p:grpSpPr>
        <a:xfrm>
          <a:off x="0" y="0"/>
          <a:ext cx="0" cy="0"/>
          <a:chOff x="0" y="0"/>
          <a:chExt cx="0" cy="0"/>
        </a:xfrm>
      </p:grpSpPr>
      <p:sp>
        <p:nvSpPr>
          <p:cNvPr id="56" name="Google Shape;56;p4"/>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7" name="Google Shape;57;p4"/>
          <p:cNvSpPr txBox="1">
            <a:spLocks noGrp="1"/>
          </p:cNvSpPr>
          <p:nvPr>
            <p:ph type="body" idx="1"/>
          </p:nvPr>
        </p:nvSpPr>
        <p:spPr>
          <a:xfrm>
            <a:off x="720000" y="1000075"/>
            <a:ext cx="7704000" cy="3416400"/>
          </a:xfrm>
          <a:prstGeom prst="rect">
            <a:avLst/>
          </a:prstGeom>
        </p:spPr>
        <p:txBody>
          <a:bodyPr spcFirstLastPara="1" wrap="square" lIns="91425" tIns="91425" rIns="91425" bIns="91425" anchor="ctr" anchorCtr="0">
            <a:noAutofit/>
          </a:bodyPr>
          <a:lstStyle>
            <a:lvl1pPr marL="457200" lvl="0" indent="-317500" rtl="0">
              <a:lnSpc>
                <a:spcPct val="100000"/>
              </a:lnSpc>
              <a:spcBef>
                <a:spcPts val="0"/>
              </a:spcBef>
              <a:spcAft>
                <a:spcPts val="0"/>
              </a:spcAft>
              <a:buSzPts val="1400"/>
              <a:buAutoNum type="arabicPeriod"/>
              <a:defRPr sz="1250"/>
            </a:lvl1pPr>
            <a:lvl2pPr marL="914400" lvl="1" indent="-317500" rtl="0">
              <a:lnSpc>
                <a:spcPct val="115000"/>
              </a:lnSpc>
              <a:spcBef>
                <a:spcPts val="0"/>
              </a:spcBef>
              <a:spcAft>
                <a:spcPts val="0"/>
              </a:spcAft>
              <a:buSzPts val="1400"/>
              <a:buAutoNum type="alphaLcPeriod"/>
              <a:defRPr/>
            </a:lvl2pPr>
            <a:lvl3pPr marL="1371600" lvl="2" indent="-317500" rtl="0">
              <a:lnSpc>
                <a:spcPct val="115000"/>
              </a:lnSpc>
              <a:spcBef>
                <a:spcPts val="0"/>
              </a:spcBef>
              <a:spcAft>
                <a:spcPts val="0"/>
              </a:spcAft>
              <a:buSzPts val="1400"/>
              <a:buAutoNum type="romanLcPeriod"/>
              <a:defRPr/>
            </a:lvl3pPr>
            <a:lvl4pPr marL="1828800" lvl="3" indent="-317500" rtl="0">
              <a:lnSpc>
                <a:spcPct val="115000"/>
              </a:lnSpc>
              <a:spcBef>
                <a:spcPts val="0"/>
              </a:spcBef>
              <a:spcAft>
                <a:spcPts val="0"/>
              </a:spcAft>
              <a:buSzPts val="1400"/>
              <a:buAutoNum type="arabicPeriod"/>
              <a:defRPr/>
            </a:lvl4pPr>
            <a:lvl5pPr marL="2286000" lvl="4" indent="-317500" rtl="0">
              <a:lnSpc>
                <a:spcPct val="115000"/>
              </a:lnSpc>
              <a:spcBef>
                <a:spcPts val="0"/>
              </a:spcBef>
              <a:spcAft>
                <a:spcPts val="0"/>
              </a:spcAft>
              <a:buSzPts val="1400"/>
              <a:buAutoNum type="alphaLcPeriod"/>
              <a:defRPr/>
            </a:lvl5pPr>
            <a:lvl6pPr marL="2743200" lvl="5" indent="-317500" rtl="0">
              <a:lnSpc>
                <a:spcPct val="115000"/>
              </a:lnSpc>
              <a:spcBef>
                <a:spcPts val="0"/>
              </a:spcBef>
              <a:spcAft>
                <a:spcPts val="0"/>
              </a:spcAft>
              <a:buSzPts val="1400"/>
              <a:buAutoNum type="romanLcPeriod"/>
              <a:defRPr/>
            </a:lvl6pPr>
            <a:lvl7pPr marL="3200400" lvl="6" indent="-317500" rtl="0">
              <a:lnSpc>
                <a:spcPct val="115000"/>
              </a:lnSpc>
              <a:spcBef>
                <a:spcPts val="0"/>
              </a:spcBef>
              <a:spcAft>
                <a:spcPts val="0"/>
              </a:spcAft>
              <a:buSzPts val="1400"/>
              <a:buAutoNum type="arabicPeriod"/>
              <a:defRPr/>
            </a:lvl7pPr>
            <a:lvl8pPr marL="3657600" lvl="7" indent="-317500" rtl="0">
              <a:lnSpc>
                <a:spcPct val="115000"/>
              </a:lnSpc>
              <a:spcBef>
                <a:spcPts val="0"/>
              </a:spcBef>
              <a:spcAft>
                <a:spcPts val="0"/>
              </a:spcAft>
              <a:buSzPts val="1400"/>
              <a:buAutoNum type="alphaLcPeriod"/>
              <a:defRPr/>
            </a:lvl8pPr>
            <a:lvl9pPr marL="4114800" lvl="8" indent="-317500" rtl="0">
              <a:lnSpc>
                <a:spcPct val="115000"/>
              </a:lnSpc>
              <a:spcBef>
                <a:spcPts val="0"/>
              </a:spcBef>
              <a:spcAft>
                <a:spcPts val="0"/>
              </a:spcAft>
              <a:buSzPts val="1400"/>
              <a:buAutoNum type="romanLcPeriod"/>
              <a:defRPr/>
            </a:lvl9pPr>
          </a:lstStyle>
          <a:p>
            <a:endParaRPr/>
          </a:p>
        </p:txBody>
      </p:sp>
      <p:grpSp>
        <p:nvGrpSpPr>
          <p:cNvPr id="58" name="Google Shape;58;p4"/>
          <p:cNvGrpSpPr/>
          <p:nvPr/>
        </p:nvGrpSpPr>
        <p:grpSpPr>
          <a:xfrm>
            <a:off x="-233825" y="262867"/>
            <a:ext cx="6301119" cy="382141"/>
            <a:chOff x="-233825" y="262867"/>
            <a:chExt cx="6301119" cy="382141"/>
          </a:xfrm>
        </p:grpSpPr>
        <p:cxnSp>
          <p:nvCxnSpPr>
            <p:cNvPr id="59" name="Google Shape;59;p4"/>
            <p:cNvCxnSpPr/>
            <p:nvPr/>
          </p:nvCxnSpPr>
          <p:spPr>
            <a:xfrm>
              <a:off x="-233825" y="454400"/>
              <a:ext cx="5995800" cy="0"/>
            </a:xfrm>
            <a:prstGeom prst="straightConnector1">
              <a:avLst/>
            </a:prstGeom>
            <a:noFill/>
            <a:ln w="9525" cap="flat" cmpd="sng">
              <a:solidFill>
                <a:schemeClr val="lt1"/>
              </a:solidFill>
              <a:prstDash val="solid"/>
              <a:round/>
              <a:headEnd type="none" w="med" len="med"/>
              <a:tailEnd type="none" w="med" len="med"/>
            </a:ln>
          </p:spPr>
        </p:cxnSp>
        <p:grpSp>
          <p:nvGrpSpPr>
            <p:cNvPr id="60" name="Google Shape;60;p4"/>
            <p:cNvGrpSpPr/>
            <p:nvPr/>
          </p:nvGrpSpPr>
          <p:grpSpPr>
            <a:xfrm rot="2700771">
              <a:off x="5739001" y="321019"/>
              <a:ext cx="274531" cy="265837"/>
              <a:chOff x="6021400" y="1654100"/>
              <a:chExt cx="435350" cy="421375"/>
            </a:xfrm>
          </p:grpSpPr>
          <p:sp>
            <p:nvSpPr>
              <p:cNvPr id="61" name="Google Shape;61;p4"/>
              <p:cNvSpPr/>
              <p:nvPr/>
            </p:nvSpPr>
            <p:spPr>
              <a:xfrm>
                <a:off x="6021400" y="1731075"/>
                <a:ext cx="355825" cy="344400"/>
              </a:xfrm>
              <a:custGeom>
                <a:avLst/>
                <a:gdLst/>
                <a:ahLst/>
                <a:cxnLst/>
                <a:rect l="l" t="t" r="r" b="b"/>
                <a:pathLst>
                  <a:path w="14233" h="13776" extrusionOk="0">
                    <a:moveTo>
                      <a:pt x="5024" y="0"/>
                    </a:moveTo>
                    <a:cubicBezTo>
                      <a:pt x="4837" y="135"/>
                      <a:pt x="4656" y="283"/>
                      <a:pt x="4489" y="458"/>
                    </a:cubicBezTo>
                    <a:lnTo>
                      <a:pt x="1829" y="3110"/>
                    </a:lnTo>
                    <a:cubicBezTo>
                      <a:pt x="0" y="4940"/>
                      <a:pt x="0" y="7915"/>
                      <a:pt x="1829" y="9750"/>
                    </a:cubicBezTo>
                    <a:lnTo>
                      <a:pt x="4489" y="12404"/>
                    </a:lnTo>
                    <a:cubicBezTo>
                      <a:pt x="5402" y="13318"/>
                      <a:pt x="6600" y="13775"/>
                      <a:pt x="7806" y="13775"/>
                    </a:cubicBezTo>
                    <a:cubicBezTo>
                      <a:pt x="9004" y="13775"/>
                      <a:pt x="10208" y="13318"/>
                      <a:pt x="11121" y="12404"/>
                    </a:cubicBezTo>
                    <a:lnTo>
                      <a:pt x="13782" y="9750"/>
                    </a:lnTo>
                    <a:cubicBezTo>
                      <a:pt x="13950" y="9577"/>
                      <a:pt x="14097" y="9396"/>
                      <a:pt x="14233" y="9209"/>
                    </a:cubicBezTo>
                    <a:lnTo>
                      <a:pt x="502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4"/>
              <p:cNvSpPr/>
              <p:nvPr/>
            </p:nvSpPr>
            <p:spPr>
              <a:xfrm>
                <a:off x="6196400" y="1654100"/>
                <a:ext cx="127050" cy="124475"/>
              </a:xfrm>
              <a:custGeom>
                <a:avLst/>
                <a:gdLst/>
                <a:ahLst/>
                <a:cxnLst/>
                <a:rect l="l" t="t" r="r" b="b"/>
                <a:pathLst>
                  <a:path w="5082" h="4979" extrusionOk="0">
                    <a:moveTo>
                      <a:pt x="3903" y="0"/>
                    </a:moveTo>
                    <a:cubicBezTo>
                      <a:pt x="3627" y="0"/>
                      <a:pt x="3349" y="110"/>
                      <a:pt x="3143" y="315"/>
                    </a:cubicBezTo>
                    <a:lnTo>
                      <a:pt x="1" y="3459"/>
                    </a:lnTo>
                    <a:lnTo>
                      <a:pt x="1520" y="4979"/>
                    </a:lnTo>
                    <a:lnTo>
                      <a:pt x="4662" y="1836"/>
                    </a:lnTo>
                    <a:cubicBezTo>
                      <a:pt x="5081" y="1417"/>
                      <a:pt x="5081" y="734"/>
                      <a:pt x="4662" y="315"/>
                    </a:cubicBezTo>
                    <a:cubicBezTo>
                      <a:pt x="4451" y="110"/>
                      <a:pt x="4174" y="0"/>
                      <a:pt x="39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4"/>
              <p:cNvSpPr/>
              <p:nvPr/>
            </p:nvSpPr>
            <p:spPr>
              <a:xfrm>
                <a:off x="6329725" y="1787550"/>
                <a:ext cx="127025" cy="124350"/>
              </a:xfrm>
              <a:custGeom>
                <a:avLst/>
                <a:gdLst/>
                <a:ahLst/>
                <a:cxnLst/>
                <a:rect l="l" t="t" r="r" b="b"/>
                <a:pathLst>
                  <a:path w="5081" h="4974" extrusionOk="0">
                    <a:moveTo>
                      <a:pt x="3903" y="1"/>
                    </a:moveTo>
                    <a:cubicBezTo>
                      <a:pt x="3626" y="1"/>
                      <a:pt x="3356" y="104"/>
                      <a:pt x="3143" y="316"/>
                    </a:cubicBezTo>
                    <a:lnTo>
                      <a:pt x="0" y="3454"/>
                    </a:lnTo>
                    <a:lnTo>
                      <a:pt x="1520" y="4973"/>
                    </a:lnTo>
                    <a:lnTo>
                      <a:pt x="4662" y="1831"/>
                    </a:lnTo>
                    <a:cubicBezTo>
                      <a:pt x="5081" y="1412"/>
                      <a:pt x="5081" y="735"/>
                      <a:pt x="4662" y="316"/>
                    </a:cubicBezTo>
                    <a:cubicBezTo>
                      <a:pt x="4450" y="104"/>
                      <a:pt x="4180" y="1"/>
                      <a:pt x="390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5"/>
        <p:cNvGrpSpPr/>
        <p:nvPr/>
      </p:nvGrpSpPr>
      <p:grpSpPr>
        <a:xfrm>
          <a:off x="0" y="0"/>
          <a:ext cx="0" cy="0"/>
          <a:chOff x="0" y="0"/>
          <a:chExt cx="0" cy="0"/>
        </a:xfrm>
      </p:grpSpPr>
      <p:sp>
        <p:nvSpPr>
          <p:cNvPr id="86" name="Google Shape;86;p6"/>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cxnSp>
        <p:nvCxnSpPr>
          <p:cNvPr id="87" name="Google Shape;87;p6"/>
          <p:cNvCxnSpPr/>
          <p:nvPr/>
        </p:nvCxnSpPr>
        <p:spPr>
          <a:xfrm>
            <a:off x="-233825" y="454400"/>
            <a:ext cx="9408300" cy="0"/>
          </a:xfrm>
          <a:prstGeom prst="straightConnector1">
            <a:avLst/>
          </a:prstGeom>
          <a:noFill/>
          <a:ln w="9525" cap="flat" cmpd="sng">
            <a:solidFill>
              <a:schemeClr val="lt1"/>
            </a:solidFill>
            <a:prstDash val="solid"/>
            <a:round/>
            <a:headEnd type="none" w="med" len="med"/>
            <a:tailEnd type="none" w="med" len="med"/>
          </a:ln>
        </p:spPr>
      </p:cxnSp>
      <p:grpSp>
        <p:nvGrpSpPr>
          <p:cNvPr id="88" name="Google Shape;88;p6"/>
          <p:cNvGrpSpPr/>
          <p:nvPr/>
        </p:nvGrpSpPr>
        <p:grpSpPr>
          <a:xfrm rot="5400000">
            <a:off x="3599820" y="5142367"/>
            <a:ext cx="1944361" cy="382141"/>
            <a:chOff x="2865839" y="262867"/>
            <a:chExt cx="1944361" cy="382141"/>
          </a:xfrm>
        </p:grpSpPr>
        <p:cxnSp>
          <p:nvCxnSpPr>
            <p:cNvPr id="89" name="Google Shape;89;p6"/>
            <p:cNvCxnSpPr/>
            <p:nvPr/>
          </p:nvCxnSpPr>
          <p:spPr>
            <a:xfrm rot="10800000">
              <a:off x="3979200" y="-376600"/>
              <a:ext cx="0" cy="1662000"/>
            </a:xfrm>
            <a:prstGeom prst="straightConnector1">
              <a:avLst/>
            </a:prstGeom>
            <a:noFill/>
            <a:ln w="9525" cap="flat" cmpd="sng">
              <a:solidFill>
                <a:schemeClr val="lt1"/>
              </a:solidFill>
              <a:prstDash val="solid"/>
              <a:round/>
              <a:headEnd type="none" w="med" len="med"/>
              <a:tailEnd type="none" w="med" len="med"/>
            </a:ln>
          </p:spPr>
        </p:cxnSp>
        <p:grpSp>
          <p:nvGrpSpPr>
            <p:cNvPr id="90" name="Google Shape;90;p6"/>
            <p:cNvGrpSpPr/>
            <p:nvPr/>
          </p:nvGrpSpPr>
          <p:grpSpPr>
            <a:xfrm rot="-2700771" flipH="1">
              <a:off x="2919601" y="321019"/>
              <a:ext cx="274531" cy="265837"/>
              <a:chOff x="6021400" y="1654100"/>
              <a:chExt cx="435350" cy="421375"/>
            </a:xfrm>
          </p:grpSpPr>
          <p:sp>
            <p:nvSpPr>
              <p:cNvPr id="91" name="Google Shape;91;p6"/>
              <p:cNvSpPr/>
              <p:nvPr/>
            </p:nvSpPr>
            <p:spPr>
              <a:xfrm>
                <a:off x="6021400" y="1731075"/>
                <a:ext cx="355825" cy="344400"/>
              </a:xfrm>
              <a:custGeom>
                <a:avLst/>
                <a:gdLst/>
                <a:ahLst/>
                <a:cxnLst/>
                <a:rect l="l" t="t" r="r" b="b"/>
                <a:pathLst>
                  <a:path w="14233" h="13776" extrusionOk="0">
                    <a:moveTo>
                      <a:pt x="5024" y="0"/>
                    </a:moveTo>
                    <a:cubicBezTo>
                      <a:pt x="4837" y="135"/>
                      <a:pt x="4656" y="283"/>
                      <a:pt x="4489" y="458"/>
                    </a:cubicBezTo>
                    <a:lnTo>
                      <a:pt x="1829" y="3110"/>
                    </a:lnTo>
                    <a:cubicBezTo>
                      <a:pt x="0" y="4940"/>
                      <a:pt x="0" y="7915"/>
                      <a:pt x="1829" y="9750"/>
                    </a:cubicBezTo>
                    <a:lnTo>
                      <a:pt x="4489" y="12404"/>
                    </a:lnTo>
                    <a:cubicBezTo>
                      <a:pt x="5402" y="13318"/>
                      <a:pt x="6600" y="13775"/>
                      <a:pt x="7806" y="13775"/>
                    </a:cubicBezTo>
                    <a:cubicBezTo>
                      <a:pt x="9004" y="13775"/>
                      <a:pt x="10208" y="13318"/>
                      <a:pt x="11121" y="12404"/>
                    </a:cubicBezTo>
                    <a:lnTo>
                      <a:pt x="13782" y="9750"/>
                    </a:lnTo>
                    <a:cubicBezTo>
                      <a:pt x="13950" y="9577"/>
                      <a:pt x="14097" y="9396"/>
                      <a:pt x="14233" y="9209"/>
                    </a:cubicBezTo>
                    <a:lnTo>
                      <a:pt x="502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6"/>
              <p:cNvSpPr/>
              <p:nvPr/>
            </p:nvSpPr>
            <p:spPr>
              <a:xfrm>
                <a:off x="6196400" y="1654100"/>
                <a:ext cx="127050" cy="124475"/>
              </a:xfrm>
              <a:custGeom>
                <a:avLst/>
                <a:gdLst/>
                <a:ahLst/>
                <a:cxnLst/>
                <a:rect l="l" t="t" r="r" b="b"/>
                <a:pathLst>
                  <a:path w="5082" h="4979" extrusionOk="0">
                    <a:moveTo>
                      <a:pt x="3903" y="0"/>
                    </a:moveTo>
                    <a:cubicBezTo>
                      <a:pt x="3627" y="0"/>
                      <a:pt x="3349" y="110"/>
                      <a:pt x="3143" y="315"/>
                    </a:cubicBezTo>
                    <a:lnTo>
                      <a:pt x="1" y="3459"/>
                    </a:lnTo>
                    <a:lnTo>
                      <a:pt x="1520" y="4979"/>
                    </a:lnTo>
                    <a:lnTo>
                      <a:pt x="4662" y="1836"/>
                    </a:lnTo>
                    <a:cubicBezTo>
                      <a:pt x="5081" y="1417"/>
                      <a:pt x="5081" y="734"/>
                      <a:pt x="4662" y="315"/>
                    </a:cubicBezTo>
                    <a:cubicBezTo>
                      <a:pt x="4451" y="110"/>
                      <a:pt x="4174" y="0"/>
                      <a:pt x="39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6"/>
              <p:cNvSpPr/>
              <p:nvPr/>
            </p:nvSpPr>
            <p:spPr>
              <a:xfrm>
                <a:off x="6329725" y="1787550"/>
                <a:ext cx="127025" cy="124350"/>
              </a:xfrm>
              <a:custGeom>
                <a:avLst/>
                <a:gdLst/>
                <a:ahLst/>
                <a:cxnLst/>
                <a:rect l="l" t="t" r="r" b="b"/>
                <a:pathLst>
                  <a:path w="5081" h="4974" extrusionOk="0">
                    <a:moveTo>
                      <a:pt x="3903" y="1"/>
                    </a:moveTo>
                    <a:cubicBezTo>
                      <a:pt x="3626" y="1"/>
                      <a:pt x="3356" y="104"/>
                      <a:pt x="3143" y="316"/>
                    </a:cubicBezTo>
                    <a:lnTo>
                      <a:pt x="0" y="3454"/>
                    </a:lnTo>
                    <a:lnTo>
                      <a:pt x="1520" y="4973"/>
                    </a:lnTo>
                    <a:lnTo>
                      <a:pt x="4662" y="1831"/>
                    </a:lnTo>
                    <a:cubicBezTo>
                      <a:pt x="5081" y="1412"/>
                      <a:pt x="5081" y="735"/>
                      <a:pt x="4662" y="316"/>
                    </a:cubicBezTo>
                    <a:cubicBezTo>
                      <a:pt x="4450" y="104"/>
                      <a:pt x="4180" y="1"/>
                      <a:pt x="390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25"/>
        <p:cNvGrpSpPr/>
        <p:nvPr/>
      </p:nvGrpSpPr>
      <p:grpSpPr>
        <a:xfrm>
          <a:off x="0" y="0"/>
          <a:ext cx="0" cy="0"/>
          <a:chOff x="0" y="0"/>
          <a:chExt cx="0" cy="0"/>
        </a:xfrm>
      </p:grpSpPr>
      <p:sp>
        <p:nvSpPr>
          <p:cNvPr id="126" name="Google Shape;126;p9"/>
          <p:cNvSpPr txBox="1">
            <a:spLocks noGrp="1"/>
          </p:cNvSpPr>
          <p:nvPr>
            <p:ph type="title"/>
          </p:nvPr>
        </p:nvSpPr>
        <p:spPr>
          <a:xfrm>
            <a:off x="3399763" y="1171600"/>
            <a:ext cx="4817700" cy="7497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600"/>
              <a:buNone/>
              <a:defRPr sz="55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27" name="Google Shape;127;p9"/>
          <p:cNvSpPr txBox="1">
            <a:spLocks noGrp="1"/>
          </p:cNvSpPr>
          <p:nvPr>
            <p:ph type="subTitle" idx="1"/>
          </p:nvPr>
        </p:nvSpPr>
        <p:spPr>
          <a:xfrm>
            <a:off x="4196638" y="2390600"/>
            <a:ext cx="4020900" cy="15813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400"/>
              <a:buNone/>
              <a:defRPr sz="18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cxnSp>
        <p:nvCxnSpPr>
          <p:cNvPr id="128" name="Google Shape;128;p9"/>
          <p:cNvCxnSpPr/>
          <p:nvPr/>
        </p:nvCxnSpPr>
        <p:spPr>
          <a:xfrm>
            <a:off x="3148200" y="4686785"/>
            <a:ext cx="5995800" cy="0"/>
          </a:xfrm>
          <a:prstGeom prst="straightConnector1">
            <a:avLst/>
          </a:prstGeom>
          <a:noFill/>
          <a:ln w="9525" cap="flat" cmpd="sng">
            <a:solidFill>
              <a:schemeClr val="lt1"/>
            </a:solidFill>
            <a:prstDash val="solid"/>
            <a:round/>
            <a:headEnd type="none" w="med" len="med"/>
            <a:tailEnd type="none" w="med" len="med"/>
          </a:ln>
        </p:spPr>
      </p:cxnSp>
      <p:grpSp>
        <p:nvGrpSpPr>
          <p:cNvPr id="129" name="Google Shape;129;p9"/>
          <p:cNvGrpSpPr/>
          <p:nvPr/>
        </p:nvGrpSpPr>
        <p:grpSpPr>
          <a:xfrm>
            <a:off x="2865839" y="262867"/>
            <a:ext cx="6278161" cy="382141"/>
            <a:chOff x="2865839" y="262867"/>
            <a:chExt cx="6278161" cy="382141"/>
          </a:xfrm>
        </p:grpSpPr>
        <p:cxnSp>
          <p:nvCxnSpPr>
            <p:cNvPr id="130" name="Google Shape;130;p9"/>
            <p:cNvCxnSpPr/>
            <p:nvPr/>
          </p:nvCxnSpPr>
          <p:spPr>
            <a:xfrm>
              <a:off x="3148200" y="454400"/>
              <a:ext cx="5995800" cy="0"/>
            </a:xfrm>
            <a:prstGeom prst="straightConnector1">
              <a:avLst/>
            </a:prstGeom>
            <a:noFill/>
            <a:ln w="9525" cap="flat" cmpd="sng">
              <a:solidFill>
                <a:schemeClr val="lt1"/>
              </a:solidFill>
              <a:prstDash val="solid"/>
              <a:round/>
              <a:headEnd type="none" w="med" len="med"/>
              <a:tailEnd type="none" w="med" len="med"/>
            </a:ln>
          </p:spPr>
        </p:cxnSp>
        <p:grpSp>
          <p:nvGrpSpPr>
            <p:cNvPr id="131" name="Google Shape;131;p9"/>
            <p:cNvGrpSpPr/>
            <p:nvPr/>
          </p:nvGrpSpPr>
          <p:grpSpPr>
            <a:xfrm rot="-2700771" flipH="1">
              <a:off x="2919601" y="321019"/>
              <a:ext cx="274531" cy="265837"/>
              <a:chOff x="6021400" y="1654100"/>
              <a:chExt cx="435350" cy="421375"/>
            </a:xfrm>
          </p:grpSpPr>
          <p:sp>
            <p:nvSpPr>
              <p:cNvPr id="132" name="Google Shape;132;p9"/>
              <p:cNvSpPr/>
              <p:nvPr/>
            </p:nvSpPr>
            <p:spPr>
              <a:xfrm>
                <a:off x="6021400" y="1731075"/>
                <a:ext cx="355825" cy="344400"/>
              </a:xfrm>
              <a:custGeom>
                <a:avLst/>
                <a:gdLst/>
                <a:ahLst/>
                <a:cxnLst/>
                <a:rect l="l" t="t" r="r" b="b"/>
                <a:pathLst>
                  <a:path w="14233" h="13776" extrusionOk="0">
                    <a:moveTo>
                      <a:pt x="5024" y="0"/>
                    </a:moveTo>
                    <a:cubicBezTo>
                      <a:pt x="4837" y="135"/>
                      <a:pt x="4656" y="283"/>
                      <a:pt x="4489" y="458"/>
                    </a:cubicBezTo>
                    <a:lnTo>
                      <a:pt x="1829" y="3110"/>
                    </a:lnTo>
                    <a:cubicBezTo>
                      <a:pt x="0" y="4940"/>
                      <a:pt x="0" y="7915"/>
                      <a:pt x="1829" y="9750"/>
                    </a:cubicBezTo>
                    <a:lnTo>
                      <a:pt x="4489" y="12404"/>
                    </a:lnTo>
                    <a:cubicBezTo>
                      <a:pt x="5402" y="13318"/>
                      <a:pt x="6600" y="13775"/>
                      <a:pt x="7806" y="13775"/>
                    </a:cubicBezTo>
                    <a:cubicBezTo>
                      <a:pt x="9004" y="13775"/>
                      <a:pt x="10208" y="13318"/>
                      <a:pt x="11121" y="12404"/>
                    </a:cubicBezTo>
                    <a:lnTo>
                      <a:pt x="13782" y="9750"/>
                    </a:lnTo>
                    <a:cubicBezTo>
                      <a:pt x="13950" y="9577"/>
                      <a:pt x="14097" y="9396"/>
                      <a:pt x="14233" y="9209"/>
                    </a:cubicBezTo>
                    <a:lnTo>
                      <a:pt x="502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9"/>
              <p:cNvSpPr/>
              <p:nvPr/>
            </p:nvSpPr>
            <p:spPr>
              <a:xfrm>
                <a:off x="6196400" y="1654100"/>
                <a:ext cx="127050" cy="124475"/>
              </a:xfrm>
              <a:custGeom>
                <a:avLst/>
                <a:gdLst/>
                <a:ahLst/>
                <a:cxnLst/>
                <a:rect l="l" t="t" r="r" b="b"/>
                <a:pathLst>
                  <a:path w="5082" h="4979" extrusionOk="0">
                    <a:moveTo>
                      <a:pt x="3903" y="0"/>
                    </a:moveTo>
                    <a:cubicBezTo>
                      <a:pt x="3627" y="0"/>
                      <a:pt x="3349" y="110"/>
                      <a:pt x="3143" y="315"/>
                    </a:cubicBezTo>
                    <a:lnTo>
                      <a:pt x="1" y="3459"/>
                    </a:lnTo>
                    <a:lnTo>
                      <a:pt x="1520" y="4979"/>
                    </a:lnTo>
                    <a:lnTo>
                      <a:pt x="4662" y="1836"/>
                    </a:lnTo>
                    <a:cubicBezTo>
                      <a:pt x="5081" y="1417"/>
                      <a:pt x="5081" y="734"/>
                      <a:pt x="4662" y="315"/>
                    </a:cubicBezTo>
                    <a:cubicBezTo>
                      <a:pt x="4451" y="110"/>
                      <a:pt x="4174" y="0"/>
                      <a:pt x="39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9"/>
              <p:cNvSpPr/>
              <p:nvPr/>
            </p:nvSpPr>
            <p:spPr>
              <a:xfrm>
                <a:off x="6329725" y="1787550"/>
                <a:ext cx="127025" cy="124350"/>
              </a:xfrm>
              <a:custGeom>
                <a:avLst/>
                <a:gdLst/>
                <a:ahLst/>
                <a:cxnLst/>
                <a:rect l="l" t="t" r="r" b="b"/>
                <a:pathLst>
                  <a:path w="5081" h="4974" extrusionOk="0">
                    <a:moveTo>
                      <a:pt x="3903" y="1"/>
                    </a:moveTo>
                    <a:cubicBezTo>
                      <a:pt x="3626" y="1"/>
                      <a:pt x="3356" y="104"/>
                      <a:pt x="3143" y="316"/>
                    </a:cubicBezTo>
                    <a:lnTo>
                      <a:pt x="0" y="3454"/>
                    </a:lnTo>
                    <a:lnTo>
                      <a:pt x="1520" y="4973"/>
                    </a:lnTo>
                    <a:lnTo>
                      <a:pt x="4662" y="1831"/>
                    </a:lnTo>
                    <a:cubicBezTo>
                      <a:pt x="5081" y="1412"/>
                      <a:pt x="5081" y="735"/>
                      <a:pt x="4662" y="316"/>
                    </a:cubicBezTo>
                    <a:cubicBezTo>
                      <a:pt x="4450" y="104"/>
                      <a:pt x="4180" y="1"/>
                      <a:pt x="390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35" name="Google Shape;135;p9"/>
          <p:cNvGrpSpPr/>
          <p:nvPr/>
        </p:nvGrpSpPr>
        <p:grpSpPr>
          <a:xfrm rot="5400000" flipH="1">
            <a:off x="-3516517" y="1822738"/>
            <a:ext cx="7589731" cy="1273934"/>
            <a:chOff x="-125" y="4147844"/>
            <a:chExt cx="9144255" cy="1584299"/>
          </a:xfrm>
        </p:grpSpPr>
        <p:sp>
          <p:nvSpPr>
            <p:cNvPr id="136" name="Google Shape;136;p9"/>
            <p:cNvSpPr/>
            <p:nvPr/>
          </p:nvSpPr>
          <p:spPr>
            <a:xfrm>
              <a:off x="-125" y="4147844"/>
              <a:ext cx="9144255" cy="691052"/>
            </a:xfrm>
            <a:custGeom>
              <a:avLst/>
              <a:gdLst/>
              <a:ahLst/>
              <a:cxnLst/>
              <a:rect l="l" t="t" r="r" b="b"/>
              <a:pathLst>
                <a:path w="285691" h="41705" extrusionOk="0">
                  <a:moveTo>
                    <a:pt x="0" y="1"/>
                  </a:moveTo>
                  <a:lnTo>
                    <a:pt x="0" y="4644"/>
                  </a:lnTo>
                  <a:cubicBezTo>
                    <a:pt x="16421" y="23354"/>
                    <a:pt x="33844" y="41704"/>
                    <a:pt x="57958" y="41704"/>
                  </a:cubicBezTo>
                  <a:cubicBezTo>
                    <a:pt x="60004" y="41704"/>
                    <a:pt x="62098" y="41572"/>
                    <a:pt x="64244" y="41297"/>
                  </a:cubicBezTo>
                  <a:cubicBezTo>
                    <a:pt x="76434" y="39727"/>
                    <a:pt x="85541" y="34227"/>
                    <a:pt x="96204" y="28125"/>
                  </a:cubicBezTo>
                  <a:cubicBezTo>
                    <a:pt x="108340" y="21186"/>
                    <a:pt x="119736" y="19087"/>
                    <a:pt x="133430" y="18863"/>
                  </a:cubicBezTo>
                  <a:cubicBezTo>
                    <a:pt x="134228" y="18850"/>
                    <a:pt x="135026" y="18844"/>
                    <a:pt x="135823" y="18844"/>
                  </a:cubicBezTo>
                  <a:cubicBezTo>
                    <a:pt x="166130" y="18844"/>
                    <a:pt x="195196" y="28031"/>
                    <a:pt x="225375" y="29385"/>
                  </a:cubicBezTo>
                  <a:cubicBezTo>
                    <a:pt x="227107" y="29462"/>
                    <a:pt x="228831" y="29500"/>
                    <a:pt x="230547" y="29500"/>
                  </a:cubicBezTo>
                  <a:cubicBezTo>
                    <a:pt x="249667" y="29500"/>
                    <a:pt x="267799" y="24862"/>
                    <a:pt x="285690" y="18994"/>
                  </a:cubicBezTo>
                  <a:lnTo>
                    <a:pt x="285690" y="14500"/>
                  </a:lnTo>
                  <a:cubicBezTo>
                    <a:pt x="267817" y="20521"/>
                    <a:pt x="249676" y="25280"/>
                    <a:pt x="230459" y="25280"/>
                  </a:cubicBezTo>
                  <a:cubicBezTo>
                    <a:pt x="228793" y="25280"/>
                    <a:pt x="227120" y="25244"/>
                    <a:pt x="225437" y="25171"/>
                  </a:cubicBezTo>
                  <a:cubicBezTo>
                    <a:pt x="195032" y="23828"/>
                    <a:pt x="165388" y="15731"/>
                    <a:pt x="134884" y="15731"/>
                  </a:cubicBezTo>
                  <a:cubicBezTo>
                    <a:pt x="134083" y="15731"/>
                    <a:pt x="133281" y="15737"/>
                    <a:pt x="132479" y="15748"/>
                  </a:cubicBezTo>
                  <a:cubicBezTo>
                    <a:pt x="119078" y="15940"/>
                    <a:pt x="107546" y="18001"/>
                    <a:pt x="95603" y="24636"/>
                  </a:cubicBezTo>
                  <a:cubicBezTo>
                    <a:pt x="85125" y="30453"/>
                    <a:pt x="76193" y="35542"/>
                    <a:pt x="64307" y="37082"/>
                  </a:cubicBezTo>
                  <a:cubicBezTo>
                    <a:pt x="62091" y="37369"/>
                    <a:pt x="59933" y="37506"/>
                    <a:pt x="57830" y="37506"/>
                  </a:cubicBezTo>
                  <a:cubicBezTo>
                    <a:pt x="33530" y="37506"/>
                    <a:pt x="16418" y="19166"/>
                    <a:pt x="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9"/>
            <p:cNvSpPr/>
            <p:nvPr/>
          </p:nvSpPr>
          <p:spPr>
            <a:xfrm>
              <a:off x="-125" y="4329030"/>
              <a:ext cx="9144255" cy="659155"/>
            </a:xfrm>
            <a:custGeom>
              <a:avLst/>
              <a:gdLst/>
              <a:ahLst/>
              <a:cxnLst/>
              <a:rect l="l" t="t" r="r" b="b"/>
              <a:pathLst>
                <a:path w="285691" h="39780" extrusionOk="0">
                  <a:moveTo>
                    <a:pt x="0" y="1"/>
                  </a:moveTo>
                  <a:lnTo>
                    <a:pt x="0" y="5743"/>
                  </a:lnTo>
                  <a:cubicBezTo>
                    <a:pt x="16269" y="22788"/>
                    <a:pt x="33767" y="39779"/>
                    <a:pt x="56809" y="39779"/>
                  </a:cubicBezTo>
                  <a:cubicBezTo>
                    <a:pt x="58663" y="39779"/>
                    <a:pt x="60553" y="39669"/>
                    <a:pt x="62482" y="39441"/>
                  </a:cubicBezTo>
                  <a:cubicBezTo>
                    <a:pt x="76342" y="37796"/>
                    <a:pt x="86503" y="30969"/>
                    <a:pt x="98359" y="23738"/>
                  </a:cubicBezTo>
                  <a:cubicBezTo>
                    <a:pt x="111257" y="15866"/>
                    <a:pt x="123125" y="12384"/>
                    <a:pt x="137979" y="12161"/>
                  </a:cubicBezTo>
                  <a:cubicBezTo>
                    <a:pt x="138485" y="12153"/>
                    <a:pt x="138991" y="12150"/>
                    <a:pt x="139495" y="12150"/>
                  </a:cubicBezTo>
                  <a:cubicBezTo>
                    <a:pt x="171147" y="12150"/>
                    <a:pt x="200062" y="26865"/>
                    <a:pt x="231557" y="27666"/>
                  </a:cubicBezTo>
                  <a:cubicBezTo>
                    <a:pt x="232551" y="27691"/>
                    <a:pt x="233542" y="27703"/>
                    <a:pt x="234532" y="27703"/>
                  </a:cubicBezTo>
                  <a:cubicBezTo>
                    <a:pt x="252057" y="27703"/>
                    <a:pt x="268951" y="23824"/>
                    <a:pt x="285690" y="18865"/>
                  </a:cubicBezTo>
                  <a:lnTo>
                    <a:pt x="285690" y="13694"/>
                  </a:lnTo>
                  <a:cubicBezTo>
                    <a:pt x="268116" y="19184"/>
                    <a:pt x="250352" y="23518"/>
                    <a:pt x="231768" y="23518"/>
                  </a:cubicBezTo>
                  <a:cubicBezTo>
                    <a:pt x="229656" y="23518"/>
                    <a:pt x="227534" y="23462"/>
                    <a:pt x="225400" y="23346"/>
                  </a:cubicBezTo>
                  <a:cubicBezTo>
                    <a:pt x="195613" y="21713"/>
                    <a:pt x="167565" y="10597"/>
                    <a:pt x="137565" y="10597"/>
                  </a:cubicBezTo>
                  <a:cubicBezTo>
                    <a:pt x="136877" y="10597"/>
                    <a:pt x="136187" y="10603"/>
                    <a:pt x="135496" y="10615"/>
                  </a:cubicBezTo>
                  <a:cubicBezTo>
                    <a:pt x="121326" y="10858"/>
                    <a:pt x="109873" y="13341"/>
                    <a:pt x="97453" y="20770"/>
                  </a:cubicBezTo>
                  <a:cubicBezTo>
                    <a:pt x="86447" y="27350"/>
                    <a:pt x="76975" y="33519"/>
                    <a:pt x="64269" y="35257"/>
                  </a:cubicBezTo>
                  <a:cubicBezTo>
                    <a:pt x="62020" y="35564"/>
                    <a:pt x="59823" y="35711"/>
                    <a:pt x="57676" y="35711"/>
                  </a:cubicBezTo>
                  <a:cubicBezTo>
                    <a:pt x="34206" y="35711"/>
                    <a:pt x="16641" y="18163"/>
                    <a:pt x="286" y="312"/>
                  </a:cubicBezTo>
                  <a:cubicBezTo>
                    <a:pt x="192" y="212"/>
                    <a:pt x="92" y="106"/>
                    <a:pt x="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9"/>
            <p:cNvSpPr/>
            <p:nvPr/>
          </p:nvSpPr>
          <p:spPr>
            <a:xfrm>
              <a:off x="-125" y="4577353"/>
              <a:ext cx="9144255" cy="713653"/>
            </a:xfrm>
            <a:custGeom>
              <a:avLst/>
              <a:gdLst/>
              <a:ahLst/>
              <a:cxnLst/>
              <a:rect l="l" t="t" r="r" b="b"/>
              <a:pathLst>
                <a:path w="285691" h="43069" extrusionOk="0">
                  <a:moveTo>
                    <a:pt x="149034" y="1"/>
                  </a:moveTo>
                  <a:cubicBezTo>
                    <a:pt x="148784" y="1"/>
                    <a:pt x="148533" y="2"/>
                    <a:pt x="148282" y="5"/>
                  </a:cubicBezTo>
                  <a:cubicBezTo>
                    <a:pt x="114361" y="439"/>
                    <a:pt x="95087" y="32425"/>
                    <a:pt x="63139" y="38036"/>
                  </a:cubicBezTo>
                  <a:cubicBezTo>
                    <a:pt x="59783" y="38625"/>
                    <a:pt x="56512" y="38903"/>
                    <a:pt x="53315" y="38903"/>
                  </a:cubicBezTo>
                  <a:cubicBezTo>
                    <a:pt x="33410" y="38903"/>
                    <a:pt x="16403" y="28137"/>
                    <a:pt x="0" y="14771"/>
                  </a:cubicBezTo>
                  <a:lnTo>
                    <a:pt x="0" y="21240"/>
                  </a:lnTo>
                  <a:cubicBezTo>
                    <a:pt x="16311" y="33281"/>
                    <a:pt x="33094" y="43069"/>
                    <a:pt x="52342" y="43069"/>
                  </a:cubicBezTo>
                  <a:cubicBezTo>
                    <a:pt x="55904" y="43069"/>
                    <a:pt x="59550" y="42733"/>
                    <a:pt x="63294" y="42015"/>
                  </a:cubicBezTo>
                  <a:cubicBezTo>
                    <a:pt x="96403" y="35659"/>
                    <a:pt x="116261" y="1035"/>
                    <a:pt x="151510" y="651"/>
                  </a:cubicBezTo>
                  <a:cubicBezTo>
                    <a:pt x="151699" y="648"/>
                    <a:pt x="151888" y="647"/>
                    <a:pt x="152076" y="647"/>
                  </a:cubicBezTo>
                  <a:cubicBezTo>
                    <a:pt x="181623" y="647"/>
                    <a:pt x="199893" y="25724"/>
                    <a:pt x="227952" y="29998"/>
                  </a:cubicBezTo>
                  <a:cubicBezTo>
                    <a:pt x="233835" y="30892"/>
                    <a:pt x="239732" y="31279"/>
                    <a:pt x="245639" y="31279"/>
                  </a:cubicBezTo>
                  <a:cubicBezTo>
                    <a:pt x="258953" y="31279"/>
                    <a:pt x="272319" y="29313"/>
                    <a:pt x="285690" y="26764"/>
                  </a:cubicBezTo>
                  <a:lnTo>
                    <a:pt x="285690" y="21377"/>
                  </a:lnTo>
                  <a:cubicBezTo>
                    <a:pt x="271332" y="24496"/>
                    <a:pt x="256956" y="26915"/>
                    <a:pt x="242516" y="26915"/>
                  </a:cubicBezTo>
                  <a:cubicBezTo>
                    <a:pt x="237617" y="26915"/>
                    <a:pt x="232711" y="26637"/>
                    <a:pt x="227796" y="26013"/>
                  </a:cubicBezTo>
                  <a:cubicBezTo>
                    <a:pt x="199390" y="22406"/>
                    <a:pt x="178541" y="1"/>
                    <a:pt x="14903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9"/>
            <p:cNvSpPr/>
            <p:nvPr/>
          </p:nvSpPr>
          <p:spPr>
            <a:xfrm>
              <a:off x="3184870" y="5270304"/>
              <a:ext cx="3269438" cy="461839"/>
            </a:xfrm>
            <a:custGeom>
              <a:avLst/>
              <a:gdLst/>
              <a:ahLst/>
              <a:cxnLst/>
              <a:rect l="l" t="t" r="r" b="b"/>
              <a:pathLst>
                <a:path w="102146" h="27872" extrusionOk="0">
                  <a:moveTo>
                    <a:pt x="39808" y="0"/>
                  </a:moveTo>
                  <a:cubicBezTo>
                    <a:pt x="39515" y="0"/>
                    <a:pt x="39220" y="3"/>
                    <a:pt x="38925" y="8"/>
                  </a:cubicBezTo>
                  <a:cubicBezTo>
                    <a:pt x="21309" y="294"/>
                    <a:pt x="10397" y="10678"/>
                    <a:pt x="0" y="22043"/>
                  </a:cubicBezTo>
                  <a:cubicBezTo>
                    <a:pt x="577" y="21608"/>
                    <a:pt x="1173" y="21187"/>
                    <a:pt x="1776" y="20803"/>
                  </a:cubicBezTo>
                  <a:cubicBezTo>
                    <a:pt x="9715" y="12155"/>
                    <a:pt x="18851" y="5235"/>
                    <a:pt x="32941" y="4955"/>
                  </a:cubicBezTo>
                  <a:cubicBezTo>
                    <a:pt x="33336" y="4947"/>
                    <a:pt x="33730" y="4943"/>
                    <a:pt x="34123" y="4943"/>
                  </a:cubicBezTo>
                  <a:cubicBezTo>
                    <a:pt x="55986" y="4943"/>
                    <a:pt x="73893" y="17201"/>
                    <a:pt x="92394" y="27871"/>
                  </a:cubicBezTo>
                  <a:lnTo>
                    <a:pt x="102146" y="27871"/>
                  </a:lnTo>
                  <a:cubicBezTo>
                    <a:pt x="82129" y="16288"/>
                    <a:pt x="63971" y="0"/>
                    <a:pt x="398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9"/>
            <p:cNvSpPr/>
            <p:nvPr/>
          </p:nvSpPr>
          <p:spPr>
            <a:xfrm>
              <a:off x="2414202" y="4922635"/>
              <a:ext cx="6729801" cy="809362"/>
            </a:xfrm>
            <a:custGeom>
              <a:avLst/>
              <a:gdLst/>
              <a:ahLst/>
              <a:cxnLst/>
              <a:rect l="l" t="t" r="r" b="b"/>
              <a:pathLst>
                <a:path w="210257" h="48845" extrusionOk="0">
                  <a:moveTo>
                    <a:pt x="84413" y="1"/>
                  </a:moveTo>
                  <a:cubicBezTo>
                    <a:pt x="84359" y="1"/>
                    <a:pt x="84306" y="1"/>
                    <a:pt x="84252" y="1"/>
                  </a:cubicBezTo>
                  <a:cubicBezTo>
                    <a:pt x="49230" y="138"/>
                    <a:pt x="29597" y="35201"/>
                    <a:pt x="1" y="48844"/>
                  </a:cubicBezTo>
                  <a:lnTo>
                    <a:pt x="7220" y="48844"/>
                  </a:lnTo>
                  <a:cubicBezTo>
                    <a:pt x="31695" y="33463"/>
                    <a:pt x="49442" y="4786"/>
                    <a:pt x="80700" y="4625"/>
                  </a:cubicBezTo>
                  <a:cubicBezTo>
                    <a:pt x="80774" y="4625"/>
                    <a:pt x="80847" y="4625"/>
                    <a:pt x="80921" y="4625"/>
                  </a:cubicBezTo>
                  <a:cubicBezTo>
                    <a:pt x="113794" y="4625"/>
                    <a:pt x="125796" y="41834"/>
                    <a:pt x="156838" y="45841"/>
                  </a:cubicBezTo>
                  <a:cubicBezTo>
                    <a:pt x="165613" y="46974"/>
                    <a:pt x="174539" y="47411"/>
                    <a:pt x="183546" y="47411"/>
                  </a:cubicBezTo>
                  <a:cubicBezTo>
                    <a:pt x="192391" y="47411"/>
                    <a:pt x="201316" y="46990"/>
                    <a:pt x="210256" y="46394"/>
                  </a:cubicBezTo>
                  <a:lnTo>
                    <a:pt x="210256" y="42427"/>
                  </a:lnTo>
                  <a:cubicBezTo>
                    <a:pt x="201522" y="43029"/>
                    <a:pt x="192807" y="43452"/>
                    <a:pt x="184184" y="43452"/>
                  </a:cubicBezTo>
                  <a:cubicBezTo>
                    <a:pt x="174937" y="43452"/>
                    <a:pt x="165795" y="42966"/>
                    <a:pt x="156850" y="41694"/>
                  </a:cubicBezTo>
                  <a:cubicBezTo>
                    <a:pt x="126386" y="37363"/>
                    <a:pt x="116982" y="1"/>
                    <a:pt x="8441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9"/>
            <p:cNvSpPr/>
            <p:nvPr/>
          </p:nvSpPr>
          <p:spPr>
            <a:xfrm>
              <a:off x="-125" y="4549753"/>
              <a:ext cx="9144255" cy="591184"/>
            </a:xfrm>
            <a:custGeom>
              <a:avLst/>
              <a:gdLst/>
              <a:ahLst/>
              <a:cxnLst/>
              <a:rect l="l" t="t" r="r" b="b"/>
              <a:pathLst>
                <a:path w="285691" h="35678" extrusionOk="0">
                  <a:moveTo>
                    <a:pt x="0" y="1"/>
                  </a:moveTo>
                  <a:lnTo>
                    <a:pt x="0" y="9076"/>
                  </a:lnTo>
                  <a:cubicBezTo>
                    <a:pt x="16395" y="23897"/>
                    <a:pt x="33568" y="35678"/>
                    <a:pt x="54128" y="35678"/>
                  </a:cubicBezTo>
                  <a:cubicBezTo>
                    <a:pt x="56360" y="35678"/>
                    <a:pt x="58632" y="35539"/>
                    <a:pt x="60947" y="35250"/>
                  </a:cubicBezTo>
                  <a:cubicBezTo>
                    <a:pt x="92139" y="31359"/>
                    <a:pt x="111803" y="1180"/>
                    <a:pt x="144397" y="863"/>
                  </a:cubicBezTo>
                  <a:cubicBezTo>
                    <a:pt x="144616" y="861"/>
                    <a:pt x="144835" y="860"/>
                    <a:pt x="145054" y="860"/>
                  </a:cubicBezTo>
                  <a:cubicBezTo>
                    <a:pt x="175436" y="860"/>
                    <a:pt x="199855" y="20848"/>
                    <a:pt x="229658" y="23128"/>
                  </a:cubicBezTo>
                  <a:cubicBezTo>
                    <a:pt x="232703" y="23362"/>
                    <a:pt x="235736" y="23471"/>
                    <a:pt x="238759" y="23471"/>
                  </a:cubicBezTo>
                  <a:cubicBezTo>
                    <a:pt x="254613" y="23471"/>
                    <a:pt x="270186" y="20467"/>
                    <a:pt x="285690" y="16636"/>
                  </a:cubicBezTo>
                  <a:lnTo>
                    <a:pt x="285690" y="11459"/>
                  </a:lnTo>
                  <a:cubicBezTo>
                    <a:pt x="269468" y="15848"/>
                    <a:pt x="253146" y="19296"/>
                    <a:pt x="236383" y="19296"/>
                  </a:cubicBezTo>
                  <a:cubicBezTo>
                    <a:pt x="234115" y="19296"/>
                    <a:pt x="231839" y="19233"/>
                    <a:pt x="229553" y="19100"/>
                  </a:cubicBezTo>
                  <a:cubicBezTo>
                    <a:pt x="199220" y="17340"/>
                    <a:pt x="172790" y="126"/>
                    <a:pt x="142067" y="126"/>
                  </a:cubicBezTo>
                  <a:cubicBezTo>
                    <a:pt x="141795" y="126"/>
                    <a:pt x="141523" y="127"/>
                    <a:pt x="141251" y="130"/>
                  </a:cubicBezTo>
                  <a:cubicBezTo>
                    <a:pt x="110065" y="441"/>
                    <a:pt x="90755" y="27933"/>
                    <a:pt x="60843" y="31216"/>
                  </a:cubicBezTo>
                  <a:cubicBezTo>
                    <a:pt x="59130" y="31404"/>
                    <a:pt x="57441" y="31495"/>
                    <a:pt x="55775" y="31495"/>
                  </a:cubicBezTo>
                  <a:cubicBezTo>
                    <a:pt x="33877" y="31495"/>
                    <a:pt x="15950" y="15817"/>
                    <a:pt x="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9"/>
            <p:cNvSpPr/>
            <p:nvPr/>
          </p:nvSpPr>
          <p:spPr>
            <a:xfrm>
              <a:off x="-125" y="4601506"/>
              <a:ext cx="9144255" cy="841839"/>
            </a:xfrm>
            <a:custGeom>
              <a:avLst/>
              <a:gdLst/>
              <a:ahLst/>
              <a:cxnLst/>
              <a:rect l="l" t="t" r="r" b="b"/>
              <a:pathLst>
                <a:path w="285691" h="50805" extrusionOk="0">
                  <a:moveTo>
                    <a:pt x="155442" y="0"/>
                  </a:moveTo>
                  <a:cubicBezTo>
                    <a:pt x="155369" y="0"/>
                    <a:pt x="155296" y="1"/>
                    <a:pt x="155223" y="1"/>
                  </a:cubicBezTo>
                  <a:cubicBezTo>
                    <a:pt x="119413" y="168"/>
                    <a:pt x="98688" y="36672"/>
                    <a:pt x="65603" y="44816"/>
                  </a:cubicBezTo>
                  <a:cubicBezTo>
                    <a:pt x="60681" y="46027"/>
                    <a:pt x="55903" y="46579"/>
                    <a:pt x="51244" y="46579"/>
                  </a:cubicBezTo>
                  <a:cubicBezTo>
                    <a:pt x="32822" y="46579"/>
                    <a:pt x="16255" y="37962"/>
                    <a:pt x="0" y="27480"/>
                  </a:cubicBezTo>
                  <a:lnTo>
                    <a:pt x="0" y="33916"/>
                  </a:lnTo>
                  <a:cubicBezTo>
                    <a:pt x="16127" y="43157"/>
                    <a:pt x="32475" y="50804"/>
                    <a:pt x="50246" y="50804"/>
                  </a:cubicBezTo>
                  <a:cubicBezTo>
                    <a:pt x="55287" y="50804"/>
                    <a:pt x="60442" y="50189"/>
                    <a:pt x="65740" y="48820"/>
                  </a:cubicBezTo>
                  <a:cubicBezTo>
                    <a:pt x="99693" y="40043"/>
                    <a:pt x="121108" y="1285"/>
                    <a:pt x="157959" y="1179"/>
                  </a:cubicBezTo>
                  <a:cubicBezTo>
                    <a:pt x="157999" y="1179"/>
                    <a:pt x="158040" y="1179"/>
                    <a:pt x="158080" y="1179"/>
                  </a:cubicBezTo>
                  <a:cubicBezTo>
                    <a:pt x="187440" y="1179"/>
                    <a:pt x="199813" y="30523"/>
                    <a:pt x="226325" y="36920"/>
                  </a:cubicBezTo>
                  <a:cubicBezTo>
                    <a:pt x="235065" y="39030"/>
                    <a:pt x="244086" y="39853"/>
                    <a:pt x="253270" y="39853"/>
                  </a:cubicBezTo>
                  <a:cubicBezTo>
                    <a:pt x="263920" y="39853"/>
                    <a:pt x="274788" y="38746"/>
                    <a:pt x="285690" y="37256"/>
                  </a:cubicBezTo>
                  <a:lnTo>
                    <a:pt x="285690" y="31918"/>
                  </a:lnTo>
                  <a:cubicBezTo>
                    <a:pt x="273729" y="33846"/>
                    <a:pt x="261797" y="35303"/>
                    <a:pt x="250055" y="35303"/>
                  </a:cubicBezTo>
                  <a:cubicBezTo>
                    <a:pt x="241992" y="35303"/>
                    <a:pt x="234019" y="34616"/>
                    <a:pt x="226188" y="32924"/>
                  </a:cubicBezTo>
                  <a:cubicBezTo>
                    <a:pt x="199454" y="27140"/>
                    <a:pt x="184483" y="0"/>
                    <a:pt x="15544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9"/>
            <p:cNvSpPr/>
            <p:nvPr/>
          </p:nvSpPr>
          <p:spPr>
            <a:xfrm>
              <a:off x="-125" y="4765717"/>
              <a:ext cx="9144255" cy="966213"/>
            </a:xfrm>
            <a:custGeom>
              <a:avLst/>
              <a:gdLst/>
              <a:ahLst/>
              <a:cxnLst/>
              <a:rect l="l" t="t" r="r" b="b"/>
              <a:pathLst>
                <a:path w="285691" h="58311" extrusionOk="0">
                  <a:moveTo>
                    <a:pt x="163145" y="1"/>
                  </a:moveTo>
                  <a:cubicBezTo>
                    <a:pt x="163066" y="1"/>
                    <a:pt x="162986" y="1"/>
                    <a:pt x="162907" y="2"/>
                  </a:cubicBezTo>
                  <a:cubicBezTo>
                    <a:pt x="122945" y="237"/>
                    <a:pt x="100829" y="44860"/>
                    <a:pt x="63505" y="53276"/>
                  </a:cubicBezTo>
                  <a:cubicBezTo>
                    <a:pt x="58366" y="54436"/>
                    <a:pt x="53267" y="54953"/>
                    <a:pt x="48202" y="54953"/>
                  </a:cubicBezTo>
                  <a:cubicBezTo>
                    <a:pt x="31888" y="54953"/>
                    <a:pt x="15915" y="49588"/>
                    <a:pt x="0" y="43023"/>
                  </a:cubicBezTo>
                  <a:lnTo>
                    <a:pt x="0" y="47219"/>
                  </a:lnTo>
                  <a:cubicBezTo>
                    <a:pt x="12371" y="52277"/>
                    <a:pt x="24773" y="56604"/>
                    <a:pt x="37317" y="58310"/>
                  </a:cubicBezTo>
                  <a:lnTo>
                    <a:pt x="58887" y="58310"/>
                  </a:lnTo>
                  <a:cubicBezTo>
                    <a:pt x="60471" y="58075"/>
                    <a:pt x="62053" y="57783"/>
                    <a:pt x="63642" y="57430"/>
                  </a:cubicBezTo>
                  <a:cubicBezTo>
                    <a:pt x="100885" y="49093"/>
                    <a:pt x="122380" y="4371"/>
                    <a:pt x="162323" y="4197"/>
                  </a:cubicBezTo>
                  <a:cubicBezTo>
                    <a:pt x="162384" y="4196"/>
                    <a:pt x="162445" y="4196"/>
                    <a:pt x="162505" y="4196"/>
                  </a:cubicBezTo>
                  <a:cubicBezTo>
                    <a:pt x="195055" y="4196"/>
                    <a:pt x="201982" y="41914"/>
                    <a:pt x="232204" y="46251"/>
                  </a:cubicBezTo>
                  <a:cubicBezTo>
                    <a:pt x="241165" y="47537"/>
                    <a:pt x="250329" y="48028"/>
                    <a:pt x="259602" y="48028"/>
                  </a:cubicBezTo>
                  <a:cubicBezTo>
                    <a:pt x="268230" y="48028"/>
                    <a:pt x="276951" y="47603"/>
                    <a:pt x="285690" y="46996"/>
                  </a:cubicBezTo>
                  <a:lnTo>
                    <a:pt x="285690" y="42650"/>
                  </a:lnTo>
                  <a:cubicBezTo>
                    <a:pt x="276677" y="43265"/>
                    <a:pt x="267681" y="43703"/>
                    <a:pt x="258766" y="43703"/>
                  </a:cubicBezTo>
                  <a:cubicBezTo>
                    <a:pt x="249772" y="43703"/>
                    <a:pt x="240860" y="43257"/>
                    <a:pt x="232098" y="42098"/>
                  </a:cubicBezTo>
                  <a:cubicBezTo>
                    <a:pt x="201793" y="38097"/>
                    <a:pt x="195821" y="1"/>
                    <a:pt x="16314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9"/>
            <p:cNvSpPr/>
            <p:nvPr/>
          </p:nvSpPr>
          <p:spPr>
            <a:xfrm>
              <a:off x="-125" y="4659542"/>
              <a:ext cx="9144255" cy="934415"/>
            </a:xfrm>
            <a:custGeom>
              <a:avLst/>
              <a:gdLst/>
              <a:ahLst/>
              <a:cxnLst/>
              <a:rect l="l" t="t" r="r" b="b"/>
              <a:pathLst>
                <a:path w="285691" h="56392" extrusionOk="0">
                  <a:moveTo>
                    <a:pt x="160663" y="0"/>
                  </a:moveTo>
                  <a:cubicBezTo>
                    <a:pt x="160594" y="0"/>
                    <a:pt x="160524" y="0"/>
                    <a:pt x="160454" y="1"/>
                  </a:cubicBezTo>
                  <a:cubicBezTo>
                    <a:pt x="121759" y="181"/>
                    <a:pt x="99737" y="42197"/>
                    <a:pt x="63599" y="50514"/>
                  </a:cubicBezTo>
                  <a:cubicBezTo>
                    <a:pt x="58612" y="51660"/>
                    <a:pt x="53729" y="52176"/>
                    <a:pt x="48931" y="52176"/>
                  </a:cubicBezTo>
                  <a:cubicBezTo>
                    <a:pt x="31859" y="52176"/>
                    <a:pt x="15854" y="45645"/>
                    <a:pt x="0" y="37751"/>
                  </a:cubicBezTo>
                  <a:lnTo>
                    <a:pt x="0" y="43444"/>
                  </a:lnTo>
                  <a:cubicBezTo>
                    <a:pt x="15801" y="50536"/>
                    <a:pt x="31700" y="56392"/>
                    <a:pt x="48318" y="56392"/>
                  </a:cubicBezTo>
                  <a:cubicBezTo>
                    <a:pt x="53340" y="56392"/>
                    <a:pt x="58428" y="55857"/>
                    <a:pt x="63599" y="54660"/>
                  </a:cubicBezTo>
                  <a:cubicBezTo>
                    <a:pt x="100364" y="46144"/>
                    <a:pt x="122622" y="2626"/>
                    <a:pt x="162013" y="2453"/>
                  </a:cubicBezTo>
                  <a:cubicBezTo>
                    <a:pt x="162075" y="2453"/>
                    <a:pt x="162137" y="2452"/>
                    <a:pt x="162200" y="2452"/>
                  </a:cubicBezTo>
                  <a:cubicBezTo>
                    <a:pt x="194345" y="2452"/>
                    <a:pt x="202244" y="39281"/>
                    <a:pt x="232178" y="43500"/>
                  </a:cubicBezTo>
                  <a:cubicBezTo>
                    <a:pt x="240416" y="44662"/>
                    <a:pt x="248768" y="45116"/>
                    <a:pt x="257187" y="45116"/>
                  </a:cubicBezTo>
                  <a:cubicBezTo>
                    <a:pt x="266626" y="45116"/>
                    <a:pt x="276150" y="44545"/>
                    <a:pt x="285690" y="43761"/>
                  </a:cubicBezTo>
                  <a:lnTo>
                    <a:pt x="285690" y="38963"/>
                  </a:lnTo>
                  <a:cubicBezTo>
                    <a:pt x="275292" y="40006"/>
                    <a:pt x="264910" y="40784"/>
                    <a:pt x="254613" y="40784"/>
                  </a:cubicBezTo>
                  <a:cubicBezTo>
                    <a:pt x="247084" y="40784"/>
                    <a:pt x="239602" y="40368"/>
                    <a:pt x="232190" y="39335"/>
                  </a:cubicBezTo>
                  <a:cubicBezTo>
                    <a:pt x="202480" y="35198"/>
                    <a:pt x="192336" y="0"/>
                    <a:pt x="16066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9"/>
            <p:cNvSpPr/>
            <p:nvPr/>
          </p:nvSpPr>
          <p:spPr>
            <a:xfrm>
              <a:off x="2832230" y="5092913"/>
              <a:ext cx="4322229" cy="639155"/>
            </a:xfrm>
            <a:custGeom>
              <a:avLst/>
              <a:gdLst/>
              <a:ahLst/>
              <a:cxnLst/>
              <a:rect l="l" t="t" r="r" b="b"/>
              <a:pathLst>
                <a:path w="135038" h="38573" extrusionOk="0">
                  <a:moveTo>
                    <a:pt x="62560" y="1"/>
                  </a:moveTo>
                  <a:cubicBezTo>
                    <a:pt x="62435" y="1"/>
                    <a:pt x="62309" y="1"/>
                    <a:pt x="62184" y="2"/>
                  </a:cubicBezTo>
                  <a:cubicBezTo>
                    <a:pt x="34922" y="226"/>
                    <a:pt x="19504" y="22956"/>
                    <a:pt x="0" y="38572"/>
                  </a:cubicBezTo>
                  <a:lnTo>
                    <a:pt x="3315" y="38572"/>
                  </a:lnTo>
                  <a:cubicBezTo>
                    <a:pt x="19192" y="23657"/>
                    <a:pt x="32705" y="5148"/>
                    <a:pt x="56839" y="4862"/>
                  </a:cubicBezTo>
                  <a:cubicBezTo>
                    <a:pt x="57029" y="4859"/>
                    <a:pt x="57218" y="4858"/>
                    <a:pt x="57406" y="4858"/>
                  </a:cubicBezTo>
                  <a:cubicBezTo>
                    <a:pt x="84480" y="4858"/>
                    <a:pt x="101892" y="27237"/>
                    <a:pt x="124274" y="38572"/>
                  </a:cubicBezTo>
                  <a:lnTo>
                    <a:pt x="135037" y="38572"/>
                  </a:lnTo>
                  <a:cubicBezTo>
                    <a:pt x="108586" y="29987"/>
                    <a:pt x="92913" y="1"/>
                    <a:pt x="6256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6" name="Google Shape;146;p9"/>
          <p:cNvSpPr/>
          <p:nvPr/>
        </p:nvSpPr>
        <p:spPr>
          <a:xfrm>
            <a:off x="2433834" y="4390554"/>
            <a:ext cx="255542" cy="435892"/>
          </a:xfrm>
          <a:custGeom>
            <a:avLst/>
            <a:gdLst/>
            <a:ahLst/>
            <a:cxnLst/>
            <a:rect l="l" t="t" r="r" b="b"/>
            <a:pathLst>
              <a:path w="13098" h="22342" extrusionOk="0">
                <a:moveTo>
                  <a:pt x="13098" y="0"/>
                </a:moveTo>
                <a:lnTo>
                  <a:pt x="7704" y="577"/>
                </a:lnTo>
                <a:lnTo>
                  <a:pt x="768" y="10400"/>
                </a:lnTo>
                <a:lnTo>
                  <a:pt x="5203" y="11168"/>
                </a:lnTo>
                <a:lnTo>
                  <a:pt x="0" y="22341"/>
                </a:lnTo>
                <a:lnTo>
                  <a:pt x="11752" y="7317"/>
                </a:lnTo>
                <a:lnTo>
                  <a:pt x="7514" y="6739"/>
                </a:lnTo>
                <a:lnTo>
                  <a:pt x="1309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9"/>
          <p:cNvSpPr/>
          <p:nvPr/>
        </p:nvSpPr>
        <p:spPr>
          <a:xfrm>
            <a:off x="2127484" y="4390554"/>
            <a:ext cx="255542" cy="435892"/>
          </a:xfrm>
          <a:custGeom>
            <a:avLst/>
            <a:gdLst/>
            <a:ahLst/>
            <a:cxnLst/>
            <a:rect l="l" t="t" r="r" b="b"/>
            <a:pathLst>
              <a:path w="13098" h="22342" extrusionOk="0">
                <a:moveTo>
                  <a:pt x="13098" y="0"/>
                </a:moveTo>
                <a:lnTo>
                  <a:pt x="7704" y="577"/>
                </a:lnTo>
                <a:lnTo>
                  <a:pt x="768" y="10400"/>
                </a:lnTo>
                <a:lnTo>
                  <a:pt x="5203" y="11168"/>
                </a:lnTo>
                <a:lnTo>
                  <a:pt x="0" y="22341"/>
                </a:lnTo>
                <a:lnTo>
                  <a:pt x="11752" y="7317"/>
                </a:lnTo>
                <a:lnTo>
                  <a:pt x="7514" y="6739"/>
                </a:lnTo>
                <a:lnTo>
                  <a:pt x="1309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9"/>
          <p:cNvSpPr/>
          <p:nvPr/>
        </p:nvSpPr>
        <p:spPr>
          <a:xfrm>
            <a:off x="1821134" y="4390554"/>
            <a:ext cx="255542" cy="435892"/>
          </a:xfrm>
          <a:custGeom>
            <a:avLst/>
            <a:gdLst/>
            <a:ahLst/>
            <a:cxnLst/>
            <a:rect l="l" t="t" r="r" b="b"/>
            <a:pathLst>
              <a:path w="13098" h="22342" extrusionOk="0">
                <a:moveTo>
                  <a:pt x="13098" y="0"/>
                </a:moveTo>
                <a:lnTo>
                  <a:pt x="7704" y="577"/>
                </a:lnTo>
                <a:lnTo>
                  <a:pt x="768" y="10400"/>
                </a:lnTo>
                <a:lnTo>
                  <a:pt x="5203" y="11168"/>
                </a:lnTo>
                <a:lnTo>
                  <a:pt x="0" y="22341"/>
                </a:lnTo>
                <a:lnTo>
                  <a:pt x="11752" y="7317"/>
                </a:lnTo>
                <a:lnTo>
                  <a:pt x="7514" y="6739"/>
                </a:lnTo>
                <a:lnTo>
                  <a:pt x="1309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9"/>
          <p:cNvSpPr/>
          <p:nvPr/>
        </p:nvSpPr>
        <p:spPr>
          <a:xfrm>
            <a:off x="2740184" y="4390554"/>
            <a:ext cx="255542" cy="435892"/>
          </a:xfrm>
          <a:custGeom>
            <a:avLst/>
            <a:gdLst/>
            <a:ahLst/>
            <a:cxnLst/>
            <a:rect l="l" t="t" r="r" b="b"/>
            <a:pathLst>
              <a:path w="13098" h="22342" extrusionOk="0">
                <a:moveTo>
                  <a:pt x="13098" y="0"/>
                </a:moveTo>
                <a:lnTo>
                  <a:pt x="7704" y="577"/>
                </a:lnTo>
                <a:lnTo>
                  <a:pt x="768" y="10400"/>
                </a:lnTo>
                <a:lnTo>
                  <a:pt x="5203" y="11168"/>
                </a:lnTo>
                <a:lnTo>
                  <a:pt x="0" y="22341"/>
                </a:lnTo>
                <a:lnTo>
                  <a:pt x="11752" y="7317"/>
                </a:lnTo>
                <a:lnTo>
                  <a:pt x="7514" y="6739"/>
                </a:lnTo>
                <a:lnTo>
                  <a:pt x="1309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59"/>
        <p:cNvGrpSpPr/>
        <p:nvPr/>
      </p:nvGrpSpPr>
      <p:grpSpPr>
        <a:xfrm>
          <a:off x="0" y="0"/>
          <a:ext cx="0" cy="0"/>
          <a:chOff x="0" y="0"/>
          <a:chExt cx="0" cy="0"/>
        </a:xfrm>
      </p:grpSpPr>
      <p:sp>
        <p:nvSpPr>
          <p:cNvPr id="160" name="Google Shape;160;p11"/>
          <p:cNvSpPr txBox="1">
            <a:spLocks noGrp="1"/>
          </p:cNvSpPr>
          <p:nvPr>
            <p:ph type="title" hasCustomPrompt="1"/>
          </p:nvPr>
        </p:nvSpPr>
        <p:spPr>
          <a:xfrm>
            <a:off x="3314700" y="1396700"/>
            <a:ext cx="5114100" cy="1511100"/>
          </a:xfrm>
          <a:prstGeom prst="rect">
            <a:avLst/>
          </a:prstGeom>
        </p:spPr>
        <p:txBody>
          <a:bodyPr spcFirstLastPara="1" wrap="square" lIns="91425" tIns="91425" rIns="91425" bIns="91425" anchor="b" anchorCtr="0">
            <a:noAutofit/>
          </a:bodyPr>
          <a:lstStyle>
            <a:lvl1pPr lvl="0" algn="r">
              <a:spcBef>
                <a:spcPts val="0"/>
              </a:spcBef>
              <a:spcAft>
                <a:spcPts val="0"/>
              </a:spcAft>
              <a:buSzPts val="9600"/>
              <a:buNone/>
              <a:defRPr sz="100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161" name="Google Shape;161;p11"/>
          <p:cNvSpPr txBox="1">
            <a:spLocks noGrp="1"/>
          </p:cNvSpPr>
          <p:nvPr>
            <p:ph type="subTitle" idx="1"/>
          </p:nvPr>
        </p:nvSpPr>
        <p:spPr>
          <a:xfrm>
            <a:off x="3314700" y="3184075"/>
            <a:ext cx="5114100" cy="4389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600"/>
              <a:buNone/>
              <a:defRPr sz="18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grpSp>
        <p:nvGrpSpPr>
          <p:cNvPr id="162" name="Google Shape;162;p11"/>
          <p:cNvGrpSpPr/>
          <p:nvPr/>
        </p:nvGrpSpPr>
        <p:grpSpPr>
          <a:xfrm>
            <a:off x="2865839" y="262867"/>
            <a:ext cx="6278161" cy="382141"/>
            <a:chOff x="2865839" y="262867"/>
            <a:chExt cx="6278161" cy="382141"/>
          </a:xfrm>
        </p:grpSpPr>
        <p:cxnSp>
          <p:nvCxnSpPr>
            <p:cNvPr id="163" name="Google Shape;163;p11"/>
            <p:cNvCxnSpPr/>
            <p:nvPr/>
          </p:nvCxnSpPr>
          <p:spPr>
            <a:xfrm>
              <a:off x="3148200" y="454400"/>
              <a:ext cx="5995800" cy="0"/>
            </a:xfrm>
            <a:prstGeom prst="straightConnector1">
              <a:avLst/>
            </a:prstGeom>
            <a:noFill/>
            <a:ln w="9525" cap="flat" cmpd="sng">
              <a:solidFill>
                <a:schemeClr val="lt1"/>
              </a:solidFill>
              <a:prstDash val="solid"/>
              <a:round/>
              <a:headEnd type="none" w="med" len="med"/>
              <a:tailEnd type="none" w="med" len="med"/>
            </a:ln>
          </p:spPr>
        </p:cxnSp>
        <p:grpSp>
          <p:nvGrpSpPr>
            <p:cNvPr id="164" name="Google Shape;164;p11"/>
            <p:cNvGrpSpPr/>
            <p:nvPr/>
          </p:nvGrpSpPr>
          <p:grpSpPr>
            <a:xfrm rot="-2700771" flipH="1">
              <a:off x="2919601" y="321019"/>
              <a:ext cx="274531" cy="265837"/>
              <a:chOff x="6021400" y="1654100"/>
              <a:chExt cx="435350" cy="421375"/>
            </a:xfrm>
          </p:grpSpPr>
          <p:sp>
            <p:nvSpPr>
              <p:cNvPr id="165" name="Google Shape;165;p11"/>
              <p:cNvSpPr/>
              <p:nvPr/>
            </p:nvSpPr>
            <p:spPr>
              <a:xfrm>
                <a:off x="6021400" y="1731075"/>
                <a:ext cx="355825" cy="344400"/>
              </a:xfrm>
              <a:custGeom>
                <a:avLst/>
                <a:gdLst/>
                <a:ahLst/>
                <a:cxnLst/>
                <a:rect l="l" t="t" r="r" b="b"/>
                <a:pathLst>
                  <a:path w="14233" h="13776" extrusionOk="0">
                    <a:moveTo>
                      <a:pt x="5024" y="0"/>
                    </a:moveTo>
                    <a:cubicBezTo>
                      <a:pt x="4837" y="135"/>
                      <a:pt x="4656" y="283"/>
                      <a:pt x="4489" y="458"/>
                    </a:cubicBezTo>
                    <a:lnTo>
                      <a:pt x="1829" y="3110"/>
                    </a:lnTo>
                    <a:cubicBezTo>
                      <a:pt x="0" y="4940"/>
                      <a:pt x="0" y="7915"/>
                      <a:pt x="1829" y="9750"/>
                    </a:cubicBezTo>
                    <a:lnTo>
                      <a:pt x="4489" y="12404"/>
                    </a:lnTo>
                    <a:cubicBezTo>
                      <a:pt x="5402" y="13318"/>
                      <a:pt x="6600" y="13775"/>
                      <a:pt x="7806" y="13775"/>
                    </a:cubicBezTo>
                    <a:cubicBezTo>
                      <a:pt x="9004" y="13775"/>
                      <a:pt x="10208" y="13318"/>
                      <a:pt x="11121" y="12404"/>
                    </a:cubicBezTo>
                    <a:lnTo>
                      <a:pt x="13782" y="9750"/>
                    </a:lnTo>
                    <a:cubicBezTo>
                      <a:pt x="13950" y="9577"/>
                      <a:pt x="14097" y="9396"/>
                      <a:pt x="14233" y="9209"/>
                    </a:cubicBezTo>
                    <a:lnTo>
                      <a:pt x="502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1"/>
              <p:cNvSpPr/>
              <p:nvPr/>
            </p:nvSpPr>
            <p:spPr>
              <a:xfrm>
                <a:off x="6196400" y="1654100"/>
                <a:ext cx="127050" cy="124475"/>
              </a:xfrm>
              <a:custGeom>
                <a:avLst/>
                <a:gdLst/>
                <a:ahLst/>
                <a:cxnLst/>
                <a:rect l="l" t="t" r="r" b="b"/>
                <a:pathLst>
                  <a:path w="5082" h="4979" extrusionOk="0">
                    <a:moveTo>
                      <a:pt x="3903" y="0"/>
                    </a:moveTo>
                    <a:cubicBezTo>
                      <a:pt x="3627" y="0"/>
                      <a:pt x="3349" y="110"/>
                      <a:pt x="3143" y="315"/>
                    </a:cubicBezTo>
                    <a:lnTo>
                      <a:pt x="1" y="3459"/>
                    </a:lnTo>
                    <a:lnTo>
                      <a:pt x="1520" y="4979"/>
                    </a:lnTo>
                    <a:lnTo>
                      <a:pt x="4662" y="1836"/>
                    </a:lnTo>
                    <a:cubicBezTo>
                      <a:pt x="5081" y="1417"/>
                      <a:pt x="5081" y="734"/>
                      <a:pt x="4662" y="315"/>
                    </a:cubicBezTo>
                    <a:cubicBezTo>
                      <a:pt x="4451" y="110"/>
                      <a:pt x="4174" y="0"/>
                      <a:pt x="39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1"/>
              <p:cNvSpPr/>
              <p:nvPr/>
            </p:nvSpPr>
            <p:spPr>
              <a:xfrm>
                <a:off x="6329725" y="1787550"/>
                <a:ext cx="127025" cy="124350"/>
              </a:xfrm>
              <a:custGeom>
                <a:avLst/>
                <a:gdLst/>
                <a:ahLst/>
                <a:cxnLst/>
                <a:rect l="l" t="t" r="r" b="b"/>
                <a:pathLst>
                  <a:path w="5081" h="4974" extrusionOk="0">
                    <a:moveTo>
                      <a:pt x="3903" y="1"/>
                    </a:moveTo>
                    <a:cubicBezTo>
                      <a:pt x="3626" y="1"/>
                      <a:pt x="3356" y="104"/>
                      <a:pt x="3143" y="316"/>
                    </a:cubicBezTo>
                    <a:lnTo>
                      <a:pt x="0" y="3454"/>
                    </a:lnTo>
                    <a:lnTo>
                      <a:pt x="1520" y="4973"/>
                    </a:lnTo>
                    <a:lnTo>
                      <a:pt x="4662" y="1831"/>
                    </a:lnTo>
                    <a:cubicBezTo>
                      <a:pt x="5081" y="1412"/>
                      <a:pt x="5081" y="735"/>
                      <a:pt x="4662" y="316"/>
                    </a:cubicBezTo>
                    <a:cubicBezTo>
                      <a:pt x="4450" y="104"/>
                      <a:pt x="4180" y="1"/>
                      <a:pt x="390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68" name="Google Shape;168;p11"/>
          <p:cNvGrpSpPr/>
          <p:nvPr/>
        </p:nvGrpSpPr>
        <p:grpSpPr>
          <a:xfrm rot="-5400000" flipH="1">
            <a:off x="-3506483" y="2005869"/>
            <a:ext cx="7610763" cy="832396"/>
            <a:chOff x="-71925" y="-884100"/>
            <a:chExt cx="9144255" cy="1188797"/>
          </a:xfrm>
        </p:grpSpPr>
        <p:sp>
          <p:nvSpPr>
            <p:cNvPr id="169" name="Google Shape;169;p11"/>
            <p:cNvSpPr/>
            <p:nvPr/>
          </p:nvSpPr>
          <p:spPr>
            <a:xfrm>
              <a:off x="-71925" y="-884100"/>
              <a:ext cx="3175016" cy="741739"/>
            </a:xfrm>
            <a:custGeom>
              <a:avLst/>
              <a:gdLst/>
              <a:ahLst/>
              <a:cxnLst/>
              <a:rect l="l" t="t" r="r" b="b"/>
              <a:pathLst>
                <a:path w="99196" h="44764" extrusionOk="0">
                  <a:moveTo>
                    <a:pt x="96826" y="0"/>
                  </a:moveTo>
                  <a:cubicBezTo>
                    <a:pt x="87993" y="14934"/>
                    <a:pt x="80556" y="32035"/>
                    <a:pt x="64567" y="38354"/>
                  </a:cubicBezTo>
                  <a:cubicBezTo>
                    <a:pt x="60625" y="39913"/>
                    <a:pt x="56746" y="40615"/>
                    <a:pt x="52946" y="40615"/>
                  </a:cubicBezTo>
                  <a:cubicBezTo>
                    <a:pt x="32157" y="40615"/>
                    <a:pt x="13718" y="19608"/>
                    <a:pt x="0" y="2967"/>
                  </a:cubicBezTo>
                  <a:lnTo>
                    <a:pt x="0" y="7107"/>
                  </a:lnTo>
                  <a:cubicBezTo>
                    <a:pt x="13714" y="23750"/>
                    <a:pt x="32154" y="44764"/>
                    <a:pt x="52946" y="44764"/>
                  </a:cubicBezTo>
                  <a:cubicBezTo>
                    <a:pt x="56744" y="44764"/>
                    <a:pt x="60620" y="44063"/>
                    <a:pt x="64560" y="42506"/>
                  </a:cubicBezTo>
                  <a:cubicBezTo>
                    <a:pt x="82058" y="35592"/>
                    <a:pt x="89185" y="15722"/>
                    <a:pt x="9919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11"/>
            <p:cNvSpPr/>
            <p:nvPr/>
          </p:nvSpPr>
          <p:spPr>
            <a:xfrm>
              <a:off x="-20108" y="-884100"/>
              <a:ext cx="2963286" cy="591317"/>
            </a:xfrm>
            <a:custGeom>
              <a:avLst/>
              <a:gdLst/>
              <a:ahLst/>
              <a:cxnLst/>
              <a:rect l="l" t="t" r="r" b="b"/>
              <a:pathLst>
                <a:path w="92581" h="35686" extrusionOk="0">
                  <a:moveTo>
                    <a:pt x="0" y="0"/>
                  </a:moveTo>
                  <a:cubicBezTo>
                    <a:pt x="13539" y="16291"/>
                    <a:pt x="31336" y="35685"/>
                    <a:pt x="51325" y="35685"/>
                  </a:cubicBezTo>
                  <a:cubicBezTo>
                    <a:pt x="55137" y="35685"/>
                    <a:pt x="59029" y="34980"/>
                    <a:pt x="62986" y="33413"/>
                  </a:cubicBezTo>
                  <a:cubicBezTo>
                    <a:pt x="77218" y="27771"/>
                    <a:pt x="84802" y="13613"/>
                    <a:pt x="92580" y="0"/>
                  </a:cubicBezTo>
                  <a:lnTo>
                    <a:pt x="90408" y="0"/>
                  </a:lnTo>
                  <a:cubicBezTo>
                    <a:pt x="83313" y="12253"/>
                    <a:pt x="75803" y="24165"/>
                    <a:pt x="63023" y="29236"/>
                  </a:cubicBezTo>
                  <a:cubicBezTo>
                    <a:pt x="59050" y="30812"/>
                    <a:pt x="55143" y="31522"/>
                    <a:pt x="51318" y="31522"/>
                  </a:cubicBezTo>
                  <a:cubicBezTo>
                    <a:pt x="33004" y="31522"/>
                    <a:pt x="16543" y="15259"/>
                    <a:pt x="349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1"/>
            <p:cNvSpPr/>
            <p:nvPr/>
          </p:nvSpPr>
          <p:spPr>
            <a:xfrm>
              <a:off x="-71925" y="-884100"/>
              <a:ext cx="3386650" cy="891400"/>
            </a:xfrm>
            <a:custGeom>
              <a:avLst/>
              <a:gdLst/>
              <a:ahLst/>
              <a:cxnLst/>
              <a:rect l="l" t="t" r="r" b="b"/>
              <a:pathLst>
                <a:path w="105808" h="53796" extrusionOk="0">
                  <a:moveTo>
                    <a:pt x="102436" y="0"/>
                  </a:moveTo>
                  <a:cubicBezTo>
                    <a:pt x="90488" y="16145"/>
                    <a:pt x="83963" y="39750"/>
                    <a:pt x="64567" y="47422"/>
                  </a:cubicBezTo>
                  <a:cubicBezTo>
                    <a:pt x="60625" y="48981"/>
                    <a:pt x="56747" y="49682"/>
                    <a:pt x="52947" y="49682"/>
                  </a:cubicBezTo>
                  <a:cubicBezTo>
                    <a:pt x="32156" y="49682"/>
                    <a:pt x="13712" y="28671"/>
                    <a:pt x="0" y="12029"/>
                  </a:cubicBezTo>
                  <a:lnTo>
                    <a:pt x="0" y="16175"/>
                  </a:lnTo>
                  <a:cubicBezTo>
                    <a:pt x="13707" y="32812"/>
                    <a:pt x="32119" y="53795"/>
                    <a:pt x="52888" y="53795"/>
                  </a:cubicBezTo>
                  <a:cubicBezTo>
                    <a:pt x="56714" y="53795"/>
                    <a:pt x="60620" y="53083"/>
                    <a:pt x="64591" y="51501"/>
                  </a:cubicBezTo>
                  <a:cubicBezTo>
                    <a:pt x="85653" y="43115"/>
                    <a:pt x="91549" y="15871"/>
                    <a:pt x="10580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1"/>
            <p:cNvSpPr/>
            <p:nvPr/>
          </p:nvSpPr>
          <p:spPr>
            <a:xfrm>
              <a:off x="5229039" y="-884100"/>
              <a:ext cx="3843012" cy="684043"/>
            </a:xfrm>
            <a:custGeom>
              <a:avLst/>
              <a:gdLst/>
              <a:ahLst/>
              <a:cxnLst/>
              <a:rect l="l" t="t" r="r" b="b"/>
              <a:pathLst>
                <a:path w="120066" h="41282" extrusionOk="0">
                  <a:moveTo>
                    <a:pt x="0" y="0"/>
                  </a:moveTo>
                  <a:cubicBezTo>
                    <a:pt x="19721" y="13196"/>
                    <a:pt x="36784" y="33544"/>
                    <a:pt x="59558" y="39608"/>
                  </a:cubicBezTo>
                  <a:cubicBezTo>
                    <a:pt x="63838" y="40749"/>
                    <a:pt x="67923" y="41282"/>
                    <a:pt x="71837" y="41282"/>
                  </a:cubicBezTo>
                  <a:cubicBezTo>
                    <a:pt x="89348" y="41282"/>
                    <a:pt x="103431" y="30623"/>
                    <a:pt x="116149" y="16058"/>
                  </a:cubicBezTo>
                  <a:cubicBezTo>
                    <a:pt x="117476" y="14531"/>
                    <a:pt x="118780" y="13017"/>
                    <a:pt x="120065" y="11508"/>
                  </a:cubicBezTo>
                  <a:lnTo>
                    <a:pt x="120065" y="7362"/>
                  </a:lnTo>
                  <a:cubicBezTo>
                    <a:pt x="118780" y="8876"/>
                    <a:pt x="117484" y="10397"/>
                    <a:pt x="116155" y="11924"/>
                  </a:cubicBezTo>
                  <a:cubicBezTo>
                    <a:pt x="103450" y="26559"/>
                    <a:pt x="89345" y="37178"/>
                    <a:pt x="71798" y="37178"/>
                  </a:cubicBezTo>
                  <a:cubicBezTo>
                    <a:pt x="67888" y="37178"/>
                    <a:pt x="63808" y="36651"/>
                    <a:pt x="59534" y="35524"/>
                  </a:cubicBezTo>
                  <a:cubicBezTo>
                    <a:pt x="38968" y="30104"/>
                    <a:pt x="23197" y="13023"/>
                    <a:pt x="591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1"/>
            <p:cNvSpPr/>
            <p:nvPr/>
          </p:nvSpPr>
          <p:spPr>
            <a:xfrm>
              <a:off x="229826" y="-884100"/>
              <a:ext cx="2557367" cy="440530"/>
            </a:xfrm>
            <a:custGeom>
              <a:avLst/>
              <a:gdLst/>
              <a:ahLst/>
              <a:cxnLst/>
              <a:rect l="l" t="t" r="r" b="b"/>
              <a:pathLst>
                <a:path w="79899" h="26586" extrusionOk="0">
                  <a:moveTo>
                    <a:pt x="0" y="0"/>
                  </a:moveTo>
                  <a:cubicBezTo>
                    <a:pt x="12284" y="13640"/>
                    <a:pt x="27148" y="26585"/>
                    <a:pt x="43505" y="26585"/>
                  </a:cubicBezTo>
                  <a:cubicBezTo>
                    <a:pt x="47349" y="26585"/>
                    <a:pt x="51275" y="25871"/>
                    <a:pt x="55269" y="24282"/>
                  </a:cubicBezTo>
                  <a:cubicBezTo>
                    <a:pt x="66312" y="19888"/>
                    <a:pt x="73506" y="10416"/>
                    <a:pt x="79898" y="0"/>
                  </a:cubicBezTo>
                  <a:lnTo>
                    <a:pt x="77403" y="0"/>
                  </a:lnTo>
                  <a:cubicBezTo>
                    <a:pt x="71581" y="8715"/>
                    <a:pt x="64860" y="16300"/>
                    <a:pt x="55318" y="20099"/>
                  </a:cubicBezTo>
                  <a:cubicBezTo>
                    <a:pt x="51302" y="21702"/>
                    <a:pt x="47357" y="22423"/>
                    <a:pt x="43495" y="22423"/>
                  </a:cubicBezTo>
                  <a:cubicBezTo>
                    <a:pt x="28811" y="22423"/>
                    <a:pt x="15339" y="12001"/>
                    <a:pt x="384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11"/>
            <p:cNvSpPr/>
            <p:nvPr/>
          </p:nvSpPr>
          <p:spPr>
            <a:xfrm>
              <a:off x="-71925" y="-884100"/>
              <a:ext cx="9144255" cy="1039121"/>
            </a:xfrm>
            <a:custGeom>
              <a:avLst/>
              <a:gdLst/>
              <a:ahLst/>
              <a:cxnLst/>
              <a:rect l="l" t="t" r="r" b="b"/>
              <a:pathLst>
                <a:path w="285691" h="62711" extrusionOk="0">
                  <a:moveTo>
                    <a:pt x="112709" y="0"/>
                  </a:moveTo>
                  <a:cubicBezTo>
                    <a:pt x="93219" y="13413"/>
                    <a:pt x="88240" y="46765"/>
                    <a:pt x="64591" y="56268"/>
                  </a:cubicBezTo>
                  <a:cubicBezTo>
                    <a:pt x="60565" y="57886"/>
                    <a:pt x="56610" y="58613"/>
                    <a:pt x="52740" y="58613"/>
                  </a:cubicBezTo>
                  <a:cubicBezTo>
                    <a:pt x="32008" y="58613"/>
                    <a:pt x="13710" y="37742"/>
                    <a:pt x="0" y="21099"/>
                  </a:cubicBezTo>
                  <a:lnTo>
                    <a:pt x="0" y="25245"/>
                  </a:lnTo>
                  <a:cubicBezTo>
                    <a:pt x="13779" y="41962"/>
                    <a:pt x="31983" y="62711"/>
                    <a:pt x="52783" y="62711"/>
                  </a:cubicBezTo>
                  <a:cubicBezTo>
                    <a:pt x="56634" y="62711"/>
                    <a:pt x="60574" y="61999"/>
                    <a:pt x="64591" y="60420"/>
                  </a:cubicBezTo>
                  <a:cubicBezTo>
                    <a:pt x="93927" y="48882"/>
                    <a:pt x="95267" y="1223"/>
                    <a:pt x="131046" y="708"/>
                  </a:cubicBezTo>
                  <a:cubicBezTo>
                    <a:pt x="131287" y="704"/>
                    <a:pt x="131528" y="702"/>
                    <a:pt x="131768" y="702"/>
                  </a:cubicBezTo>
                  <a:cubicBezTo>
                    <a:pt x="168136" y="702"/>
                    <a:pt x="191428" y="39679"/>
                    <a:pt x="225177" y="48527"/>
                  </a:cubicBezTo>
                  <a:cubicBezTo>
                    <a:pt x="229412" y="49637"/>
                    <a:pt x="233468" y="50153"/>
                    <a:pt x="237367" y="50153"/>
                  </a:cubicBezTo>
                  <a:cubicBezTo>
                    <a:pt x="254891" y="50153"/>
                    <a:pt x="269258" y="39735"/>
                    <a:pt x="282611" y="25970"/>
                  </a:cubicBezTo>
                  <a:cubicBezTo>
                    <a:pt x="283648" y="24897"/>
                    <a:pt x="284673" y="23829"/>
                    <a:pt x="285690" y="22767"/>
                  </a:cubicBezTo>
                  <a:lnTo>
                    <a:pt x="285690" y="17181"/>
                  </a:lnTo>
                  <a:cubicBezTo>
                    <a:pt x="284487" y="18529"/>
                    <a:pt x="283264" y="19876"/>
                    <a:pt x="282029" y="21234"/>
                  </a:cubicBezTo>
                  <a:cubicBezTo>
                    <a:pt x="269068" y="35407"/>
                    <a:pt x="254906" y="46062"/>
                    <a:pt x="237442" y="46062"/>
                  </a:cubicBezTo>
                  <a:cubicBezTo>
                    <a:pt x="233527" y="46062"/>
                    <a:pt x="229447" y="45527"/>
                    <a:pt x="225177" y="44375"/>
                  </a:cubicBezTo>
                  <a:cubicBezTo>
                    <a:pt x="198970" y="37311"/>
                    <a:pt x="179617" y="11539"/>
                    <a:pt x="15529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11"/>
            <p:cNvSpPr/>
            <p:nvPr/>
          </p:nvSpPr>
          <p:spPr>
            <a:xfrm>
              <a:off x="5630552" y="-884100"/>
              <a:ext cx="3441478" cy="534747"/>
            </a:xfrm>
            <a:custGeom>
              <a:avLst/>
              <a:gdLst/>
              <a:ahLst/>
              <a:cxnLst/>
              <a:rect l="l" t="t" r="r" b="b"/>
              <a:pathLst>
                <a:path w="107521" h="32272" extrusionOk="0">
                  <a:moveTo>
                    <a:pt x="0" y="0"/>
                  </a:moveTo>
                  <a:cubicBezTo>
                    <a:pt x="14780" y="12129"/>
                    <a:pt x="29000" y="25858"/>
                    <a:pt x="46975" y="30614"/>
                  </a:cubicBezTo>
                  <a:cubicBezTo>
                    <a:pt x="51247" y="31743"/>
                    <a:pt x="55326" y="32271"/>
                    <a:pt x="59235" y="32271"/>
                  </a:cubicBezTo>
                  <a:cubicBezTo>
                    <a:pt x="76787" y="32271"/>
                    <a:pt x="90909" y="21627"/>
                    <a:pt x="103610" y="7002"/>
                  </a:cubicBezTo>
                  <a:cubicBezTo>
                    <a:pt x="104939" y="5475"/>
                    <a:pt x="106235" y="3954"/>
                    <a:pt x="107520" y="2446"/>
                  </a:cubicBezTo>
                  <a:lnTo>
                    <a:pt x="107520" y="0"/>
                  </a:lnTo>
                  <a:lnTo>
                    <a:pt x="106068" y="0"/>
                  </a:lnTo>
                  <a:cubicBezTo>
                    <a:pt x="105255" y="950"/>
                    <a:pt x="104441" y="1899"/>
                    <a:pt x="103610" y="2856"/>
                  </a:cubicBezTo>
                  <a:cubicBezTo>
                    <a:pt x="90929" y="17458"/>
                    <a:pt x="76798" y="28134"/>
                    <a:pt x="59264" y="28134"/>
                  </a:cubicBezTo>
                  <a:cubicBezTo>
                    <a:pt x="55349" y="28134"/>
                    <a:pt x="51265" y="27601"/>
                    <a:pt x="46989" y="26462"/>
                  </a:cubicBezTo>
                  <a:cubicBezTo>
                    <a:pt x="31147" y="22240"/>
                    <a:pt x="18312" y="10975"/>
                    <a:pt x="542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1"/>
            <p:cNvSpPr/>
            <p:nvPr/>
          </p:nvSpPr>
          <p:spPr>
            <a:xfrm>
              <a:off x="6395812" y="-884100"/>
              <a:ext cx="2200164" cy="234548"/>
            </a:xfrm>
            <a:custGeom>
              <a:avLst/>
              <a:gdLst/>
              <a:ahLst/>
              <a:cxnLst/>
              <a:rect l="l" t="t" r="r" b="b"/>
              <a:pathLst>
                <a:path w="68739" h="14155" extrusionOk="0">
                  <a:moveTo>
                    <a:pt x="0" y="0"/>
                  </a:moveTo>
                  <a:cubicBezTo>
                    <a:pt x="7125" y="5463"/>
                    <a:pt x="14686" y="10000"/>
                    <a:pt x="23202" y="12384"/>
                  </a:cubicBezTo>
                  <a:cubicBezTo>
                    <a:pt x="27518" y="13593"/>
                    <a:pt x="31646" y="14155"/>
                    <a:pt x="35605" y="14155"/>
                  </a:cubicBezTo>
                  <a:cubicBezTo>
                    <a:pt x="48131" y="14155"/>
                    <a:pt x="58970" y="8533"/>
                    <a:pt x="68739" y="0"/>
                  </a:cubicBezTo>
                  <a:lnTo>
                    <a:pt x="63580" y="0"/>
                  </a:lnTo>
                  <a:cubicBezTo>
                    <a:pt x="55205" y="6153"/>
                    <a:pt x="46017" y="10012"/>
                    <a:pt x="35699" y="10012"/>
                  </a:cubicBezTo>
                  <a:cubicBezTo>
                    <a:pt x="31726" y="10012"/>
                    <a:pt x="27585" y="9440"/>
                    <a:pt x="23258" y="8205"/>
                  </a:cubicBezTo>
                  <a:cubicBezTo>
                    <a:pt x="17107" y="6455"/>
                    <a:pt x="11483" y="3563"/>
                    <a:pt x="616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1"/>
            <p:cNvSpPr/>
            <p:nvPr/>
          </p:nvSpPr>
          <p:spPr>
            <a:xfrm>
              <a:off x="511125" y="-884100"/>
              <a:ext cx="2087945" cy="289743"/>
            </a:xfrm>
            <a:custGeom>
              <a:avLst/>
              <a:gdLst/>
              <a:ahLst/>
              <a:cxnLst/>
              <a:rect l="l" t="t" r="r" b="b"/>
              <a:pathLst>
                <a:path w="65233" h="17486" extrusionOk="0">
                  <a:moveTo>
                    <a:pt x="1" y="0"/>
                  </a:moveTo>
                  <a:cubicBezTo>
                    <a:pt x="10344" y="9788"/>
                    <a:pt x="22072" y="17486"/>
                    <a:pt x="34705" y="17486"/>
                  </a:cubicBezTo>
                  <a:cubicBezTo>
                    <a:pt x="38585" y="17486"/>
                    <a:pt x="42549" y="16760"/>
                    <a:pt x="46586" y="15146"/>
                  </a:cubicBezTo>
                  <a:cubicBezTo>
                    <a:pt x="54258" y="12073"/>
                    <a:pt x="60148" y="6574"/>
                    <a:pt x="65233" y="0"/>
                  </a:cubicBezTo>
                  <a:lnTo>
                    <a:pt x="61893" y="0"/>
                  </a:lnTo>
                  <a:cubicBezTo>
                    <a:pt x="57578" y="4718"/>
                    <a:pt x="52644" y="8591"/>
                    <a:pt x="46629" y="10969"/>
                  </a:cubicBezTo>
                  <a:cubicBezTo>
                    <a:pt x="42577" y="12574"/>
                    <a:pt x="38602" y="13297"/>
                    <a:pt x="34717" y="13297"/>
                  </a:cubicBezTo>
                  <a:cubicBezTo>
                    <a:pt x="23914" y="13297"/>
                    <a:pt x="13802" y="7711"/>
                    <a:pt x="46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11"/>
            <p:cNvSpPr/>
            <p:nvPr/>
          </p:nvSpPr>
          <p:spPr>
            <a:xfrm>
              <a:off x="6008029" y="-884100"/>
              <a:ext cx="2880227" cy="384673"/>
            </a:xfrm>
            <a:custGeom>
              <a:avLst/>
              <a:gdLst/>
              <a:ahLst/>
              <a:cxnLst/>
              <a:rect l="l" t="t" r="r" b="b"/>
              <a:pathLst>
                <a:path w="89986" h="23215" extrusionOk="0">
                  <a:moveTo>
                    <a:pt x="0" y="0"/>
                  </a:moveTo>
                  <a:cubicBezTo>
                    <a:pt x="10801" y="9267"/>
                    <a:pt x="21917" y="17920"/>
                    <a:pt x="35225" y="21514"/>
                  </a:cubicBezTo>
                  <a:cubicBezTo>
                    <a:pt x="39512" y="22674"/>
                    <a:pt x="43610" y="23215"/>
                    <a:pt x="47538" y="23215"/>
                  </a:cubicBezTo>
                  <a:cubicBezTo>
                    <a:pt x="64196" y="23215"/>
                    <a:pt x="77810" y="13491"/>
                    <a:pt x="89985" y="0"/>
                  </a:cubicBezTo>
                  <a:lnTo>
                    <a:pt x="86075" y="0"/>
                  </a:lnTo>
                  <a:cubicBezTo>
                    <a:pt x="74929" y="11268"/>
                    <a:pt x="62474" y="19074"/>
                    <a:pt x="47617" y="19074"/>
                  </a:cubicBezTo>
                  <a:cubicBezTo>
                    <a:pt x="43675" y="19074"/>
                    <a:pt x="39563" y="18524"/>
                    <a:pt x="35262" y="17343"/>
                  </a:cubicBezTo>
                  <a:cubicBezTo>
                    <a:pt x="24114" y="14283"/>
                    <a:pt x="14543" y="7609"/>
                    <a:pt x="541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11"/>
            <p:cNvSpPr/>
            <p:nvPr/>
          </p:nvSpPr>
          <p:spPr>
            <a:xfrm>
              <a:off x="865974" y="-884100"/>
              <a:ext cx="1461847" cy="138608"/>
            </a:xfrm>
            <a:custGeom>
              <a:avLst/>
              <a:gdLst/>
              <a:ahLst/>
              <a:cxnLst/>
              <a:rect l="l" t="t" r="r" b="b"/>
              <a:pathLst>
                <a:path w="45672" h="8365" extrusionOk="0">
                  <a:moveTo>
                    <a:pt x="0" y="0"/>
                  </a:moveTo>
                  <a:cubicBezTo>
                    <a:pt x="7388" y="5050"/>
                    <a:pt x="15304" y="8365"/>
                    <a:pt x="23633" y="8365"/>
                  </a:cubicBezTo>
                  <a:cubicBezTo>
                    <a:pt x="27529" y="8365"/>
                    <a:pt x="31515" y="7640"/>
                    <a:pt x="35579" y="6027"/>
                  </a:cubicBezTo>
                  <a:cubicBezTo>
                    <a:pt x="39315" y="4544"/>
                    <a:pt x="42643" y="2477"/>
                    <a:pt x="45672" y="0"/>
                  </a:cubicBezTo>
                  <a:lnTo>
                    <a:pt x="39552" y="0"/>
                  </a:lnTo>
                  <a:cubicBezTo>
                    <a:pt x="38286" y="696"/>
                    <a:pt x="36969" y="1323"/>
                    <a:pt x="35591" y="1868"/>
                  </a:cubicBezTo>
                  <a:cubicBezTo>
                    <a:pt x="31522" y="3487"/>
                    <a:pt x="27532" y="4215"/>
                    <a:pt x="23631" y="4215"/>
                  </a:cubicBezTo>
                  <a:cubicBezTo>
                    <a:pt x="17886" y="4215"/>
                    <a:pt x="12336" y="2636"/>
                    <a:pt x="702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1"/>
            <p:cNvSpPr/>
            <p:nvPr/>
          </p:nvSpPr>
          <p:spPr>
            <a:xfrm>
              <a:off x="6875163" y="-884100"/>
              <a:ext cx="1305138" cy="84457"/>
            </a:xfrm>
            <a:custGeom>
              <a:avLst/>
              <a:gdLst/>
              <a:ahLst/>
              <a:cxnLst/>
              <a:rect l="l" t="t" r="r" b="b"/>
              <a:pathLst>
                <a:path w="40776" h="5097" extrusionOk="0">
                  <a:moveTo>
                    <a:pt x="1" y="0"/>
                  </a:moveTo>
                  <a:cubicBezTo>
                    <a:pt x="2676" y="1303"/>
                    <a:pt x="5444" y="2409"/>
                    <a:pt x="8337" y="3246"/>
                  </a:cubicBezTo>
                  <a:cubicBezTo>
                    <a:pt x="12678" y="4511"/>
                    <a:pt x="16835" y="5096"/>
                    <a:pt x="20825" y="5096"/>
                  </a:cubicBezTo>
                  <a:cubicBezTo>
                    <a:pt x="27978" y="5096"/>
                    <a:pt x="34595" y="3216"/>
                    <a:pt x="40776" y="0"/>
                  </a:cubicBezTo>
                  <a:lnTo>
                    <a:pt x="29560" y="0"/>
                  </a:lnTo>
                  <a:cubicBezTo>
                    <a:pt x="26762" y="617"/>
                    <a:pt x="23881" y="946"/>
                    <a:pt x="20908" y="946"/>
                  </a:cubicBezTo>
                  <a:cubicBezTo>
                    <a:pt x="18049" y="946"/>
                    <a:pt x="15104" y="642"/>
                    <a:pt x="1206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1"/>
            <p:cNvSpPr/>
            <p:nvPr/>
          </p:nvSpPr>
          <p:spPr>
            <a:xfrm>
              <a:off x="-71925" y="-728525"/>
              <a:ext cx="9144255" cy="1033222"/>
            </a:xfrm>
            <a:custGeom>
              <a:avLst/>
              <a:gdLst/>
              <a:ahLst/>
              <a:cxnLst/>
              <a:rect l="l" t="t" r="r" b="b"/>
              <a:pathLst>
                <a:path w="285691" h="62355" extrusionOk="0">
                  <a:moveTo>
                    <a:pt x="131902" y="1"/>
                  </a:moveTo>
                  <a:cubicBezTo>
                    <a:pt x="131656" y="1"/>
                    <a:pt x="131410" y="3"/>
                    <a:pt x="131164" y="6"/>
                  </a:cubicBezTo>
                  <a:cubicBezTo>
                    <a:pt x="96261" y="496"/>
                    <a:pt x="93566" y="45319"/>
                    <a:pt x="64591" y="56088"/>
                  </a:cubicBezTo>
                  <a:cubicBezTo>
                    <a:pt x="60641" y="57556"/>
                    <a:pt x="56776" y="58220"/>
                    <a:pt x="53005" y="58220"/>
                  </a:cubicBezTo>
                  <a:cubicBezTo>
                    <a:pt x="32016" y="58220"/>
                    <a:pt x="13923" y="37656"/>
                    <a:pt x="0" y="20776"/>
                  </a:cubicBezTo>
                  <a:lnTo>
                    <a:pt x="0" y="24984"/>
                  </a:lnTo>
                  <a:cubicBezTo>
                    <a:pt x="14162" y="42293"/>
                    <a:pt x="31943" y="62355"/>
                    <a:pt x="53175" y="62355"/>
                  </a:cubicBezTo>
                  <a:cubicBezTo>
                    <a:pt x="56278" y="62355"/>
                    <a:pt x="59455" y="61926"/>
                    <a:pt x="62705" y="60998"/>
                  </a:cubicBezTo>
                  <a:cubicBezTo>
                    <a:pt x="93219" y="52283"/>
                    <a:pt x="96118" y="9013"/>
                    <a:pt x="131336" y="8305"/>
                  </a:cubicBezTo>
                  <a:cubicBezTo>
                    <a:pt x="131715" y="8298"/>
                    <a:pt x="132092" y="8294"/>
                    <a:pt x="132468" y="8294"/>
                  </a:cubicBezTo>
                  <a:cubicBezTo>
                    <a:pt x="168229" y="8294"/>
                    <a:pt x="193184" y="42463"/>
                    <a:pt x="227362" y="48980"/>
                  </a:cubicBezTo>
                  <a:cubicBezTo>
                    <a:pt x="230748" y="49625"/>
                    <a:pt x="234021" y="49926"/>
                    <a:pt x="237197" y="49926"/>
                  </a:cubicBezTo>
                  <a:cubicBezTo>
                    <a:pt x="255723" y="49926"/>
                    <a:pt x="270917" y="39675"/>
                    <a:pt x="285690" y="27646"/>
                  </a:cubicBezTo>
                  <a:lnTo>
                    <a:pt x="285690" y="21254"/>
                  </a:lnTo>
                  <a:cubicBezTo>
                    <a:pt x="271048" y="34312"/>
                    <a:pt x="256046" y="45677"/>
                    <a:pt x="237183" y="45677"/>
                  </a:cubicBezTo>
                  <a:cubicBezTo>
                    <a:pt x="233352" y="45677"/>
                    <a:pt x="229361" y="45208"/>
                    <a:pt x="225183" y="44189"/>
                  </a:cubicBezTo>
                  <a:cubicBezTo>
                    <a:pt x="191758" y="36045"/>
                    <a:pt x="167602" y="1"/>
                    <a:pt x="1319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1"/>
        </a:solidFill>
        <a:effectLst/>
      </p:bgPr>
    </p:bg>
    <p:spTree>
      <p:nvGrpSpPr>
        <p:cNvPr id="1" name="Shape 182"/>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183"/>
        <p:cNvGrpSpPr/>
        <p:nvPr/>
      </p:nvGrpSpPr>
      <p:grpSpPr>
        <a:xfrm>
          <a:off x="0" y="0"/>
          <a:ext cx="0" cy="0"/>
          <a:chOff x="0" y="0"/>
          <a:chExt cx="0" cy="0"/>
        </a:xfrm>
      </p:grpSpPr>
      <p:sp>
        <p:nvSpPr>
          <p:cNvPr id="184" name="Google Shape;184;p13"/>
          <p:cNvSpPr txBox="1">
            <a:spLocks noGrp="1"/>
          </p:cNvSpPr>
          <p:nvPr>
            <p:ph type="title"/>
          </p:nvPr>
        </p:nvSpPr>
        <p:spPr>
          <a:xfrm>
            <a:off x="1453950" y="1606250"/>
            <a:ext cx="23364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000" b="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85" name="Google Shape;185;p13"/>
          <p:cNvSpPr txBox="1">
            <a:spLocks noGrp="1"/>
          </p:cNvSpPr>
          <p:nvPr>
            <p:ph type="title" idx="2" hasCustomPrompt="1"/>
          </p:nvPr>
        </p:nvSpPr>
        <p:spPr>
          <a:xfrm>
            <a:off x="1984500" y="1135950"/>
            <a:ext cx="1275300" cy="411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b="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86" name="Google Shape;186;p13"/>
          <p:cNvSpPr txBox="1">
            <a:spLocks noGrp="1"/>
          </p:cNvSpPr>
          <p:nvPr>
            <p:ph type="subTitle" idx="1"/>
          </p:nvPr>
        </p:nvSpPr>
        <p:spPr>
          <a:xfrm>
            <a:off x="1453950" y="2163250"/>
            <a:ext cx="23364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87" name="Google Shape;187;p13"/>
          <p:cNvSpPr txBox="1">
            <a:spLocks noGrp="1"/>
          </p:cNvSpPr>
          <p:nvPr>
            <p:ph type="title" idx="3"/>
          </p:nvPr>
        </p:nvSpPr>
        <p:spPr>
          <a:xfrm>
            <a:off x="720000" y="445025"/>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88" name="Google Shape;188;p13"/>
          <p:cNvSpPr txBox="1">
            <a:spLocks noGrp="1"/>
          </p:cNvSpPr>
          <p:nvPr>
            <p:ph type="title" idx="4"/>
          </p:nvPr>
        </p:nvSpPr>
        <p:spPr>
          <a:xfrm>
            <a:off x="5353650" y="1606250"/>
            <a:ext cx="23364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000" b="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89" name="Google Shape;189;p13"/>
          <p:cNvSpPr txBox="1">
            <a:spLocks noGrp="1"/>
          </p:cNvSpPr>
          <p:nvPr>
            <p:ph type="title" idx="5" hasCustomPrompt="1"/>
          </p:nvPr>
        </p:nvSpPr>
        <p:spPr>
          <a:xfrm>
            <a:off x="5884200" y="1135950"/>
            <a:ext cx="1275300" cy="411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b="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90" name="Google Shape;190;p13"/>
          <p:cNvSpPr txBox="1">
            <a:spLocks noGrp="1"/>
          </p:cNvSpPr>
          <p:nvPr>
            <p:ph type="subTitle" idx="6"/>
          </p:nvPr>
        </p:nvSpPr>
        <p:spPr>
          <a:xfrm>
            <a:off x="5353650" y="2163250"/>
            <a:ext cx="23364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91" name="Google Shape;191;p13"/>
          <p:cNvSpPr txBox="1">
            <a:spLocks noGrp="1"/>
          </p:cNvSpPr>
          <p:nvPr>
            <p:ph type="title" idx="7"/>
          </p:nvPr>
        </p:nvSpPr>
        <p:spPr>
          <a:xfrm>
            <a:off x="1453950" y="3383500"/>
            <a:ext cx="23364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000" b="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92" name="Google Shape;192;p13"/>
          <p:cNvSpPr txBox="1">
            <a:spLocks noGrp="1"/>
          </p:cNvSpPr>
          <p:nvPr>
            <p:ph type="title" idx="8" hasCustomPrompt="1"/>
          </p:nvPr>
        </p:nvSpPr>
        <p:spPr>
          <a:xfrm>
            <a:off x="1984500" y="2913200"/>
            <a:ext cx="1275300" cy="411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b="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93" name="Google Shape;193;p13"/>
          <p:cNvSpPr txBox="1">
            <a:spLocks noGrp="1"/>
          </p:cNvSpPr>
          <p:nvPr>
            <p:ph type="subTitle" idx="9"/>
          </p:nvPr>
        </p:nvSpPr>
        <p:spPr>
          <a:xfrm>
            <a:off x="1453950" y="3940500"/>
            <a:ext cx="23364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94" name="Google Shape;194;p13"/>
          <p:cNvSpPr txBox="1">
            <a:spLocks noGrp="1"/>
          </p:cNvSpPr>
          <p:nvPr>
            <p:ph type="title" idx="13"/>
          </p:nvPr>
        </p:nvSpPr>
        <p:spPr>
          <a:xfrm>
            <a:off x="5353650" y="3383500"/>
            <a:ext cx="23364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000" b="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95" name="Google Shape;195;p13"/>
          <p:cNvSpPr txBox="1">
            <a:spLocks noGrp="1"/>
          </p:cNvSpPr>
          <p:nvPr>
            <p:ph type="title" idx="14" hasCustomPrompt="1"/>
          </p:nvPr>
        </p:nvSpPr>
        <p:spPr>
          <a:xfrm>
            <a:off x="5884200" y="2913200"/>
            <a:ext cx="1275300" cy="411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b="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96" name="Google Shape;196;p13"/>
          <p:cNvSpPr txBox="1">
            <a:spLocks noGrp="1"/>
          </p:cNvSpPr>
          <p:nvPr>
            <p:ph type="subTitle" idx="15"/>
          </p:nvPr>
        </p:nvSpPr>
        <p:spPr>
          <a:xfrm>
            <a:off x="5353650" y="3940500"/>
            <a:ext cx="23364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cxnSp>
        <p:nvCxnSpPr>
          <p:cNvPr id="197" name="Google Shape;197;p13"/>
          <p:cNvCxnSpPr>
            <a:stCxn id="198" idx="4"/>
          </p:cNvCxnSpPr>
          <p:nvPr/>
        </p:nvCxnSpPr>
        <p:spPr>
          <a:xfrm rot="5400000">
            <a:off x="-1318243" y="2652375"/>
            <a:ext cx="741900" cy="3327600"/>
          </a:xfrm>
          <a:prstGeom prst="bentConnector2">
            <a:avLst/>
          </a:prstGeom>
          <a:noFill/>
          <a:ln w="9525" cap="flat" cmpd="sng">
            <a:solidFill>
              <a:schemeClr val="dk2"/>
            </a:solidFill>
            <a:prstDash val="solid"/>
            <a:round/>
            <a:headEnd type="none" w="med" len="med"/>
            <a:tailEnd type="none" w="med" len="med"/>
          </a:ln>
        </p:spPr>
      </p:cxnSp>
      <p:grpSp>
        <p:nvGrpSpPr>
          <p:cNvPr id="199" name="Google Shape;199;p13"/>
          <p:cNvGrpSpPr/>
          <p:nvPr/>
        </p:nvGrpSpPr>
        <p:grpSpPr>
          <a:xfrm rot="2699229" flipH="1">
            <a:off x="577695" y="3688519"/>
            <a:ext cx="274531" cy="265837"/>
            <a:chOff x="6021400" y="1654100"/>
            <a:chExt cx="435350" cy="421375"/>
          </a:xfrm>
        </p:grpSpPr>
        <p:sp>
          <p:nvSpPr>
            <p:cNvPr id="200" name="Google Shape;200;p13"/>
            <p:cNvSpPr/>
            <p:nvPr/>
          </p:nvSpPr>
          <p:spPr>
            <a:xfrm>
              <a:off x="6021400" y="1731075"/>
              <a:ext cx="355825" cy="344400"/>
            </a:xfrm>
            <a:custGeom>
              <a:avLst/>
              <a:gdLst/>
              <a:ahLst/>
              <a:cxnLst/>
              <a:rect l="l" t="t" r="r" b="b"/>
              <a:pathLst>
                <a:path w="14233" h="13776" extrusionOk="0">
                  <a:moveTo>
                    <a:pt x="5024" y="0"/>
                  </a:moveTo>
                  <a:cubicBezTo>
                    <a:pt x="4837" y="135"/>
                    <a:pt x="4656" y="283"/>
                    <a:pt x="4489" y="458"/>
                  </a:cubicBezTo>
                  <a:lnTo>
                    <a:pt x="1829" y="3110"/>
                  </a:lnTo>
                  <a:cubicBezTo>
                    <a:pt x="0" y="4940"/>
                    <a:pt x="0" y="7915"/>
                    <a:pt x="1829" y="9750"/>
                  </a:cubicBezTo>
                  <a:lnTo>
                    <a:pt x="4489" y="12404"/>
                  </a:lnTo>
                  <a:cubicBezTo>
                    <a:pt x="5402" y="13318"/>
                    <a:pt x="6600" y="13775"/>
                    <a:pt x="7806" y="13775"/>
                  </a:cubicBezTo>
                  <a:cubicBezTo>
                    <a:pt x="9004" y="13775"/>
                    <a:pt x="10208" y="13318"/>
                    <a:pt x="11121" y="12404"/>
                  </a:cubicBezTo>
                  <a:lnTo>
                    <a:pt x="13782" y="9750"/>
                  </a:lnTo>
                  <a:cubicBezTo>
                    <a:pt x="13950" y="9577"/>
                    <a:pt x="14097" y="9396"/>
                    <a:pt x="14233" y="9209"/>
                  </a:cubicBezTo>
                  <a:lnTo>
                    <a:pt x="502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3"/>
            <p:cNvSpPr/>
            <p:nvPr/>
          </p:nvSpPr>
          <p:spPr>
            <a:xfrm>
              <a:off x="6196400" y="1654100"/>
              <a:ext cx="127050" cy="124475"/>
            </a:xfrm>
            <a:custGeom>
              <a:avLst/>
              <a:gdLst/>
              <a:ahLst/>
              <a:cxnLst/>
              <a:rect l="l" t="t" r="r" b="b"/>
              <a:pathLst>
                <a:path w="5082" h="4979" extrusionOk="0">
                  <a:moveTo>
                    <a:pt x="3903" y="0"/>
                  </a:moveTo>
                  <a:cubicBezTo>
                    <a:pt x="3627" y="0"/>
                    <a:pt x="3349" y="110"/>
                    <a:pt x="3143" y="315"/>
                  </a:cubicBezTo>
                  <a:lnTo>
                    <a:pt x="1" y="3459"/>
                  </a:lnTo>
                  <a:lnTo>
                    <a:pt x="1520" y="4979"/>
                  </a:lnTo>
                  <a:lnTo>
                    <a:pt x="4662" y="1836"/>
                  </a:lnTo>
                  <a:cubicBezTo>
                    <a:pt x="5081" y="1417"/>
                    <a:pt x="5081" y="734"/>
                    <a:pt x="4662" y="315"/>
                  </a:cubicBezTo>
                  <a:cubicBezTo>
                    <a:pt x="4451" y="110"/>
                    <a:pt x="4174" y="0"/>
                    <a:pt x="39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3"/>
            <p:cNvSpPr/>
            <p:nvPr/>
          </p:nvSpPr>
          <p:spPr>
            <a:xfrm>
              <a:off x="6329725" y="1787550"/>
              <a:ext cx="127025" cy="124350"/>
            </a:xfrm>
            <a:custGeom>
              <a:avLst/>
              <a:gdLst/>
              <a:ahLst/>
              <a:cxnLst/>
              <a:rect l="l" t="t" r="r" b="b"/>
              <a:pathLst>
                <a:path w="5081" h="4974" extrusionOk="0">
                  <a:moveTo>
                    <a:pt x="3903" y="1"/>
                  </a:moveTo>
                  <a:cubicBezTo>
                    <a:pt x="3626" y="1"/>
                    <a:pt x="3356" y="104"/>
                    <a:pt x="3143" y="316"/>
                  </a:cubicBezTo>
                  <a:lnTo>
                    <a:pt x="0" y="3454"/>
                  </a:lnTo>
                  <a:lnTo>
                    <a:pt x="1520" y="4973"/>
                  </a:lnTo>
                  <a:lnTo>
                    <a:pt x="4662" y="1831"/>
                  </a:lnTo>
                  <a:cubicBezTo>
                    <a:pt x="5081" y="1412"/>
                    <a:pt x="5081" y="735"/>
                    <a:pt x="4662" y="316"/>
                  </a:cubicBezTo>
                  <a:cubicBezTo>
                    <a:pt x="4450" y="104"/>
                    <a:pt x="4180" y="1"/>
                    <a:pt x="390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8" name="Google Shape;198;p13"/>
          <p:cNvSpPr/>
          <p:nvPr/>
        </p:nvSpPr>
        <p:spPr>
          <a:xfrm>
            <a:off x="668207" y="3857625"/>
            <a:ext cx="96600" cy="876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03" name="Google Shape;203;p13"/>
          <p:cNvCxnSpPr>
            <a:stCxn id="204" idx="4"/>
          </p:cNvCxnSpPr>
          <p:nvPr/>
        </p:nvCxnSpPr>
        <p:spPr>
          <a:xfrm rot="-5400000" flipH="1">
            <a:off x="9694000" y="2652038"/>
            <a:ext cx="770100" cy="3300300"/>
          </a:xfrm>
          <a:prstGeom prst="bentConnector2">
            <a:avLst/>
          </a:prstGeom>
          <a:noFill/>
          <a:ln w="9525" cap="flat" cmpd="sng">
            <a:solidFill>
              <a:schemeClr val="dk2"/>
            </a:solidFill>
            <a:prstDash val="solid"/>
            <a:round/>
            <a:headEnd type="none" w="med" len="med"/>
            <a:tailEnd type="none" w="med" len="med"/>
          </a:ln>
        </p:spPr>
      </p:cxnSp>
      <p:grpSp>
        <p:nvGrpSpPr>
          <p:cNvPr id="205" name="Google Shape;205;p13"/>
          <p:cNvGrpSpPr/>
          <p:nvPr/>
        </p:nvGrpSpPr>
        <p:grpSpPr>
          <a:xfrm rot="-2699229">
            <a:off x="8292957" y="3659944"/>
            <a:ext cx="274531" cy="265837"/>
            <a:chOff x="6021400" y="1654100"/>
            <a:chExt cx="435350" cy="421375"/>
          </a:xfrm>
        </p:grpSpPr>
        <p:sp>
          <p:nvSpPr>
            <p:cNvPr id="206" name="Google Shape;206;p13"/>
            <p:cNvSpPr/>
            <p:nvPr/>
          </p:nvSpPr>
          <p:spPr>
            <a:xfrm>
              <a:off x="6021400" y="1731075"/>
              <a:ext cx="355825" cy="344400"/>
            </a:xfrm>
            <a:custGeom>
              <a:avLst/>
              <a:gdLst/>
              <a:ahLst/>
              <a:cxnLst/>
              <a:rect l="l" t="t" r="r" b="b"/>
              <a:pathLst>
                <a:path w="14233" h="13776" extrusionOk="0">
                  <a:moveTo>
                    <a:pt x="5024" y="0"/>
                  </a:moveTo>
                  <a:cubicBezTo>
                    <a:pt x="4837" y="135"/>
                    <a:pt x="4656" y="283"/>
                    <a:pt x="4489" y="458"/>
                  </a:cubicBezTo>
                  <a:lnTo>
                    <a:pt x="1829" y="3110"/>
                  </a:lnTo>
                  <a:cubicBezTo>
                    <a:pt x="0" y="4940"/>
                    <a:pt x="0" y="7915"/>
                    <a:pt x="1829" y="9750"/>
                  </a:cubicBezTo>
                  <a:lnTo>
                    <a:pt x="4489" y="12404"/>
                  </a:lnTo>
                  <a:cubicBezTo>
                    <a:pt x="5402" y="13318"/>
                    <a:pt x="6600" y="13775"/>
                    <a:pt x="7806" y="13775"/>
                  </a:cubicBezTo>
                  <a:cubicBezTo>
                    <a:pt x="9004" y="13775"/>
                    <a:pt x="10208" y="13318"/>
                    <a:pt x="11121" y="12404"/>
                  </a:cubicBezTo>
                  <a:lnTo>
                    <a:pt x="13782" y="9750"/>
                  </a:lnTo>
                  <a:cubicBezTo>
                    <a:pt x="13950" y="9577"/>
                    <a:pt x="14097" y="9396"/>
                    <a:pt x="14233" y="9209"/>
                  </a:cubicBezTo>
                  <a:lnTo>
                    <a:pt x="502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3"/>
            <p:cNvSpPr/>
            <p:nvPr/>
          </p:nvSpPr>
          <p:spPr>
            <a:xfrm>
              <a:off x="6196400" y="1654100"/>
              <a:ext cx="127050" cy="124475"/>
            </a:xfrm>
            <a:custGeom>
              <a:avLst/>
              <a:gdLst/>
              <a:ahLst/>
              <a:cxnLst/>
              <a:rect l="l" t="t" r="r" b="b"/>
              <a:pathLst>
                <a:path w="5082" h="4979" extrusionOk="0">
                  <a:moveTo>
                    <a:pt x="3903" y="0"/>
                  </a:moveTo>
                  <a:cubicBezTo>
                    <a:pt x="3627" y="0"/>
                    <a:pt x="3349" y="110"/>
                    <a:pt x="3143" y="315"/>
                  </a:cubicBezTo>
                  <a:lnTo>
                    <a:pt x="1" y="3459"/>
                  </a:lnTo>
                  <a:lnTo>
                    <a:pt x="1520" y="4979"/>
                  </a:lnTo>
                  <a:lnTo>
                    <a:pt x="4662" y="1836"/>
                  </a:lnTo>
                  <a:cubicBezTo>
                    <a:pt x="5081" y="1417"/>
                    <a:pt x="5081" y="734"/>
                    <a:pt x="4662" y="315"/>
                  </a:cubicBezTo>
                  <a:cubicBezTo>
                    <a:pt x="4451" y="110"/>
                    <a:pt x="4174" y="0"/>
                    <a:pt x="39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13"/>
            <p:cNvSpPr/>
            <p:nvPr/>
          </p:nvSpPr>
          <p:spPr>
            <a:xfrm>
              <a:off x="6329725" y="1787550"/>
              <a:ext cx="127025" cy="124350"/>
            </a:xfrm>
            <a:custGeom>
              <a:avLst/>
              <a:gdLst/>
              <a:ahLst/>
              <a:cxnLst/>
              <a:rect l="l" t="t" r="r" b="b"/>
              <a:pathLst>
                <a:path w="5081" h="4974" extrusionOk="0">
                  <a:moveTo>
                    <a:pt x="3903" y="1"/>
                  </a:moveTo>
                  <a:cubicBezTo>
                    <a:pt x="3626" y="1"/>
                    <a:pt x="3356" y="104"/>
                    <a:pt x="3143" y="316"/>
                  </a:cubicBezTo>
                  <a:lnTo>
                    <a:pt x="0" y="3454"/>
                  </a:lnTo>
                  <a:lnTo>
                    <a:pt x="1520" y="4973"/>
                  </a:lnTo>
                  <a:lnTo>
                    <a:pt x="4662" y="1831"/>
                  </a:lnTo>
                  <a:cubicBezTo>
                    <a:pt x="5081" y="1412"/>
                    <a:pt x="5081" y="735"/>
                    <a:pt x="4662" y="316"/>
                  </a:cubicBezTo>
                  <a:cubicBezTo>
                    <a:pt x="4450" y="104"/>
                    <a:pt x="4180" y="1"/>
                    <a:pt x="390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9" name="Google Shape;209;p13"/>
          <p:cNvGrpSpPr/>
          <p:nvPr/>
        </p:nvGrpSpPr>
        <p:grpSpPr>
          <a:xfrm>
            <a:off x="4137879" y="4390554"/>
            <a:ext cx="868242" cy="435892"/>
            <a:chOff x="4036209" y="4390554"/>
            <a:chExt cx="868242" cy="435892"/>
          </a:xfrm>
        </p:grpSpPr>
        <p:sp>
          <p:nvSpPr>
            <p:cNvPr id="210" name="Google Shape;210;p13"/>
            <p:cNvSpPr/>
            <p:nvPr/>
          </p:nvSpPr>
          <p:spPr>
            <a:xfrm>
              <a:off x="4648909" y="4390554"/>
              <a:ext cx="255542" cy="435892"/>
            </a:xfrm>
            <a:custGeom>
              <a:avLst/>
              <a:gdLst/>
              <a:ahLst/>
              <a:cxnLst/>
              <a:rect l="l" t="t" r="r" b="b"/>
              <a:pathLst>
                <a:path w="13098" h="22342" extrusionOk="0">
                  <a:moveTo>
                    <a:pt x="13098" y="0"/>
                  </a:moveTo>
                  <a:lnTo>
                    <a:pt x="7704" y="577"/>
                  </a:lnTo>
                  <a:lnTo>
                    <a:pt x="768" y="10400"/>
                  </a:lnTo>
                  <a:lnTo>
                    <a:pt x="5203" y="11168"/>
                  </a:lnTo>
                  <a:lnTo>
                    <a:pt x="0" y="22341"/>
                  </a:lnTo>
                  <a:lnTo>
                    <a:pt x="11752" y="7317"/>
                  </a:lnTo>
                  <a:lnTo>
                    <a:pt x="7514" y="6739"/>
                  </a:lnTo>
                  <a:lnTo>
                    <a:pt x="1309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3"/>
            <p:cNvSpPr/>
            <p:nvPr/>
          </p:nvSpPr>
          <p:spPr>
            <a:xfrm>
              <a:off x="4342559" y="4390554"/>
              <a:ext cx="255542" cy="435892"/>
            </a:xfrm>
            <a:custGeom>
              <a:avLst/>
              <a:gdLst/>
              <a:ahLst/>
              <a:cxnLst/>
              <a:rect l="l" t="t" r="r" b="b"/>
              <a:pathLst>
                <a:path w="13098" h="22342" extrusionOk="0">
                  <a:moveTo>
                    <a:pt x="13098" y="0"/>
                  </a:moveTo>
                  <a:lnTo>
                    <a:pt x="7704" y="577"/>
                  </a:lnTo>
                  <a:lnTo>
                    <a:pt x="768" y="10400"/>
                  </a:lnTo>
                  <a:lnTo>
                    <a:pt x="5203" y="11168"/>
                  </a:lnTo>
                  <a:lnTo>
                    <a:pt x="0" y="22341"/>
                  </a:lnTo>
                  <a:lnTo>
                    <a:pt x="11752" y="7317"/>
                  </a:lnTo>
                  <a:lnTo>
                    <a:pt x="7514" y="6739"/>
                  </a:lnTo>
                  <a:lnTo>
                    <a:pt x="1309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3"/>
            <p:cNvSpPr/>
            <p:nvPr/>
          </p:nvSpPr>
          <p:spPr>
            <a:xfrm>
              <a:off x="4036209" y="4390554"/>
              <a:ext cx="255542" cy="435892"/>
            </a:xfrm>
            <a:custGeom>
              <a:avLst/>
              <a:gdLst/>
              <a:ahLst/>
              <a:cxnLst/>
              <a:rect l="l" t="t" r="r" b="b"/>
              <a:pathLst>
                <a:path w="13098" h="22342" extrusionOk="0">
                  <a:moveTo>
                    <a:pt x="13098" y="0"/>
                  </a:moveTo>
                  <a:lnTo>
                    <a:pt x="7704" y="577"/>
                  </a:lnTo>
                  <a:lnTo>
                    <a:pt x="768" y="10400"/>
                  </a:lnTo>
                  <a:lnTo>
                    <a:pt x="5203" y="11168"/>
                  </a:lnTo>
                  <a:lnTo>
                    <a:pt x="0" y="22341"/>
                  </a:lnTo>
                  <a:lnTo>
                    <a:pt x="11752" y="7317"/>
                  </a:lnTo>
                  <a:lnTo>
                    <a:pt x="7514" y="6739"/>
                  </a:lnTo>
                  <a:lnTo>
                    <a:pt x="1309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4" name="Google Shape;204;p13"/>
          <p:cNvSpPr/>
          <p:nvPr/>
        </p:nvSpPr>
        <p:spPr>
          <a:xfrm>
            <a:off x="8333200" y="3725738"/>
            <a:ext cx="191400" cy="1914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ext">
  <p:cSld name="CUSTOM">
    <p:spTree>
      <p:nvGrpSpPr>
        <p:cNvPr id="1" name="Shape 233"/>
        <p:cNvGrpSpPr/>
        <p:nvPr/>
      </p:nvGrpSpPr>
      <p:grpSpPr>
        <a:xfrm>
          <a:off x="0" y="0"/>
          <a:ext cx="0" cy="0"/>
          <a:chOff x="0" y="0"/>
          <a:chExt cx="0" cy="0"/>
        </a:xfrm>
      </p:grpSpPr>
      <p:sp>
        <p:nvSpPr>
          <p:cNvPr id="234" name="Google Shape;234;p15"/>
          <p:cNvSpPr txBox="1">
            <a:spLocks noGrp="1"/>
          </p:cNvSpPr>
          <p:nvPr>
            <p:ph type="subTitle" idx="1"/>
          </p:nvPr>
        </p:nvSpPr>
        <p:spPr>
          <a:xfrm>
            <a:off x="720000" y="1785075"/>
            <a:ext cx="4507800" cy="2632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Char char="⌁"/>
              <a:defRPr/>
            </a:lvl1pPr>
            <a:lvl2pPr lvl="1" algn="ctr" rtl="0">
              <a:lnSpc>
                <a:spcPct val="100000"/>
              </a:lnSpc>
              <a:spcBef>
                <a:spcPts val="0"/>
              </a:spcBef>
              <a:spcAft>
                <a:spcPts val="0"/>
              </a:spcAft>
              <a:buSzPts val="1400"/>
              <a:buChar char="○"/>
              <a:defRPr/>
            </a:lvl2pPr>
            <a:lvl3pPr lvl="2" algn="ctr" rtl="0">
              <a:lnSpc>
                <a:spcPct val="100000"/>
              </a:lnSpc>
              <a:spcBef>
                <a:spcPts val="0"/>
              </a:spcBef>
              <a:spcAft>
                <a:spcPts val="0"/>
              </a:spcAft>
              <a:buSzPts val="1400"/>
              <a:buChar char="■"/>
              <a:defRPr/>
            </a:lvl3pPr>
            <a:lvl4pPr lvl="3" algn="ctr" rtl="0">
              <a:lnSpc>
                <a:spcPct val="100000"/>
              </a:lnSpc>
              <a:spcBef>
                <a:spcPts val="0"/>
              </a:spcBef>
              <a:spcAft>
                <a:spcPts val="0"/>
              </a:spcAft>
              <a:buSzPts val="1400"/>
              <a:buChar char="●"/>
              <a:defRPr/>
            </a:lvl4pPr>
            <a:lvl5pPr lvl="4" algn="ctr" rtl="0">
              <a:lnSpc>
                <a:spcPct val="100000"/>
              </a:lnSpc>
              <a:spcBef>
                <a:spcPts val="0"/>
              </a:spcBef>
              <a:spcAft>
                <a:spcPts val="0"/>
              </a:spcAft>
              <a:buSzPts val="1400"/>
              <a:buChar char="○"/>
              <a:defRPr/>
            </a:lvl5pPr>
            <a:lvl6pPr lvl="5" algn="ctr" rtl="0">
              <a:lnSpc>
                <a:spcPct val="100000"/>
              </a:lnSpc>
              <a:spcBef>
                <a:spcPts val="0"/>
              </a:spcBef>
              <a:spcAft>
                <a:spcPts val="0"/>
              </a:spcAft>
              <a:buSzPts val="1400"/>
              <a:buChar char="■"/>
              <a:defRPr/>
            </a:lvl6pPr>
            <a:lvl7pPr lvl="6" algn="ctr" rtl="0">
              <a:lnSpc>
                <a:spcPct val="100000"/>
              </a:lnSpc>
              <a:spcBef>
                <a:spcPts val="0"/>
              </a:spcBef>
              <a:spcAft>
                <a:spcPts val="0"/>
              </a:spcAft>
              <a:buSzPts val="1400"/>
              <a:buChar char="●"/>
              <a:defRPr/>
            </a:lvl7pPr>
            <a:lvl8pPr lvl="7" algn="ctr" rtl="0">
              <a:lnSpc>
                <a:spcPct val="100000"/>
              </a:lnSpc>
              <a:spcBef>
                <a:spcPts val="0"/>
              </a:spcBef>
              <a:spcAft>
                <a:spcPts val="0"/>
              </a:spcAft>
              <a:buSzPts val="1400"/>
              <a:buChar char="○"/>
              <a:defRPr/>
            </a:lvl8pPr>
            <a:lvl9pPr lvl="8" algn="ctr" rtl="0">
              <a:lnSpc>
                <a:spcPct val="100000"/>
              </a:lnSpc>
              <a:spcBef>
                <a:spcPts val="0"/>
              </a:spcBef>
              <a:spcAft>
                <a:spcPts val="0"/>
              </a:spcAft>
              <a:buSzPts val="1400"/>
              <a:buChar char="■"/>
              <a:defRPr/>
            </a:lvl9pPr>
          </a:lstStyle>
          <a:p>
            <a:endParaRPr/>
          </a:p>
        </p:txBody>
      </p:sp>
      <p:sp>
        <p:nvSpPr>
          <p:cNvPr id="235" name="Google Shape;235;p15"/>
          <p:cNvSpPr txBox="1">
            <a:spLocks noGrp="1"/>
          </p:cNvSpPr>
          <p:nvPr>
            <p:ph type="title"/>
          </p:nvPr>
        </p:nvSpPr>
        <p:spPr>
          <a:xfrm>
            <a:off x="720000" y="792350"/>
            <a:ext cx="4963200" cy="7536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sz="55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236" name="Google Shape;236;p15"/>
          <p:cNvGrpSpPr/>
          <p:nvPr/>
        </p:nvGrpSpPr>
        <p:grpSpPr>
          <a:xfrm>
            <a:off x="-233825" y="262867"/>
            <a:ext cx="6301119" cy="382141"/>
            <a:chOff x="-233825" y="262867"/>
            <a:chExt cx="6301119" cy="382141"/>
          </a:xfrm>
        </p:grpSpPr>
        <p:cxnSp>
          <p:nvCxnSpPr>
            <p:cNvPr id="237" name="Google Shape;237;p15"/>
            <p:cNvCxnSpPr/>
            <p:nvPr/>
          </p:nvCxnSpPr>
          <p:spPr>
            <a:xfrm>
              <a:off x="-233825" y="454400"/>
              <a:ext cx="5995800" cy="0"/>
            </a:xfrm>
            <a:prstGeom prst="straightConnector1">
              <a:avLst/>
            </a:prstGeom>
            <a:noFill/>
            <a:ln w="9525" cap="flat" cmpd="sng">
              <a:solidFill>
                <a:schemeClr val="lt1"/>
              </a:solidFill>
              <a:prstDash val="solid"/>
              <a:round/>
              <a:headEnd type="none" w="med" len="med"/>
              <a:tailEnd type="none" w="med" len="med"/>
            </a:ln>
          </p:spPr>
        </p:cxnSp>
        <p:grpSp>
          <p:nvGrpSpPr>
            <p:cNvPr id="238" name="Google Shape;238;p15"/>
            <p:cNvGrpSpPr/>
            <p:nvPr/>
          </p:nvGrpSpPr>
          <p:grpSpPr>
            <a:xfrm rot="2700771">
              <a:off x="5739001" y="321019"/>
              <a:ext cx="274531" cy="265837"/>
              <a:chOff x="6021400" y="1654100"/>
              <a:chExt cx="435350" cy="421375"/>
            </a:xfrm>
          </p:grpSpPr>
          <p:sp>
            <p:nvSpPr>
              <p:cNvPr id="239" name="Google Shape;239;p15"/>
              <p:cNvSpPr/>
              <p:nvPr/>
            </p:nvSpPr>
            <p:spPr>
              <a:xfrm>
                <a:off x="6021400" y="1731075"/>
                <a:ext cx="355825" cy="344400"/>
              </a:xfrm>
              <a:custGeom>
                <a:avLst/>
                <a:gdLst/>
                <a:ahLst/>
                <a:cxnLst/>
                <a:rect l="l" t="t" r="r" b="b"/>
                <a:pathLst>
                  <a:path w="14233" h="13776" extrusionOk="0">
                    <a:moveTo>
                      <a:pt x="5024" y="0"/>
                    </a:moveTo>
                    <a:cubicBezTo>
                      <a:pt x="4837" y="135"/>
                      <a:pt x="4656" y="283"/>
                      <a:pt x="4489" y="458"/>
                    </a:cubicBezTo>
                    <a:lnTo>
                      <a:pt x="1829" y="3110"/>
                    </a:lnTo>
                    <a:cubicBezTo>
                      <a:pt x="0" y="4940"/>
                      <a:pt x="0" y="7915"/>
                      <a:pt x="1829" y="9750"/>
                    </a:cubicBezTo>
                    <a:lnTo>
                      <a:pt x="4489" y="12404"/>
                    </a:lnTo>
                    <a:cubicBezTo>
                      <a:pt x="5402" y="13318"/>
                      <a:pt x="6600" y="13775"/>
                      <a:pt x="7806" y="13775"/>
                    </a:cubicBezTo>
                    <a:cubicBezTo>
                      <a:pt x="9004" y="13775"/>
                      <a:pt x="10208" y="13318"/>
                      <a:pt x="11121" y="12404"/>
                    </a:cubicBezTo>
                    <a:lnTo>
                      <a:pt x="13782" y="9750"/>
                    </a:lnTo>
                    <a:cubicBezTo>
                      <a:pt x="13950" y="9577"/>
                      <a:pt x="14097" y="9396"/>
                      <a:pt x="14233" y="9209"/>
                    </a:cubicBezTo>
                    <a:lnTo>
                      <a:pt x="502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15"/>
              <p:cNvSpPr/>
              <p:nvPr/>
            </p:nvSpPr>
            <p:spPr>
              <a:xfrm>
                <a:off x="6196400" y="1654100"/>
                <a:ext cx="127050" cy="124475"/>
              </a:xfrm>
              <a:custGeom>
                <a:avLst/>
                <a:gdLst/>
                <a:ahLst/>
                <a:cxnLst/>
                <a:rect l="l" t="t" r="r" b="b"/>
                <a:pathLst>
                  <a:path w="5082" h="4979" extrusionOk="0">
                    <a:moveTo>
                      <a:pt x="3903" y="0"/>
                    </a:moveTo>
                    <a:cubicBezTo>
                      <a:pt x="3627" y="0"/>
                      <a:pt x="3349" y="110"/>
                      <a:pt x="3143" y="315"/>
                    </a:cubicBezTo>
                    <a:lnTo>
                      <a:pt x="1" y="3459"/>
                    </a:lnTo>
                    <a:lnTo>
                      <a:pt x="1520" y="4979"/>
                    </a:lnTo>
                    <a:lnTo>
                      <a:pt x="4662" y="1836"/>
                    </a:lnTo>
                    <a:cubicBezTo>
                      <a:pt x="5081" y="1417"/>
                      <a:pt x="5081" y="734"/>
                      <a:pt x="4662" y="315"/>
                    </a:cubicBezTo>
                    <a:cubicBezTo>
                      <a:pt x="4451" y="110"/>
                      <a:pt x="4174" y="0"/>
                      <a:pt x="39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5"/>
              <p:cNvSpPr/>
              <p:nvPr/>
            </p:nvSpPr>
            <p:spPr>
              <a:xfrm>
                <a:off x="6329725" y="1787550"/>
                <a:ext cx="127025" cy="124350"/>
              </a:xfrm>
              <a:custGeom>
                <a:avLst/>
                <a:gdLst/>
                <a:ahLst/>
                <a:cxnLst/>
                <a:rect l="l" t="t" r="r" b="b"/>
                <a:pathLst>
                  <a:path w="5081" h="4974" extrusionOk="0">
                    <a:moveTo>
                      <a:pt x="3903" y="1"/>
                    </a:moveTo>
                    <a:cubicBezTo>
                      <a:pt x="3626" y="1"/>
                      <a:pt x="3356" y="104"/>
                      <a:pt x="3143" y="316"/>
                    </a:cubicBezTo>
                    <a:lnTo>
                      <a:pt x="0" y="3454"/>
                    </a:lnTo>
                    <a:lnTo>
                      <a:pt x="1520" y="4973"/>
                    </a:lnTo>
                    <a:lnTo>
                      <a:pt x="4662" y="1831"/>
                    </a:lnTo>
                    <a:cubicBezTo>
                      <a:pt x="5081" y="1412"/>
                      <a:pt x="5081" y="735"/>
                      <a:pt x="4662" y="316"/>
                    </a:cubicBezTo>
                    <a:cubicBezTo>
                      <a:pt x="4450" y="104"/>
                      <a:pt x="4180" y="1"/>
                      <a:pt x="390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cxnSp>
        <p:nvCxnSpPr>
          <p:cNvPr id="242" name="Google Shape;242;p15"/>
          <p:cNvCxnSpPr/>
          <p:nvPr/>
        </p:nvCxnSpPr>
        <p:spPr>
          <a:xfrm>
            <a:off x="-233825" y="4686785"/>
            <a:ext cx="5995800" cy="0"/>
          </a:xfrm>
          <a:prstGeom prst="straightConnector1">
            <a:avLst/>
          </a:prstGeom>
          <a:noFill/>
          <a:ln w="9525" cap="flat" cmpd="sng">
            <a:solidFill>
              <a:schemeClr val="lt1"/>
            </a:solidFill>
            <a:prstDash val="solid"/>
            <a:round/>
            <a:headEnd type="none" w="med" len="med"/>
            <a:tailEnd type="none" w="med" len="med"/>
          </a:ln>
        </p:spPr>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lt1"/>
              </a:buClr>
              <a:buSzPts val="2800"/>
              <a:buFont typeface="Righteous"/>
              <a:buNone/>
              <a:defRPr sz="2800" b="1">
                <a:solidFill>
                  <a:schemeClr val="lt1"/>
                </a:solidFill>
                <a:latin typeface="Righteous"/>
                <a:ea typeface="Righteous"/>
                <a:cs typeface="Righteous"/>
                <a:sym typeface="Righteous"/>
              </a:defRPr>
            </a:lvl1pPr>
            <a:lvl2pPr lvl="1" rtl="0">
              <a:spcBef>
                <a:spcPts val="0"/>
              </a:spcBef>
              <a:spcAft>
                <a:spcPts val="0"/>
              </a:spcAft>
              <a:buClr>
                <a:schemeClr val="lt1"/>
              </a:buClr>
              <a:buSzPts val="2800"/>
              <a:buFont typeface="MuseoModerno Black"/>
              <a:buNone/>
              <a:defRPr sz="2800">
                <a:solidFill>
                  <a:schemeClr val="lt1"/>
                </a:solidFill>
                <a:latin typeface="MuseoModerno Black"/>
                <a:ea typeface="MuseoModerno Black"/>
                <a:cs typeface="MuseoModerno Black"/>
                <a:sym typeface="MuseoModerno Black"/>
              </a:defRPr>
            </a:lvl2pPr>
            <a:lvl3pPr lvl="2" rtl="0">
              <a:spcBef>
                <a:spcPts val="0"/>
              </a:spcBef>
              <a:spcAft>
                <a:spcPts val="0"/>
              </a:spcAft>
              <a:buClr>
                <a:schemeClr val="lt1"/>
              </a:buClr>
              <a:buSzPts val="2800"/>
              <a:buFont typeface="MuseoModerno Black"/>
              <a:buNone/>
              <a:defRPr sz="2800">
                <a:solidFill>
                  <a:schemeClr val="lt1"/>
                </a:solidFill>
                <a:latin typeface="MuseoModerno Black"/>
                <a:ea typeface="MuseoModerno Black"/>
                <a:cs typeface="MuseoModerno Black"/>
                <a:sym typeface="MuseoModerno Black"/>
              </a:defRPr>
            </a:lvl3pPr>
            <a:lvl4pPr lvl="3" rtl="0">
              <a:spcBef>
                <a:spcPts val="0"/>
              </a:spcBef>
              <a:spcAft>
                <a:spcPts val="0"/>
              </a:spcAft>
              <a:buClr>
                <a:schemeClr val="lt1"/>
              </a:buClr>
              <a:buSzPts val="2800"/>
              <a:buFont typeface="MuseoModerno Black"/>
              <a:buNone/>
              <a:defRPr sz="2800">
                <a:solidFill>
                  <a:schemeClr val="lt1"/>
                </a:solidFill>
                <a:latin typeface="MuseoModerno Black"/>
                <a:ea typeface="MuseoModerno Black"/>
                <a:cs typeface="MuseoModerno Black"/>
                <a:sym typeface="MuseoModerno Black"/>
              </a:defRPr>
            </a:lvl4pPr>
            <a:lvl5pPr lvl="4" rtl="0">
              <a:spcBef>
                <a:spcPts val="0"/>
              </a:spcBef>
              <a:spcAft>
                <a:spcPts val="0"/>
              </a:spcAft>
              <a:buClr>
                <a:schemeClr val="lt1"/>
              </a:buClr>
              <a:buSzPts val="2800"/>
              <a:buFont typeface="MuseoModerno Black"/>
              <a:buNone/>
              <a:defRPr sz="2800">
                <a:solidFill>
                  <a:schemeClr val="lt1"/>
                </a:solidFill>
                <a:latin typeface="MuseoModerno Black"/>
                <a:ea typeface="MuseoModerno Black"/>
                <a:cs typeface="MuseoModerno Black"/>
                <a:sym typeface="MuseoModerno Black"/>
              </a:defRPr>
            </a:lvl5pPr>
            <a:lvl6pPr lvl="5" rtl="0">
              <a:spcBef>
                <a:spcPts val="0"/>
              </a:spcBef>
              <a:spcAft>
                <a:spcPts val="0"/>
              </a:spcAft>
              <a:buClr>
                <a:schemeClr val="lt1"/>
              </a:buClr>
              <a:buSzPts val="2800"/>
              <a:buFont typeface="MuseoModerno Black"/>
              <a:buNone/>
              <a:defRPr sz="2800">
                <a:solidFill>
                  <a:schemeClr val="lt1"/>
                </a:solidFill>
                <a:latin typeface="MuseoModerno Black"/>
                <a:ea typeface="MuseoModerno Black"/>
                <a:cs typeface="MuseoModerno Black"/>
                <a:sym typeface="MuseoModerno Black"/>
              </a:defRPr>
            </a:lvl6pPr>
            <a:lvl7pPr lvl="6" rtl="0">
              <a:spcBef>
                <a:spcPts val="0"/>
              </a:spcBef>
              <a:spcAft>
                <a:spcPts val="0"/>
              </a:spcAft>
              <a:buClr>
                <a:schemeClr val="lt1"/>
              </a:buClr>
              <a:buSzPts val="2800"/>
              <a:buFont typeface="MuseoModerno Black"/>
              <a:buNone/>
              <a:defRPr sz="2800">
                <a:solidFill>
                  <a:schemeClr val="lt1"/>
                </a:solidFill>
                <a:latin typeface="MuseoModerno Black"/>
                <a:ea typeface="MuseoModerno Black"/>
                <a:cs typeface="MuseoModerno Black"/>
                <a:sym typeface="MuseoModerno Black"/>
              </a:defRPr>
            </a:lvl7pPr>
            <a:lvl8pPr lvl="7" rtl="0">
              <a:spcBef>
                <a:spcPts val="0"/>
              </a:spcBef>
              <a:spcAft>
                <a:spcPts val="0"/>
              </a:spcAft>
              <a:buClr>
                <a:schemeClr val="lt1"/>
              </a:buClr>
              <a:buSzPts val="2800"/>
              <a:buFont typeface="MuseoModerno Black"/>
              <a:buNone/>
              <a:defRPr sz="2800">
                <a:solidFill>
                  <a:schemeClr val="lt1"/>
                </a:solidFill>
                <a:latin typeface="MuseoModerno Black"/>
                <a:ea typeface="MuseoModerno Black"/>
                <a:cs typeface="MuseoModerno Black"/>
                <a:sym typeface="MuseoModerno Black"/>
              </a:defRPr>
            </a:lvl8pPr>
            <a:lvl9pPr lvl="8" rtl="0">
              <a:spcBef>
                <a:spcPts val="0"/>
              </a:spcBef>
              <a:spcAft>
                <a:spcPts val="0"/>
              </a:spcAft>
              <a:buClr>
                <a:schemeClr val="lt1"/>
              </a:buClr>
              <a:buSzPts val="2800"/>
              <a:buFont typeface="MuseoModerno Black"/>
              <a:buNone/>
              <a:defRPr sz="2800">
                <a:solidFill>
                  <a:schemeClr val="lt1"/>
                </a:solidFill>
                <a:latin typeface="MuseoModerno Black"/>
                <a:ea typeface="MuseoModerno Black"/>
                <a:cs typeface="MuseoModerno Black"/>
                <a:sym typeface="MuseoModerno Black"/>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lt1"/>
              </a:buClr>
              <a:buSzPts val="1400"/>
              <a:buFont typeface="Jura"/>
              <a:buChar char="●"/>
              <a:defRPr>
                <a:solidFill>
                  <a:schemeClr val="lt1"/>
                </a:solidFill>
                <a:latin typeface="Jura"/>
                <a:ea typeface="Jura"/>
                <a:cs typeface="Jura"/>
                <a:sym typeface="Jura"/>
              </a:defRPr>
            </a:lvl1pPr>
            <a:lvl2pPr marL="914400" lvl="1" indent="-317500">
              <a:lnSpc>
                <a:spcPct val="115000"/>
              </a:lnSpc>
              <a:spcBef>
                <a:spcPts val="1600"/>
              </a:spcBef>
              <a:spcAft>
                <a:spcPts val="0"/>
              </a:spcAft>
              <a:buClr>
                <a:schemeClr val="lt1"/>
              </a:buClr>
              <a:buSzPts val="1400"/>
              <a:buFont typeface="Jura"/>
              <a:buChar char="○"/>
              <a:defRPr>
                <a:solidFill>
                  <a:schemeClr val="lt1"/>
                </a:solidFill>
                <a:latin typeface="Jura"/>
                <a:ea typeface="Jura"/>
                <a:cs typeface="Jura"/>
                <a:sym typeface="Jura"/>
              </a:defRPr>
            </a:lvl2pPr>
            <a:lvl3pPr marL="1371600" lvl="2" indent="-317500">
              <a:lnSpc>
                <a:spcPct val="115000"/>
              </a:lnSpc>
              <a:spcBef>
                <a:spcPts val="1600"/>
              </a:spcBef>
              <a:spcAft>
                <a:spcPts val="0"/>
              </a:spcAft>
              <a:buClr>
                <a:schemeClr val="lt1"/>
              </a:buClr>
              <a:buSzPts val="1400"/>
              <a:buFont typeface="Jura"/>
              <a:buChar char="■"/>
              <a:defRPr>
                <a:solidFill>
                  <a:schemeClr val="lt1"/>
                </a:solidFill>
                <a:latin typeface="Jura"/>
                <a:ea typeface="Jura"/>
                <a:cs typeface="Jura"/>
                <a:sym typeface="Jura"/>
              </a:defRPr>
            </a:lvl3pPr>
            <a:lvl4pPr marL="1828800" lvl="3" indent="-317500">
              <a:lnSpc>
                <a:spcPct val="115000"/>
              </a:lnSpc>
              <a:spcBef>
                <a:spcPts val="1600"/>
              </a:spcBef>
              <a:spcAft>
                <a:spcPts val="0"/>
              </a:spcAft>
              <a:buClr>
                <a:schemeClr val="lt1"/>
              </a:buClr>
              <a:buSzPts val="1400"/>
              <a:buFont typeface="Jura"/>
              <a:buChar char="●"/>
              <a:defRPr>
                <a:solidFill>
                  <a:schemeClr val="lt1"/>
                </a:solidFill>
                <a:latin typeface="Jura"/>
                <a:ea typeface="Jura"/>
                <a:cs typeface="Jura"/>
                <a:sym typeface="Jura"/>
              </a:defRPr>
            </a:lvl4pPr>
            <a:lvl5pPr marL="2286000" lvl="4" indent="-317500">
              <a:lnSpc>
                <a:spcPct val="115000"/>
              </a:lnSpc>
              <a:spcBef>
                <a:spcPts val="1600"/>
              </a:spcBef>
              <a:spcAft>
                <a:spcPts val="0"/>
              </a:spcAft>
              <a:buClr>
                <a:schemeClr val="lt1"/>
              </a:buClr>
              <a:buSzPts val="1400"/>
              <a:buFont typeface="Jura"/>
              <a:buChar char="○"/>
              <a:defRPr>
                <a:solidFill>
                  <a:schemeClr val="lt1"/>
                </a:solidFill>
                <a:latin typeface="Jura"/>
                <a:ea typeface="Jura"/>
                <a:cs typeface="Jura"/>
                <a:sym typeface="Jura"/>
              </a:defRPr>
            </a:lvl5pPr>
            <a:lvl6pPr marL="2743200" lvl="5" indent="-317500">
              <a:lnSpc>
                <a:spcPct val="115000"/>
              </a:lnSpc>
              <a:spcBef>
                <a:spcPts val="1600"/>
              </a:spcBef>
              <a:spcAft>
                <a:spcPts val="0"/>
              </a:spcAft>
              <a:buClr>
                <a:schemeClr val="lt1"/>
              </a:buClr>
              <a:buSzPts val="1400"/>
              <a:buFont typeface="Jura"/>
              <a:buChar char="■"/>
              <a:defRPr>
                <a:solidFill>
                  <a:schemeClr val="lt1"/>
                </a:solidFill>
                <a:latin typeface="Jura"/>
                <a:ea typeface="Jura"/>
                <a:cs typeface="Jura"/>
                <a:sym typeface="Jura"/>
              </a:defRPr>
            </a:lvl6pPr>
            <a:lvl7pPr marL="3200400" lvl="6" indent="-317500">
              <a:lnSpc>
                <a:spcPct val="115000"/>
              </a:lnSpc>
              <a:spcBef>
                <a:spcPts val="1600"/>
              </a:spcBef>
              <a:spcAft>
                <a:spcPts val="0"/>
              </a:spcAft>
              <a:buClr>
                <a:schemeClr val="lt1"/>
              </a:buClr>
              <a:buSzPts val="1400"/>
              <a:buFont typeface="Jura"/>
              <a:buChar char="●"/>
              <a:defRPr>
                <a:solidFill>
                  <a:schemeClr val="lt1"/>
                </a:solidFill>
                <a:latin typeface="Jura"/>
                <a:ea typeface="Jura"/>
                <a:cs typeface="Jura"/>
                <a:sym typeface="Jura"/>
              </a:defRPr>
            </a:lvl7pPr>
            <a:lvl8pPr marL="3657600" lvl="7" indent="-317500">
              <a:lnSpc>
                <a:spcPct val="115000"/>
              </a:lnSpc>
              <a:spcBef>
                <a:spcPts val="1600"/>
              </a:spcBef>
              <a:spcAft>
                <a:spcPts val="0"/>
              </a:spcAft>
              <a:buClr>
                <a:schemeClr val="lt1"/>
              </a:buClr>
              <a:buSzPts val="1400"/>
              <a:buFont typeface="Jura"/>
              <a:buChar char="○"/>
              <a:defRPr>
                <a:solidFill>
                  <a:schemeClr val="lt1"/>
                </a:solidFill>
                <a:latin typeface="Jura"/>
                <a:ea typeface="Jura"/>
                <a:cs typeface="Jura"/>
                <a:sym typeface="Jura"/>
              </a:defRPr>
            </a:lvl8pPr>
            <a:lvl9pPr marL="4114800" lvl="8" indent="-317500">
              <a:lnSpc>
                <a:spcPct val="115000"/>
              </a:lnSpc>
              <a:spcBef>
                <a:spcPts val="1600"/>
              </a:spcBef>
              <a:spcAft>
                <a:spcPts val="1600"/>
              </a:spcAft>
              <a:buClr>
                <a:schemeClr val="lt1"/>
              </a:buClr>
              <a:buSzPts val="1400"/>
              <a:buFont typeface="Jura"/>
              <a:buChar char="■"/>
              <a:defRPr>
                <a:solidFill>
                  <a:schemeClr val="lt1"/>
                </a:solidFill>
                <a:latin typeface="Jura"/>
                <a:ea typeface="Jura"/>
                <a:cs typeface="Jura"/>
                <a:sym typeface="Jura"/>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2" r:id="rId4"/>
    <p:sldLayoutId id="2147483655" r:id="rId5"/>
    <p:sldLayoutId id="2147483657" r:id="rId6"/>
    <p:sldLayoutId id="2147483658" r:id="rId7"/>
    <p:sldLayoutId id="2147483659" r:id="rId8"/>
    <p:sldLayoutId id="2147483661" r:id="rId9"/>
    <p:sldLayoutId id="2147483662" r:id="rId10"/>
    <p:sldLayoutId id="2147483668" r:id="rId11"/>
    <p:sldLayoutId id="2147483669" r:id="rId12"/>
    <p:sldLayoutId id="2147483671" r:id="rId13"/>
    <p:sldLayoutId id="2147483674" r:id="rId14"/>
    <p:sldLayoutId id="2147483675" r:id="rId15"/>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90"/>
        <p:cNvGrpSpPr/>
        <p:nvPr/>
      </p:nvGrpSpPr>
      <p:grpSpPr>
        <a:xfrm>
          <a:off x="0" y="0"/>
          <a:ext cx="0" cy="0"/>
          <a:chOff x="0" y="0"/>
          <a:chExt cx="0" cy="0"/>
        </a:xfrm>
      </p:grpSpPr>
      <p:sp>
        <p:nvSpPr>
          <p:cNvPr id="491" name="Google Shape;491;p32"/>
          <p:cNvSpPr/>
          <p:nvPr/>
        </p:nvSpPr>
        <p:spPr>
          <a:xfrm>
            <a:off x="6563550" y="454400"/>
            <a:ext cx="1763700" cy="19092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32"/>
          <p:cNvSpPr/>
          <p:nvPr/>
        </p:nvSpPr>
        <p:spPr>
          <a:xfrm>
            <a:off x="6563600" y="2363825"/>
            <a:ext cx="1763700" cy="19092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32"/>
          <p:cNvSpPr txBox="1">
            <a:spLocks noGrp="1"/>
          </p:cNvSpPr>
          <p:nvPr>
            <p:ph type="subTitle" idx="1"/>
          </p:nvPr>
        </p:nvSpPr>
        <p:spPr>
          <a:xfrm>
            <a:off x="867500" y="3823950"/>
            <a:ext cx="4807200" cy="409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smtClean="0"/>
              <a:t>By : </a:t>
            </a:r>
            <a:r>
              <a:rPr lang="en-US" dirty="0" err="1" smtClean="0"/>
              <a:t>Asneha</a:t>
            </a:r>
            <a:r>
              <a:rPr lang="en-US" dirty="0" smtClean="0"/>
              <a:t> </a:t>
            </a:r>
            <a:r>
              <a:rPr lang="en-US" dirty="0" err="1" smtClean="0"/>
              <a:t>Shadman</a:t>
            </a:r>
            <a:endParaRPr dirty="0"/>
          </a:p>
        </p:txBody>
      </p:sp>
      <p:grpSp>
        <p:nvGrpSpPr>
          <p:cNvPr id="494" name="Google Shape;494;p32"/>
          <p:cNvGrpSpPr/>
          <p:nvPr/>
        </p:nvGrpSpPr>
        <p:grpSpPr>
          <a:xfrm>
            <a:off x="6724809" y="2868241"/>
            <a:ext cx="1441194" cy="900348"/>
            <a:chOff x="6143426" y="2692674"/>
            <a:chExt cx="2079645" cy="1299203"/>
          </a:xfrm>
        </p:grpSpPr>
        <p:sp>
          <p:nvSpPr>
            <p:cNvPr id="495" name="Google Shape;495;p32"/>
            <p:cNvSpPr/>
            <p:nvPr/>
          </p:nvSpPr>
          <p:spPr>
            <a:xfrm>
              <a:off x="6794848" y="2692674"/>
              <a:ext cx="1332017" cy="122945"/>
            </a:xfrm>
            <a:custGeom>
              <a:avLst/>
              <a:gdLst/>
              <a:ahLst/>
              <a:cxnLst/>
              <a:rect l="l" t="t" r="r" b="b"/>
              <a:pathLst>
                <a:path w="127010" h="11723" extrusionOk="0">
                  <a:moveTo>
                    <a:pt x="56142" y="0"/>
                  </a:moveTo>
                  <a:cubicBezTo>
                    <a:pt x="41249" y="0"/>
                    <a:pt x="9788" y="295"/>
                    <a:pt x="1" y="3702"/>
                  </a:cubicBezTo>
                  <a:lnTo>
                    <a:pt x="120426" y="11722"/>
                  </a:lnTo>
                  <a:lnTo>
                    <a:pt x="127009" y="8870"/>
                  </a:lnTo>
                  <a:cubicBezTo>
                    <a:pt x="122552" y="1080"/>
                    <a:pt x="71035" y="0"/>
                    <a:pt x="5614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32"/>
            <p:cNvSpPr/>
            <p:nvPr/>
          </p:nvSpPr>
          <p:spPr>
            <a:xfrm>
              <a:off x="8100660" y="3126490"/>
              <a:ext cx="95216" cy="89280"/>
            </a:xfrm>
            <a:custGeom>
              <a:avLst/>
              <a:gdLst/>
              <a:ahLst/>
              <a:cxnLst/>
              <a:rect l="l" t="t" r="r" b="b"/>
              <a:pathLst>
                <a:path w="9079" h="8513" extrusionOk="0">
                  <a:moveTo>
                    <a:pt x="0" y="1"/>
                  </a:moveTo>
                  <a:lnTo>
                    <a:pt x="0" y="8513"/>
                  </a:lnTo>
                  <a:lnTo>
                    <a:pt x="4822" y="8513"/>
                  </a:lnTo>
                  <a:cubicBezTo>
                    <a:pt x="7172" y="8513"/>
                    <a:pt x="9078" y="6607"/>
                    <a:pt x="9078" y="4257"/>
                  </a:cubicBezTo>
                  <a:cubicBezTo>
                    <a:pt x="9078" y="1906"/>
                    <a:pt x="7172" y="1"/>
                    <a:pt x="48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32"/>
            <p:cNvSpPr/>
            <p:nvPr/>
          </p:nvSpPr>
          <p:spPr>
            <a:xfrm>
              <a:off x="7996486" y="2742701"/>
              <a:ext cx="157176" cy="270724"/>
            </a:xfrm>
            <a:custGeom>
              <a:avLst/>
              <a:gdLst/>
              <a:ahLst/>
              <a:cxnLst/>
              <a:rect l="l" t="t" r="r" b="b"/>
              <a:pathLst>
                <a:path w="14987" h="25814" extrusionOk="0">
                  <a:moveTo>
                    <a:pt x="0" y="0"/>
                  </a:moveTo>
                  <a:lnTo>
                    <a:pt x="12769" y="25813"/>
                  </a:lnTo>
                  <a:lnTo>
                    <a:pt x="11862" y="10625"/>
                  </a:lnTo>
                  <a:cubicBezTo>
                    <a:pt x="14986" y="7224"/>
                    <a:pt x="14131" y="5238"/>
                    <a:pt x="12433" y="4100"/>
                  </a:cubicBezTo>
                  <a:cubicBezTo>
                    <a:pt x="10730" y="2968"/>
                    <a:pt x="1" y="1"/>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32"/>
            <p:cNvSpPr/>
            <p:nvPr/>
          </p:nvSpPr>
          <p:spPr>
            <a:xfrm>
              <a:off x="6910097" y="3585560"/>
              <a:ext cx="370167" cy="406317"/>
            </a:xfrm>
            <a:custGeom>
              <a:avLst/>
              <a:gdLst/>
              <a:ahLst/>
              <a:cxnLst/>
              <a:rect l="l" t="t" r="r" b="b"/>
              <a:pathLst>
                <a:path w="35296" h="38743" extrusionOk="0">
                  <a:moveTo>
                    <a:pt x="24161" y="0"/>
                  </a:moveTo>
                  <a:cubicBezTo>
                    <a:pt x="24154" y="0"/>
                    <a:pt x="24146" y="0"/>
                    <a:pt x="24138" y="0"/>
                  </a:cubicBezTo>
                  <a:cubicBezTo>
                    <a:pt x="24116" y="0"/>
                    <a:pt x="24098" y="6"/>
                    <a:pt x="24076" y="6"/>
                  </a:cubicBezTo>
                  <a:lnTo>
                    <a:pt x="24076" y="0"/>
                  </a:lnTo>
                  <a:lnTo>
                    <a:pt x="10868" y="117"/>
                  </a:lnTo>
                  <a:cubicBezTo>
                    <a:pt x="4828" y="139"/>
                    <a:pt x="1" y="8807"/>
                    <a:pt x="76" y="19473"/>
                  </a:cubicBezTo>
                  <a:cubicBezTo>
                    <a:pt x="156" y="30124"/>
                    <a:pt x="5103" y="38743"/>
                    <a:pt x="11127" y="38743"/>
                  </a:cubicBezTo>
                  <a:cubicBezTo>
                    <a:pt x="11136" y="38743"/>
                    <a:pt x="11144" y="38743"/>
                    <a:pt x="11152" y="38743"/>
                  </a:cubicBezTo>
                  <a:cubicBezTo>
                    <a:pt x="11232" y="38743"/>
                    <a:pt x="18087" y="38639"/>
                    <a:pt x="18168" y="38639"/>
                  </a:cubicBezTo>
                  <a:lnTo>
                    <a:pt x="24180" y="38617"/>
                  </a:lnTo>
                  <a:cubicBezTo>
                    <a:pt x="24266" y="38617"/>
                    <a:pt x="24346" y="38628"/>
                    <a:pt x="24428" y="38628"/>
                  </a:cubicBezTo>
                  <a:cubicBezTo>
                    <a:pt x="30462" y="38604"/>
                    <a:pt x="35295" y="29937"/>
                    <a:pt x="35215" y="19277"/>
                  </a:cubicBezTo>
                  <a:cubicBezTo>
                    <a:pt x="35134" y="8625"/>
                    <a:pt x="30192" y="0"/>
                    <a:pt x="241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32"/>
            <p:cNvSpPr/>
            <p:nvPr/>
          </p:nvSpPr>
          <p:spPr>
            <a:xfrm>
              <a:off x="6340794" y="3142484"/>
              <a:ext cx="264914" cy="148262"/>
            </a:xfrm>
            <a:custGeom>
              <a:avLst/>
              <a:gdLst/>
              <a:ahLst/>
              <a:cxnLst/>
              <a:rect l="l" t="t" r="r" b="b"/>
              <a:pathLst>
                <a:path w="25260" h="14137" extrusionOk="0">
                  <a:moveTo>
                    <a:pt x="6671" y="0"/>
                  </a:moveTo>
                  <a:cubicBezTo>
                    <a:pt x="2871" y="0"/>
                    <a:pt x="1" y="3447"/>
                    <a:pt x="694" y="7183"/>
                  </a:cubicBezTo>
                  <a:cubicBezTo>
                    <a:pt x="1155" y="9696"/>
                    <a:pt x="3143" y="11647"/>
                    <a:pt x="5659" y="12074"/>
                  </a:cubicBezTo>
                  <a:lnTo>
                    <a:pt x="17682" y="14102"/>
                  </a:lnTo>
                  <a:cubicBezTo>
                    <a:pt x="17834" y="14126"/>
                    <a:pt x="17983" y="14137"/>
                    <a:pt x="18140" y="14137"/>
                  </a:cubicBezTo>
                  <a:lnTo>
                    <a:pt x="21795" y="14137"/>
                  </a:lnTo>
                  <a:cubicBezTo>
                    <a:pt x="23954" y="14137"/>
                    <a:pt x="25259" y="11757"/>
                    <a:pt x="24105" y="9939"/>
                  </a:cubicBezTo>
                  <a:cubicBezTo>
                    <a:pt x="24001" y="9776"/>
                    <a:pt x="23885" y="9621"/>
                    <a:pt x="23746" y="9488"/>
                  </a:cubicBezTo>
                  <a:lnTo>
                    <a:pt x="16216" y="1818"/>
                  </a:lnTo>
                  <a:cubicBezTo>
                    <a:pt x="15073" y="658"/>
                    <a:pt x="13508" y="0"/>
                    <a:pt x="1188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32"/>
            <p:cNvSpPr/>
            <p:nvPr/>
          </p:nvSpPr>
          <p:spPr>
            <a:xfrm>
              <a:off x="6307611" y="3585560"/>
              <a:ext cx="370156" cy="406317"/>
            </a:xfrm>
            <a:custGeom>
              <a:avLst/>
              <a:gdLst/>
              <a:ahLst/>
              <a:cxnLst/>
              <a:rect l="l" t="t" r="r" b="b"/>
              <a:pathLst>
                <a:path w="35295" h="38743" extrusionOk="0">
                  <a:moveTo>
                    <a:pt x="24168" y="0"/>
                  </a:moveTo>
                  <a:cubicBezTo>
                    <a:pt x="24160" y="0"/>
                    <a:pt x="24153" y="0"/>
                    <a:pt x="24145" y="0"/>
                  </a:cubicBezTo>
                  <a:lnTo>
                    <a:pt x="24138" y="0"/>
                  </a:lnTo>
                  <a:cubicBezTo>
                    <a:pt x="24116" y="0"/>
                    <a:pt x="24098" y="6"/>
                    <a:pt x="24076" y="6"/>
                  </a:cubicBezTo>
                  <a:lnTo>
                    <a:pt x="24076" y="0"/>
                  </a:lnTo>
                  <a:lnTo>
                    <a:pt x="10868" y="117"/>
                  </a:lnTo>
                  <a:cubicBezTo>
                    <a:pt x="4833" y="139"/>
                    <a:pt x="1" y="8807"/>
                    <a:pt x="81" y="19473"/>
                  </a:cubicBezTo>
                  <a:cubicBezTo>
                    <a:pt x="156" y="30124"/>
                    <a:pt x="5103" y="38743"/>
                    <a:pt x="11127" y="38743"/>
                  </a:cubicBezTo>
                  <a:cubicBezTo>
                    <a:pt x="11135" y="38743"/>
                    <a:pt x="11144" y="38743"/>
                    <a:pt x="11152" y="38743"/>
                  </a:cubicBezTo>
                  <a:cubicBezTo>
                    <a:pt x="11238" y="38743"/>
                    <a:pt x="18093" y="38639"/>
                    <a:pt x="18173" y="38639"/>
                  </a:cubicBezTo>
                  <a:lnTo>
                    <a:pt x="24185" y="38617"/>
                  </a:lnTo>
                  <a:cubicBezTo>
                    <a:pt x="24266" y="38617"/>
                    <a:pt x="24346" y="38628"/>
                    <a:pt x="24428" y="38628"/>
                  </a:cubicBezTo>
                  <a:cubicBezTo>
                    <a:pt x="30462" y="38604"/>
                    <a:pt x="35295" y="29937"/>
                    <a:pt x="35214" y="19277"/>
                  </a:cubicBezTo>
                  <a:cubicBezTo>
                    <a:pt x="35140" y="8625"/>
                    <a:pt x="30192" y="0"/>
                    <a:pt x="2416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32"/>
            <p:cNvSpPr/>
            <p:nvPr/>
          </p:nvSpPr>
          <p:spPr>
            <a:xfrm>
              <a:off x="6143426" y="3169490"/>
              <a:ext cx="1640591" cy="680544"/>
            </a:xfrm>
            <a:custGeom>
              <a:avLst/>
              <a:gdLst/>
              <a:ahLst/>
              <a:cxnLst/>
              <a:rect l="l" t="t" r="r" b="b"/>
              <a:pathLst>
                <a:path w="156433" h="64891" extrusionOk="0">
                  <a:moveTo>
                    <a:pt x="51580" y="0"/>
                  </a:moveTo>
                  <a:lnTo>
                    <a:pt x="26506" y="8449"/>
                  </a:lnTo>
                  <a:cubicBezTo>
                    <a:pt x="26506" y="8449"/>
                    <a:pt x="13097" y="14928"/>
                    <a:pt x="6802" y="23995"/>
                  </a:cubicBezTo>
                  <a:cubicBezTo>
                    <a:pt x="2471" y="30231"/>
                    <a:pt x="0" y="32443"/>
                    <a:pt x="1484" y="53891"/>
                  </a:cubicBezTo>
                  <a:cubicBezTo>
                    <a:pt x="1836" y="58990"/>
                    <a:pt x="4435" y="64891"/>
                    <a:pt x="13097" y="64891"/>
                  </a:cubicBezTo>
                  <a:lnTo>
                    <a:pt x="81528" y="64891"/>
                  </a:lnTo>
                  <a:lnTo>
                    <a:pt x="135001" y="29677"/>
                  </a:lnTo>
                  <a:lnTo>
                    <a:pt x="15643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32"/>
            <p:cNvSpPr/>
            <p:nvPr/>
          </p:nvSpPr>
          <p:spPr>
            <a:xfrm>
              <a:off x="6421465" y="2721127"/>
              <a:ext cx="1068645" cy="536960"/>
            </a:xfrm>
            <a:custGeom>
              <a:avLst/>
              <a:gdLst/>
              <a:ahLst/>
              <a:cxnLst/>
              <a:rect l="l" t="t" r="r" b="b"/>
              <a:pathLst>
                <a:path w="101897" h="51200" extrusionOk="0">
                  <a:moveTo>
                    <a:pt x="101896" y="1"/>
                  </a:moveTo>
                  <a:lnTo>
                    <a:pt x="39153" y="1035"/>
                  </a:lnTo>
                  <a:cubicBezTo>
                    <a:pt x="39126" y="1034"/>
                    <a:pt x="39099" y="1034"/>
                    <a:pt x="39072" y="1034"/>
                  </a:cubicBezTo>
                  <a:cubicBezTo>
                    <a:pt x="33484" y="1034"/>
                    <a:pt x="28313" y="4003"/>
                    <a:pt x="25496" y="8836"/>
                  </a:cubicBezTo>
                  <a:lnTo>
                    <a:pt x="1" y="51200"/>
                  </a:lnTo>
                  <a:lnTo>
                    <a:pt x="76886" y="51200"/>
                  </a:lnTo>
                  <a:lnTo>
                    <a:pt x="98864" y="9321"/>
                  </a:lnTo>
                  <a:lnTo>
                    <a:pt x="10189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32"/>
            <p:cNvSpPr/>
            <p:nvPr/>
          </p:nvSpPr>
          <p:spPr>
            <a:xfrm>
              <a:off x="6524056" y="2770137"/>
              <a:ext cx="873074" cy="446526"/>
            </a:xfrm>
            <a:custGeom>
              <a:avLst/>
              <a:gdLst/>
              <a:ahLst/>
              <a:cxnLst/>
              <a:rect l="l" t="t" r="r" b="b"/>
              <a:pathLst>
                <a:path w="83249" h="42577" extrusionOk="0">
                  <a:moveTo>
                    <a:pt x="78412" y="1"/>
                  </a:moveTo>
                  <a:cubicBezTo>
                    <a:pt x="77705" y="1"/>
                    <a:pt x="77036" y="74"/>
                    <a:pt x="76603" y="74"/>
                  </a:cubicBezTo>
                  <a:lnTo>
                    <a:pt x="26911" y="74"/>
                  </a:lnTo>
                  <a:cubicBezTo>
                    <a:pt x="23118" y="74"/>
                    <a:pt x="22418" y="2633"/>
                    <a:pt x="17308" y="9442"/>
                  </a:cubicBezTo>
                  <a:lnTo>
                    <a:pt x="1" y="42577"/>
                  </a:lnTo>
                  <a:lnTo>
                    <a:pt x="64961" y="42577"/>
                  </a:lnTo>
                  <a:lnTo>
                    <a:pt x="80039" y="6814"/>
                  </a:lnTo>
                  <a:cubicBezTo>
                    <a:pt x="83248" y="733"/>
                    <a:pt x="80642" y="1"/>
                    <a:pt x="78412" y="1"/>
                  </a:cubicBezTo>
                  <a:close/>
                </a:path>
              </a:pathLst>
            </a:custGeom>
            <a:solidFill>
              <a:srgbClr val="1313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32"/>
            <p:cNvSpPr/>
            <p:nvPr/>
          </p:nvSpPr>
          <p:spPr>
            <a:xfrm>
              <a:off x="7227811" y="2720540"/>
              <a:ext cx="941274" cy="722809"/>
            </a:xfrm>
            <a:custGeom>
              <a:avLst/>
              <a:gdLst/>
              <a:ahLst/>
              <a:cxnLst/>
              <a:rect l="l" t="t" r="r" b="b"/>
              <a:pathLst>
                <a:path w="89752" h="68921" extrusionOk="0">
                  <a:moveTo>
                    <a:pt x="24204" y="0"/>
                  </a:moveTo>
                  <a:cubicBezTo>
                    <a:pt x="21974" y="0"/>
                    <a:pt x="23295" y="1965"/>
                    <a:pt x="22447" y="4896"/>
                  </a:cubicBezTo>
                  <a:lnTo>
                    <a:pt x="1" y="51256"/>
                  </a:lnTo>
                  <a:lnTo>
                    <a:pt x="20923" y="68921"/>
                  </a:lnTo>
                  <a:lnTo>
                    <a:pt x="79958" y="58238"/>
                  </a:lnTo>
                  <a:lnTo>
                    <a:pt x="89751" y="55160"/>
                  </a:lnTo>
                  <a:lnTo>
                    <a:pt x="84532" y="11485"/>
                  </a:lnTo>
                  <a:cubicBezTo>
                    <a:pt x="82101" y="5792"/>
                    <a:pt x="81107" y="2985"/>
                    <a:pt x="76926" y="2413"/>
                  </a:cubicBezTo>
                  <a:lnTo>
                    <a:pt x="25011" y="64"/>
                  </a:lnTo>
                  <a:cubicBezTo>
                    <a:pt x="24700" y="21"/>
                    <a:pt x="24433" y="0"/>
                    <a:pt x="242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32"/>
            <p:cNvSpPr/>
            <p:nvPr/>
          </p:nvSpPr>
          <p:spPr>
            <a:xfrm>
              <a:off x="7280753" y="2777090"/>
              <a:ext cx="819598" cy="612480"/>
            </a:xfrm>
            <a:custGeom>
              <a:avLst/>
              <a:gdLst/>
              <a:ahLst/>
              <a:cxnLst/>
              <a:rect l="l" t="t" r="r" b="b"/>
              <a:pathLst>
                <a:path w="78150" h="58401" extrusionOk="0">
                  <a:moveTo>
                    <a:pt x="27320" y="1"/>
                  </a:moveTo>
                  <a:cubicBezTo>
                    <a:pt x="21257" y="1"/>
                    <a:pt x="15784" y="3756"/>
                    <a:pt x="13634" y="9478"/>
                  </a:cubicBezTo>
                  <a:lnTo>
                    <a:pt x="0" y="45512"/>
                  </a:lnTo>
                  <a:lnTo>
                    <a:pt x="18785" y="58401"/>
                  </a:lnTo>
                  <a:lnTo>
                    <a:pt x="73010" y="48289"/>
                  </a:lnTo>
                  <a:lnTo>
                    <a:pt x="78149" y="44224"/>
                  </a:lnTo>
                  <a:lnTo>
                    <a:pt x="73871" y="17886"/>
                  </a:lnTo>
                  <a:cubicBezTo>
                    <a:pt x="73039" y="12804"/>
                    <a:pt x="70353" y="8403"/>
                    <a:pt x="66542" y="5354"/>
                  </a:cubicBezTo>
                  <a:cubicBezTo>
                    <a:pt x="64614" y="3790"/>
                    <a:pt x="62373" y="2594"/>
                    <a:pt x="59942" y="1844"/>
                  </a:cubicBezTo>
                  <a:cubicBezTo>
                    <a:pt x="58481" y="1370"/>
                    <a:pt x="56962" y="1075"/>
                    <a:pt x="55397" y="971"/>
                  </a:cubicBezTo>
                  <a:cubicBezTo>
                    <a:pt x="55235" y="943"/>
                    <a:pt x="55057" y="943"/>
                    <a:pt x="54883" y="930"/>
                  </a:cubicBezTo>
                  <a:lnTo>
                    <a:pt x="39199" y="394"/>
                  </a:lnTo>
                  <a:lnTo>
                    <a:pt x="39188" y="394"/>
                  </a:lnTo>
                  <a:lnTo>
                    <a:pt x="28042" y="19"/>
                  </a:lnTo>
                  <a:cubicBezTo>
                    <a:pt x="27800" y="7"/>
                    <a:pt x="27559" y="1"/>
                    <a:pt x="27320" y="1"/>
                  </a:cubicBezTo>
                  <a:close/>
                </a:path>
              </a:pathLst>
            </a:custGeom>
            <a:solidFill>
              <a:srgbClr val="1313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32"/>
            <p:cNvSpPr/>
            <p:nvPr/>
          </p:nvSpPr>
          <p:spPr>
            <a:xfrm>
              <a:off x="7490119" y="2781222"/>
              <a:ext cx="371625" cy="547615"/>
            </a:xfrm>
            <a:custGeom>
              <a:avLst/>
              <a:gdLst/>
              <a:ahLst/>
              <a:cxnLst/>
              <a:rect l="l" t="t" r="r" b="b"/>
              <a:pathLst>
                <a:path w="35435" h="52216" extrusionOk="0">
                  <a:moveTo>
                    <a:pt x="19225" y="0"/>
                  </a:moveTo>
                  <a:lnTo>
                    <a:pt x="0" y="52215"/>
                  </a:lnTo>
                  <a:lnTo>
                    <a:pt x="16406" y="52215"/>
                  </a:lnTo>
                  <a:lnTo>
                    <a:pt x="35434" y="577"/>
                  </a:lnTo>
                  <a:cubicBezTo>
                    <a:pt x="35272" y="549"/>
                    <a:pt x="35094" y="549"/>
                    <a:pt x="34920" y="536"/>
                  </a:cubicBezTo>
                  <a:lnTo>
                    <a:pt x="1923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32"/>
            <p:cNvSpPr/>
            <p:nvPr/>
          </p:nvSpPr>
          <p:spPr>
            <a:xfrm>
              <a:off x="6864119" y="2770913"/>
              <a:ext cx="338148" cy="445750"/>
            </a:xfrm>
            <a:custGeom>
              <a:avLst/>
              <a:gdLst/>
              <a:ahLst/>
              <a:cxnLst/>
              <a:rect l="l" t="t" r="r" b="b"/>
              <a:pathLst>
                <a:path w="32243" h="42503" extrusionOk="0">
                  <a:moveTo>
                    <a:pt x="14975" y="0"/>
                  </a:moveTo>
                  <a:lnTo>
                    <a:pt x="1" y="42503"/>
                  </a:lnTo>
                  <a:lnTo>
                    <a:pt x="17256" y="42503"/>
                  </a:lnTo>
                  <a:lnTo>
                    <a:pt x="3224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32"/>
            <p:cNvSpPr/>
            <p:nvPr/>
          </p:nvSpPr>
          <p:spPr>
            <a:xfrm>
              <a:off x="6685703" y="2770913"/>
              <a:ext cx="262974" cy="445750"/>
            </a:xfrm>
            <a:custGeom>
              <a:avLst/>
              <a:gdLst/>
              <a:ahLst/>
              <a:cxnLst/>
              <a:rect l="l" t="t" r="r" b="b"/>
              <a:pathLst>
                <a:path w="25075" h="42503" extrusionOk="0">
                  <a:moveTo>
                    <a:pt x="16314" y="0"/>
                  </a:moveTo>
                  <a:lnTo>
                    <a:pt x="1" y="42503"/>
                  </a:lnTo>
                  <a:lnTo>
                    <a:pt x="8750" y="42503"/>
                  </a:lnTo>
                  <a:lnTo>
                    <a:pt x="2507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32"/>
            <p:cNvSpPr/>
            <p:nvPr/>
          </p:nvSpPr>
          <p:spPr>
            <a:xfrm>
              <a:off x="7713287" y="2796419"/>
              <a:ext cx="265334" cy="532419"/>
            </a:xfrm>
            <a:custGeom>
              <a:avLst/>
              <a:gdLst/>
              <a:ahLst/>
              <a:cxnLst/>
              <a:rect l="l" t="t" r="r" b="b"/>
              <a:pathLst>
                <a:path w="25300" h="50767" extrusionOk="0">
                  <a:moveTo>
                    <a:pt x="18700" y="1"/>
                  </a:moveTo>
                  <a:lnTo>
                    <a:pt x="1" y="50766"/>
                  </a:lnTo>
                  <a:lnTo>
                    <a:pt x="7890" y="50766"/>
                  </a:lnTo>
                  <a:lnTo>
                    <a:pt x="25300" y="3511"/>
                  </a:lnTo>
                  <a:cubicBezTo>
                    <a:pt x="23372" y="1947"/>
                    <a:pt x="21131" y="751"/>
                    <a:pt x="1870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32"/>
            <p:cNvSpPr/>
            <p:nvPr/>
          </p:nvSpPr>
          <p:spPr>
            <a:xfrm>
              <a:off x="7763145" y="3443346"/>
              <a:ext cx="436720" cy="406695"/>
            </a:xfrm>
            <a:custGeom>
              <a:avLst/>
              <a:gdLst/>
              <a:ahLst/>
              <a:cxnLst/>
              <a:rect l="l" t="t" r="r" b="b"/>
              <a:pathLst>
                <a:path w="41642" h="38779" extrusionOk="0">
                  <a:moveTo>
                    <a:pt x="20891" y="0"/>
                  </a:moveTo>
                  <a:cubicBezTo>
                    <a:pt x="1" y="0"/>
                    <a:pt x="7190" y="38779"/>
                    <a:pt x="7190" y="38779"/>
                  </a:cubicBezTo>
                  <a:lnTo>
                    <a:pt x="30484" y="38779"/>
                  </a:lnTo>
                  <a:lnTo>
                    <a:pt x="38153" y="32115"/>
                  </a:lnTo>
                  <a:cubicBezTo>
                    <a:pt x="38153" y="32115"/>
                    <a:pt x="41641" y="1988"/>
                    <a:pt x="22729" y="95"/>
                  </a:cubicBezTo>
                  <a:cubicBezTo>
                    <a:pt x="22093" y="31"/>
                    <a:pt x="21481" y="0"/>
                    <a:pt x="20891" y="0"/>
                  </a:cubicBezTo>
                  <a:close/>
                </a:path>
              </a:pathLst>
            </a:custGeom>
            <a:solidFill>
              <a:srgbClr val="1313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32"/>
            <p:cNvSpPr/>
            <p:nvPr/>
          </p:nvSpPr>
          <p:spPr>
            <a:xfrm>
              <a:off x="6988231" y="3443346"/>
              <a:ext cx="545549" cy="406695"/>
            </a:xfrm>
            <a:custGeom>
              <a:avLst/>
              <a:gdLst/>
              <a:ahLst/>
              <a:cxnLst/>
              <a:rect l="l" t="t" r="r" b="b"/>
              <a:pathLst>
                <a:path w="52019" h="38779" extrusionOk="0">
                  <a:moveTo>
                    <a:pt x="26098" y="0"/>
                  </a:moveTo>
                  <a:cubicBezTo>
                    <a:pt x="1" y="0"/>
                    <a:pt x="8985" y="38779"/>
                    <a:pt x="8985" y="38779"/>
                  </a:cubicBezTo>
                  <a:lnTo>
                    <a:pt x="48213" y="38779"/>
                  </a:lnTo>
                  <a:cubicBezTo>
                    <a:pt x="48213" y="38779"/>
                    <a:pt x="52019" y="1988"/>
                    <a:pt x="28394" y="95"/>
                  </a:cubicBezTo>
                  <a:cubicBezTo>
                    <a:pt x="27600" y="31"/>
                    <a:pt x="26835" y="0"/>
                    <a:pt x="26098" y="0"/>
                  </a:cubicBezTo>
                  <a:close/>
                </a:path>
              </a:pathLst>
            </a:custGeom>
            <a:solidFill>
              <a:srgbClr val="1313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32"/>
            <p:cNvSpPr/>
            <p:nvPr/>
          </p:nvSpPr>
          <p:spPr>
            <a:xfrm>
              <a:off x="7209888" y="3584291"/>
              <a:ext cx="230987" cy="405048"/>
            </a:xfrm>
            <a:custGeom>
              <a:avLst/>
              <a:gdLst/>
              <a:ahLst/>
              <a:cxnLst/>
              <a:rect l="l" t="t" r="r" b="b"/>
              <a:pathLst>
                <a:path w="22025" h="38622" extrusionOk="0">
                  <a:moveTo>
                    <a:pt x="10893" y="1"/>
                  </a:moveTo>
                  <a:cubicBezTo>
                    <a:pt x="10884" y="1"/>
                    <a:pt x="10876" y="1"/>
                    <a:pt x="10868" y="1"/>
                  </a:cubicBezTo>
                  <a:cubicBezTo>
                    <a:pt x="4833" y="18"/>
                    <a:pt x="1" y="8685"/>
                    <a:pt x="81" y="19351"/>
                  </a:cubicBezTo>
                  <a:cubicBezTo>
                    <a:pt x="156" y="30003"/>
                    <a:pt x="5103" y="38621"/>
                    <a:pt x="11133" y="38621"/>
                  </a:cubicBezTo>
                  <a:cubicBezTo>
                    <a:pt x="11141" y="38621"/>
                    <a:pt x="11149" y="38621"/>
                    <a:pt x="11157" y="38621"/>
                  </a:cubicBezTo>
                  <a:cubicBezTo>
                    <a:pt x="17192" y="38599"/>
                    <a:pt x="22025" y="29937"/>
                    <a:pt x="21944" y="19271"/>
                  </a:cubicBezTo>
                  <a:cubicBezTo>
                    <a:pt x="21864" y="8619"/>
                    <a:pt x="16923" y="1"/>
                    <a:pt x="10893" y="1"/>
                  </a:cubicBezTo>
                  <a:close/>
                </a:path>
              </a:pathLst>
            </a:custGeom>
            <a:solidFill>
              <a:srgbClr val="2F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2"/>
            <p:cNvSpPr/>
            <p:nvPr/>
          </p:nvSpPr>
          <p:spPr>
            <a:xfrm>
              <a:off x="7070716" y="3584291"/>
              <a:ext cx="370156" cy="406265"/>
            </a:xfrm>
            <a:custGeom>
              <a:avLst/>
              <a:gdLst/>
              <a:ahLst/>
              <a:cxnLst/>
              <a:rect l="l" t="t" r="r" b="b"/>
              <a:pathLst>
                <a:path w="35295" h="38738" extrusionOk="0">
                  <a:moveTo>
                    <a:pt x="24163" y="1"/>
                  </a:moveTo>
                  <a:cubicBezTo>
                    <a:pt x="24154" y="1"/>
                    <a:pt x="24146" y="1"/>
                    <a:pt x="24138" y="1"/>
                  </a:cubicBezTo>
                  <a:lnTo>
                    <a:pt x="24075" y="1"/>
                  </a:lnTo>
                  <a:lnTo>
                    <a:pt x="10867" y="116"/>
                  </a:lnTo>
                  <a:cubicBezTo>
                    <a:pt x="4828" y="139"/>
                    <a:pt x="0" y="8802"/>
                    <a:pt x="75" y="19468"/>
                  </a:cubicBezTo>
                  <a:cubicBezTo>
                    <a:pt x="155" y="30119"/>
                    <a:pt x="5103" y="38738"/>
                    <a:pt x="11128" y="38738"/>
                  </a:cubicBezTo>
                  <a:cubicBezTo>
                    <a:pt x="11136" y="38738"/>
                    <a:pt x="11144" y="38738"/>
                    <a:pt x="11152" y="38738"/>
                  </a:cubicBezTo>
                  <a:cubicBezTo>
                    <a:pt x="11232" y="38738"/>
                    <a:pt x="18087" y="38639"/>
                    <a:pt x="18167" y="38634"/>
                  </a:cubicBezTo>
                  <a:lnTo>
                    <a:pt x="24179" y="38610"/>
                  </a:lnTo>
                  <a:cubicBezTo>
                    <a:pt x="24260" y="38616"/>
                    <a:pt x="24340" y="38621"/>
                    <a:pt x="24427" y="38621"/>
                  </a:cubicBezTo>
                  <a:cubicBezTo>
                    <a:pt x="30462" y="38599"/>
                    <a:pt x="35295" y="29937"/>
                    <a:pt x="35214" y="19271"/>
                  </a:cubicBezTo>
                  <a:cubicBezTo>
                    <a:pt x="35134" y="8619"/>
                    <a:pt x="30193" y="1"/>
                    <a:pt x="2416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32"/>
            <p:cNvSpPr/>
            <p:nvPr/>
          </p:nvSpPr>
          <p:spPr>
            <a:xfrm>
              <a:off x="7236107" y="3630196"/>
              <a:ext cx="178550" cy="313241"/>
            </a:xfrm>
            <a:custGeom>
              <a:avLst/>
              <a:gdLst/>
              <a:ahLst/>
              <a:cxnLst/>
              <a:rect l="l" t="t" r="r" b="b"/>
              <a:pathLst>
                <a:path w="17025" h="29868" extrusionOk="0">
                  <a:moveTo>
                    <a:pt x="8420" y="1"/>
                  </a:moveTo>
                  <a:cubicBezTo>
                    <a:pt x="8414" y="1"/>
                    <a:pt x="8408" y="1"/>
                    <a:pt x="8402" y="1"/>
                  </a:cubicBezTo>
                  <a:cubicBezTo>
                    <a:pt x="3732" y="19"/>
                    <a:pt x="1" y="6717"/>
                    <a:pt x="59" y="14963"/>
                  </a:cubicBezTo>
                  <a:cubicBezTo>
                    <a:pt x="121" y="23198"/>
                    <a:pt x="3946" y="29868"/>
                    <a:pt x="8604" y="29868"/>
                  </a:cubicBezTo>
                  <a:cubicBezTo>
                    <a:pt x="8610" y="29868"/>
                    <a:pt x="8617" y="29868"/>
                    <a:pt x="8623" y="29868"/>
                  </a:cubicBezTo>
                  <a:cubicBezTo>
                    <a:pt x="13288" y="29851"/>
                    <a:pt x="17024" y="23151"/>
                    <a:pt x="16968" y="14899"/>
                  </a:cubicBezTo>
                  <a:cubicBezTo>
                    <a:pt x="16904" y="6663"/>
                    <a:pt x="13078" y="1"/>
                    <a:pt x="842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32"/>
            <p:cNvSpPr/>
            <p:nvPr/>
          </p:nvSpPr>
          <p:spPr>
            <a:xfrm>
              <a:off x="7266752" y="3680894"/>
              <a:ext cx="106847" cy="211858"/>
            </a:xfrm>
            <a:custGeom>
              <a:avLst/>
              <a:gdLst/>
              <a:ahLst/>
              <a:cxnLst/>
              <a:rect l="l" t="t" r="r" b="b"/>
              <a:pathLst>
                <a:path w="10188" h="20201" extrusionOk="0">
                  <a:moveTo>
                    <a:pt x="5030" y="1"/>
                  </a:moveTo>
                  <a:cubicBezTo>
                    <a:pt x="5027" y="1"/>
                    <a:pt x="5023" y="1"/>
                    <a:pt x="5019" y="1"/>
                  </a:cubicBezTo>
                  <a:cubicBezTo>
                    <a:pt x="2230" y="12"/>
                    <a:pt x="0" y="4540"/>
                    <a:pt x="41" y="10118"/>
                  </a:cubicBezTo>
                  <a:cubicBezTo>
                    <a:pt x="82" y="15693"/>
                    <a:pt x="2372" y="20201"/>
                    <a:pt x="5158" y="20201"/>
                  </a:cubicBezTo>
                  <a:cubicBezTo>
                    <a:pt x="5160" y="20201"/>
                    <a:pt x="5161" y="20201"/>
                    <a:pt x="5163" y="20201"/>
                  </a:cubicBezTo>
                  <a:cubicBezTo>
                    <a:pt x="7959" y="20188"/>
                    <a:pt x="10187" y="15662"/>
                    <a:pt x="10147" y="10083"/>
                  </a:cubicBezTo>
                  <a:cubicBezTo>
                    <a:pt x="10101" y="4513"/>
                    <a:pt x="7815" y="1"/>
                    <a:pt x="503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32"/>
            <p:cNvSpPr/>
            <p:nvPr/>
          </p:nvSpPr>
          <p:spPr>
            <a:xfrm>
              <a:off x="7230968" y="3621229"/>
              <a:ext cx="188775" cy="331122"/>
            </a:xfrm>
            <a:custGeom>
              <a:avLst/>
              <a:gdLst/>
              <a:ahLst/>
              <a:cxnLst/>
              <a:rect l="l" t="t" r="r" b="b"/>
              <a:pathLst>
                <a:path w="18000" h="31573" extrusionOk="0">
                  <a:moveTo>
                    <a:pt x="8939" y="5533"/>
                  </a:moveTo>
                  <a:cubicBezTo>
                    <a:pt x="12139" y="5533"/>
                    <a:pt x="14766" y="10108"/>
                    <a:pt x="14806" y="15766"/>
                  </a:cubicBezTo>
                  <a:cubicBezTo>
                    <a:pt x="14846" y="21431"/>
                    <a:pt x="12282" y="26034"/>
                    <a:pt x="9078" y="26045"/>
                  </a:cubicBezTo>
                  <a:cubicBezTo>
                    <a:pt x="9074" y="26045"/>
                    <a:pt x="9070" y="26045"/>
                    <a:pt x="9067" y="26045"/>
                  </a:cubicBezTo>
                  <a:cubicBezTo>
                    <a:pt x="5866" y="26045"/>
                    <a:pt x="3239" y="21465"/>
                    <a:pt x="3199" y="15807"/>
                  </a:cubicBezTo>
                  <a:cubicBezTo>
                    <a:pt x="3153" y="10147"/>
                    <a:pt x="5723" y="5544"/>
                    <a:pt x="8927" y="5533"/>
                  </a:cubicBezTo>
                  <a:cubicBezTo>
                    <a:pt x="8931" y="5533"/>
                    <a:pt x="8935" y="5533"/>
                    <a:pt x="8939" y="5533"/>
                  </a:cubicBezTo>
                  <a:close/>
                  <a:moveTo>
                    <a:pt x="8904" y="1"/>
                  </a:moveTo>
                  <a:cubicBezTo>
                    <a:pt x="8899" y="1"/>
                    <a:pt x="8893" y="1"/>
                    <a:pt x="8887" y="1"/>
                  </a:cubicBezTo>
                  <a:cubicBezTo>
                    <a:pt x="3950" y="19"/>
                    <a:pt x="0" y="7103"/>
                    <a:pt x="64" y="15818"/>
                  </a:cubicBezTo>
                  <a:cubicBezTo>
                    <a:pt x="133" y="24525"/>
                    <a:pt x="4168" y="31572"/>
                    <a:pt x="9095" y="31572"/>
                  </a:cubicBezTo>
                  <a:cubicBezTo>
                    <a:pt x="9103" y="31572"/>
                    <a:pt x="9111" y="31572"/>
                    <a:pt x="9118" y="31572"/>
                  </a:cubicBezTo>
                  <a:cubicBezTo>
                    <a:pt x="14055" y="31554"/>
                    <a:pt x="17999" y="24475"/>
                    <a:pt x="17936" y="15754"/>
                  </a:cubicBezTo>
                  <a:cubicBezTo>
                    <a:pt x="17873" y="7044"/>
                    <a:pt x="13829" y="1"/>
                    <a:pt x="890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32"/>
            <p:cNvSpPr/>
            <p:nvPr/>
          </p:nvSpPr>
          <p:spPr>
            <a:xfrm>
              <a:off x="7305515" y="3721964"/>
              <a:ext cx="61006" cy="129479"/>
            </a:xfrm>
            <a:custGeom>
              <a:avLst/>
              <a:gdLst/>
              <a:ahLst/>
              <a:cxnLst/>
              <a:rect l="l" t="t" r="r" b="b"/>
              <a:pathLst>
                <a:path w="5817" h="12346" extrusionOk="0">
                  <a:moveTo>
                    <a:pt x="2714" y="0"/>
                  </a:moveTo>
                  <a:cubicBezTo>
                    <a:pt x="1202" y="0"/>
                    <a:pt x="1" y="2765"/>
                    <a:pt x="30" y="6179"/>
                  </a:cubicBezTo>
                  <a:cubicBezTo>
                    <a:pt x="59" y="9585"/>
                    <a:pt x="1306" y="12346"/>
                    <a:pt x="2818" y="12346"/>
                  </a:cubicBezTo>
                  <a:cubicBezTo>
                    <a:pt x="4332" y="12346"/>
                    <a:pt x="5816" y="9574"/>
                    <a:pt x="5787" y="6167"/>
                  </a:cubicBezTo>
                  <a:cubicBezTo>
                    <a:pt x="5758" y="2759"/>
                    <a:pt x="4228" y="0"/>
                    <a:pt x="27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32"/>
            <p:cNvSpPr/>
            <p:nvPr/>
          </p:nvSpPr>
          <p:spPr>
            <a:xfrm>
              <a:off x="7910550" y="3584291"/>
              <a:ext cx="230924" cy="405048"/>
            </a:xfrm>
            <a:custGeom>
              <a:avLst/>
              <a:gdLst/>
              <a:ahLst/>
              <a:cxnLst/>
              <a:rect l="l" t="t" r="r" b="b"/>
              <a:pathLst>
                <a:path w="22019" h="38622" extrusionOk="0">
                  <a:moveTo>
                    <a:pt x="10894" y="1"/>
                  </a:moveTo>
                  <a:cubicBezTo>
                    <a:pt x="10885" y="1"/>
                    <a:pt x="10877" y="1"/>
                    <a:pt x="10869" y="1"/>
                  </a:cubicBezTo>
                  <a:cubicBezTo>
                    <a:pt x="4833" y="18"/>
                    <a:pt x="0" y="8685"/>
                    <a:pt x="81" y="19351"/>
                  </a:cubicBezTo>
                  <a:cubicBezTo>
                    <a:pt x="156" y="30003"/>
                    <a:pt x="5104" y="38621"/>
                    <a:pt x="11127" y="38621"/>
                  </a:cubicBezTo>
                  <a:cubicBezTo>
                    <a:pt x="11135" y="38621"/>
                    <a:pt x="11144" y="38621"/>
                    <a:pt x="11152" y="38621"/>
                  </a:cubicBezTo>
                  <a:cubicBezTo>
                    <a:pt x="17192" y="38599"/>
                    <a:pt x="22019" y="29937"/>
                    <a:pt x="21944" y="19271"/>
                  </a:cubicBezTo>
                  <a:cubicBezTo>
                    <a:pt x="21864" y="8619"/>
                    <a:pt x="16922" y="1"/>
                    <a:pt x="10894" y="1"/>
                  </a:cubicBezTo>
                  <a:close/>
                </a:path>
              </a:pathLst>
            </a:custGeom>
            <a:solidFill>
              <a:srgbClr val="2F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32"/>
            <p:cNvSpPr/>
            <p:nvPr/>
          </p:nvSpPr>
          <p:spPr>
            <a:xfrm>
              <a:off x="7771378" y="3584291"/>
              <a:ext cx="370093" cy="406265"/>
            </a:xfrm>
            <a:custGeom>
              <a:avLst/>
              <a:gdLst/>
              <a:ahLst/>
              <a:cxnLst/>
              <a:rect l="l" t="t" r="r" b="b"/>
              <a:pathLst>
                <a:path w="35289" h="38738" extrusionOk="0">
                  <a:moveTo>
                    <a:pt x="24164" y="1"/>
                  </a:moveTo>
                  <a:cubicBezTo>
                    <a:pt x="24155" y="1"/>
                    <a:pt x="24147" y="1"/>
                    <a:pt x="24139" y="1"/>
                  </a:cubicBezTo>
                  <a:lnTo>
                    <a:pt x="24075" y="1"/>
                  </a:lnTo>
                  <a:lnTo>
                    <a:pt x="10869" y="116"/>
                  </a:lnTo>
                  <a:cubicBezTo>
                    <a:pt x="4827" y="139"/>
                    <a:pt x="0" y="8802"/>
                    <a:pt x="75" y="19468"/>
                  </a:cubicBezTo>
                  <a:cubicBezTo>
                    <a:pt x="155" y="30119"/>
                    <a:pt x="5097" y="38738"/>
                    <a:pt x="11128" y="38738"/>
                  </a:cubicBezTo>
                  <a:cubicBezTo>
                    <a:pt x="11136" y="38738"/>
                    <a:pt x="11144" y="38738"/>
                    <a:pt x="11151" y="38738"/>
                  </a:cubicBezTo>
                  <a:cubicBezTo>
                    <a:pt x="11232" y="38738"/>
                    <a:pt x="18087" y="38639"/>
                    <a:pt x="18167" y="38634"/>
                  </a:cubicBezTo>
                  <a:lnTo>
                    <a:pt x="24179" y="38610"/>
                  </a:lnTo>
                  <a:cubicBezTo>
                    <a:pt x="24260" y="38616"/>
                    <a:pt x="24340" y="38621"/>
                    <a:pt x="24422" y="38621"/>
                  </a:cubicBezTo>
                  <a:cubicBezTo>
                    <a:pt x="30462" y="38599"/>
                    <a:pt x="35289" y="29937"/>
                    <a:pt x="35214" y="19271"/>
                  </a:cubicBezTo>
                  <a:cubicBezTo>
                    <a:pt x="35134" y="8619"/>
                    <a:pt x="30192" y="1"/>
                    <a:pt x="2416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32"/>
            <p:cNvSpPr/>
            <p:nvPr/>
          </p:nvSpPr>
          <p:spPr>
            <a:xfrm>
              <a:off x="7936717" y="3630196"/>
              <a:ext cx="178602" cy="313241"/>
            </a:xfrm>
            <a:custGeom>
              <a:avLst/>
              <a:gdLst/>
              <a:ahLst/>
              <a:cxnLst/>
              <a:rect l="l" t="t" r="r" b="b"/>
              <a:pathLst>
                <a:path w="17030" h="29868" extrusionOk="0">
                  <a:moveTo>
                    <a:pt x="8426" y="1"/>
                  </a:moveTo>
                  <a:cubicBezTo>
                    <a:pt x="8420" y="1"/>
                    <a:pt x="8414" y="1"/>
                    <a:pt x="8409" y="1"/>
                  </a:cubicBezTo>
                  <a:cubicBezTo>
                    <a:pt x="3737" y="19"/>
                    <a:pt x="0" y="6717"/>
                    <a:pt x="64" y="14963"/>
                  </a:cubicBezTo>
                  <a:cubicBezTo>
                    <a:pt x="121" y="23198"/>
                    <a:pt x="3945" y="29868"/>
                    <a:pt x="8609" y="29868"/>
                  </a:cubicBezTo>
                  <a:cubicBezTo>
                    <a:pt x="8615" y="29868"/>
                    <a:pt x="8621" y="29868"/>
                    <a:pt x="8628" y="29868"/>
                  </a:cubicBezTo>
                  <a:cubicBezTo>
                    <a:pt x="13294" y="29851"/>
                    <a:pt x="17029" y="23151"/>
                    <a:pt x="16972" y="14899"/>
                  </a:cubicBezTo>
                  <a:cubicBezTo>
                    <a:pt x="16909" y="6663"/>
                    <a:pt x="13083" y="1"/>
                    <a:pt x="842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32"/>
            <p:cNvSpPr/>
            <p:nvPr/>
          </p:nvSpPr>
          <p:spPr>
            <a:xfrm>
              <a:off x="7967351" y="3680894"/>
              <a:ext cx="106847" cy="211858"/>
            </a:xfrm>
            <a:custGeom>
              <a:avLst/>
              <a:gdLst/>
              <a:ahLst/>
              <a:cxnLst/>
              <a:rect l="l" t="t" r="r" b="b"/>
              <a:pathLst>
                <a:path w="10188" h="20201" extrusionOk="0">
                  <a:moveTo>
                    <a:pt x="5036" y="1"/>
                  </a:moveTo>
                  <a:cubicBezTo>
                    <a:pt x="5032" y="1"/>
                    <a:pt x="5029" y="1"/>
                    <a:pt x="5025" y="1"/>
                  </a:cubicBezTo>
                  <a:cubicBezTo>
                    <a:pt x="2231" y="12"/>
                    <a:pt x="1" y="4540"/>
                    <a:pt x="48" y="10118"/>
                  </a:cubicBezTo>
                  <a:cubicBezTo>
                    <a:pt x="88" y="15693"/>
                    <a:pt x="2378" y="20201"/>
                    <a:pt x="5164" y="20201"/>
                  </a:cubicBezTo>
                  <a:cubicBezTo>
                    <a:pt x="5165" y="20201"/>
                    <a:pt x="5167" y="20201"/>
                    <a:pt x="5169" y="20201"/>
                  </a:cubicBezTo>
                  <a:cubicBezTo>
                    <a:pt x="7959" y="20188"/>
                    <a:pt x="10187" y="15662"/>
                    <a:pt x="10147" y="10083"/>
                  </a:cubicBezTo>
                  <a:cubicBezTo>
                    <a:pt x="10107" y="4513"/>
                    <a:pt x="7821" y="1"/>
                    <a:pt x="503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32"/>
            <p:cNvSpPr/>
            <p:nvPr/>
          </p:nvSpPr>
          <p:spPr>
            <a:xfrm>
              <a:off x="7931630" y="3621229"/>
              <a:ext cx="188775" cy="331122"/>
            </a:xfrm>
            <a:custGeom>
              <a:avLst/>
              <a:gdLst/>
              <a:ahLst/>
              <a:cxnLst/>
              <a:rect l="l" t="t" r="r" b="b"/>
              <a:pathLst>
                <a:path w="18000" h="31573" extrusionOk="0">
                  <a:moveTo>
                    <a:pt x="8940" y="5533"/>
                  </a:moveTo>
                  <a:cubicBezTo>
                    <a:pt x="12139" y="5533"/>
                    <a:pt x="14766" y="10108"/>
                    <a:pt x="14806" y="15766"/>
                  </a:cubicBezTo>
                  <a:cubicBezTo>
                    <a:pt x="14846" y="21431"/>
                    <a:pt x="12282" y="26034"/>
                    <a:pt x="9078" y="26045"/>
                  </a:cubicBezTo>
                  <a:cubicBezTo>
                    <a:pt x="9074" y="26045"/>
                    <a:pt x="9070" y="26045"/>
                    <a:pt x="9066" y="26045"/>
                  </a:cubicBezTo>
                  <a:cubicBezTo>
                    <a:pt x="5866" y="26045"/>
                    <a:pt x="3239" y="21465"/>
                    <a:pt x="3193" y="15807"/>
                  </a:cubicBezTo>
                  <a:cubicBezTo>
                    <a:pt x="3153" y="10147"/>
                    <a:pt x="5717" y="5544"/>
                    <a:pt x="8928" y="5533"/>
                  </a:cubicBezTo>
                  <a:cubicBezTo>
                    <a:pt x="8932" y="5533"/>
                    <a:pt x="8936" y="5533"/>
                    <a:pt x="8940" y="5533"/>
                  </a:cubicBezTo>
                  <a:close/>
                  <a:moveTo>
                    <a:pt x="8904" y="1"/>
                  </a:moveTo>
                  <a:cubicBezTo>
                    <a:pt x="8898" y="1"/>
                    <a:pt x="8893" y="1"/>
                    <a:pt x="8887" y="1"/>
                  </a:cubicBezTo>
                  <a:cubicBezTo>
                    <a:pt x="3950" y="19"/>
                    <a:pt x="0" y="7103"/>
                    <a:pt x="64" y="15818"/>
                  </a:cubicBezTo>
                  <a:cubicBezTo>
                    <a:pt x="127" y="24525"/>
                    <a:pt x="4169" y="31572"/>
                    <a:pt x="9095" y="31572"/>
                  </a:cubicBezTo>
                  <a:cubicBezTo>
                    <a:pt x="9103" y="31572"/>
                    <a:pt x="9110" y="31572"/>
                    <a:pt x="9118" y="31572"/>
                  </a:cubicBezTo>
                  <a:cubicBezTo>
                    <a:pt x="14056" y="31554"/>
                    <a:pt x="17999" y="24475"/>
                    <a:pt x="17937" y="15754"/>
                  </a:cubicBezTo>
                  <a:cubicBezTo>
                    <a:pt x="17873" y="7044"/>
                    <a:pt x="13829" y="1"/>
                    <a:pt x="890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32"/>
            <p:cNvSpPr/>
            <p:nvPr/>
          </p:nvSpPr>
          <p:spPr>
            <a:xfrm>
              <a:off x="8006124" y="3721964"/>
              <a:ext cx="61048" cy="129479"/>
            </a:xfrm>
            <a:custGeom>
              <a:avLst/>
              <a:gdLst/>
              <a:ahLst/>
              <a:cxnLst/>
              <a:rect l="l" t="t" r="r" b="b"/>
              <a:pathLst>
                <a:path w="5821" h="12346" extrusionOk="0">
                  <a:moveTo>
                    <a:pt x="2719" y="0"/>
                  </a:moveTo>
                  <a:cubicBezTo>
                    <a:pt x="1207" y="0"/>
                    <a:pt x="0" y="2765"/>
                    <a:pt x="35" y="6179"/>
                  </a:cubicBezTo>
                  <a:cubicBezTo>
                    <a:pt x="64" y="9585"/>
                    <a:pt x="1311" y="12346"/>
                    <a:pt x="2823" y="12346"/>
                  </a:cubicBezTo>
                  <a:cubicBezTo>
                    <a:pt x="4337" y="12346"/>
                    <a:pt x="5821" y="9574"/>
                    <a:pt x="5792" y="6167"/>
                  </a:cubicBezTo>
                  <a:cubicBezTo>
                    <a:pt x="5757" y="2759"/>
                    <a:pt x="4233" y="0"/>
                    <a:pt x="27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32"/>
            <p:cNvSpPr/>
            <p:nvPr/>
          </p:nvSpPr>
          <p:spPr>
            <a:xfrm>
              <a:off x="6925787" y="3252637"/>
              <a:ext cx="1286607" cy="597399"/>
            </a:xfrm>
            <a:custGeom>
              <a:avLst/>
              <a:gdLst/>
              <a:ahLst/>
              <a:cxnLst/>
              <a:rect l="l" t="t" r="r" b="b"/>
              <a:pathLst>
                <a:path w="122680" h="56963" extrusionOk="0">
                  <a:moveTo>
                    <a:pt x="115081" y="1"/>
                  </a:moveTo>
                  <a:cubicBezTo>
                    <a:pt x="115071" y="1"/>
                    <a:pt x="115060" y="1"/>
                    <a:pt x="115050" y="1"/>
                  </a:cubicBezTo>
                  <a:cubicBezTo>
                    <a:pt x="99493" y="99"/>
                    <a:pt x="51366" y="515"/>
                    <a:pt x="29537" y="521"/>
                  </a:cubicBezTo>
                  <a:cubicBezTo>
                    <a:pt x="29018" y="521"/>
                    <a:pt x="28516" y="596"/>
                    <a:pt x="28020" y="734"/>
                  </a:cubicBezTo>
                  <a:cubicBezTo>
                    <a:pt x="24577" y="1722"/>
                    <a:pt x="3454" y="13058"/>
                    <a:pt x="1999" y="35984"/>
                  </a:cubicBezTo>
                  <a:cubicBezTo>
                    <a:pt x="1311" y="46760"/>
                    <a:pt x="0" y="56963"/>
                    <a:pt x="10799" y="56963"/>
                  </a:cubicBezTo>
                  <a:lnTo>
                    <a:pt x="14939" y="56963"/>
                  </a:lnTo>
                  <a:cubicBezTo>
                    <a:pt x="14939" y="56963"/>
                    <a:pt x="5955" y="18184"/>
                    <a:pt x="32052" y="18184"/>
                  </a:cubicBezTo>
                  <a:cubicBezTo>
                    <a:pt x="32789" y="18184"/>
                    <a:pt x="33554" y="18215"/>
                    <a:pt x="34348" y="18279"/>
                  </a:cubicBezTo>
                  <a:cubicBezTo>
                    <a:pt x="53434" y="19809"/>
                    <a:pt x="54617" y="44103"/>
                    <a:pt x="54369" y="53389"/>
                  </a:cubicBezTo>
                  <a:cubicBezTo>
                    <a:pt x="54318" y="55346"/>
                    <a:pt x="55883" y="56963"/>
                    <a:pt x="57840" y="56963"/>
                  </a:cubicBezTo>
                  <a:lnTo>
                    <a:pt x="83018" y="56963"/>
                  </a:lnTo>
                  <a:cubicBezTo>
                    <a:pt x="85102" y="56963"/>
                    <a:pt x="86714" y="55145"/>
                    <a:pt x="86472" y="53077"/>
                  </a:cubicBezTo>
                  <a:cubicBezTo>
                    <a:pt x="85293" y="43252"/>
                    <a:pt x="83934" y="18184"/>
                    <a:pt x="100729" y="18184"/>
                  </a:cubicBezTo>
                  <a:cubicBezTo>
                    <a:pt x="101320" y="18184"/>
                    <a:pt x="101934" y="18215"/>
                    <a:pt x="102571" y="18279"/>
                  </a:cubicBezTo>
                  <a:cubicBezTo>
                    <a:pt x="121483" y="20172"/>
                    <a:pt x="117995" y="50299"/>
                    <a:pt x="117995" y="50299"/>
                  </a:cubicBezTo>
                  <a:cubicBezTo>
                    <a:pt x="117995" y="50299"/>
                    <a:pt x="122679" y="47965"/>
                    <a:pt x="122679" y="41008"/>
                  </a:cubicBezTo>
                  <a:lnTo>
                    <a:pt x="122679" y="12770"/>
                  </a:lnTo>
                  <a:cubicBezTo>
                    <a:pt x="122679" y="9241"/>
                    <a:pt x="121726" y="5782"/>
                    <a:pt x="119913" y="2756"/>
                  </a:cubicBezTo>
                  <a:cubicBezTo>
                    <a:pt x="118895" y="1049"/>
                    <a:pt x="117067" y="1"/>
                    <a:pt x="11508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32"/>
            <p:cNvSpPr/>
            <p:nvPr/>
          </p:nvSpPr>
          <p:spPr>
            <a:xfrm>
              <a:off x="8127855" y="3273780"/>
              <a:ext cx="95216" cy="89280"/>
            </a:xfrm>
            <a:custGeom>
              <a:avLst/>
              <a:gdLst/>
              <a:ahLst/>
              <a:cxnLst/>
              <a:rect l="l" t="t" r="r" b="b"/>
              <a:pathLst>
                <a:path w="9079" h="8513" extrusionOk="0">
                  <a:moveTo>
                    <a:pt x="4256" y="0"/>
                  </a:moveTo>
                  <a:cubicBezTo>
                    <a:pt x="1906" y="0"/>
                    <a:pt x="0" y="1906"/>
                    <a:pt x="0" y="4256"/>
                  </a:cubicBezTo>
                  <a:cubicBezTo>
                    <a:pt x="0" y="6607"/>
                    <a:pt x="1906" y="8513"/>
                    <a:pt x="4256" y="8513"/>
                  </a:cubicBezTo>
                  <a:lnTo>
                    <a:pt x="4822" y="8513"/>
                  </a:lnTo>
                  <a:cubicBezTo>
                    <a:pt x="7172" y="8513"/>
                    <a:pt x="9078" y="6607"/>
                    <a:pt x="9078" y="4256"/>
                  </a:cubicBezTo>
                  <a:cubicBezTo>
                    <a:pt x="9078" y="1906"/>
                    <a:pt x="7172" y="0"/>
                    <a:pt x="48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32"/>
            <p:cNvSpPr/>
            <p:nvPr/>
          </p:nvSpPr>
          <p:spPr>
            <a:xfrm>
              <a:off x="6232812" y="3646662"/>
              <a:ext cx="553247" cy="129447"/>
            </a:xfrm>
            <a:custGeom>
              <a:avLst/>
              <a:gdLst/>
              <a:ahLst/>
              <a:cxnLst/>
              <a:rect l="l" t="t" r="r" b="b"/>
              <a:pathLst>
                <a:path w="52753" h="12343" extrusionOk="0">
                  <a:moveTo>
                    <a:pt x="6168" y="1"/>
                  </a:moveTo>
                  <a:cubicBezTo>
                    <a:pt x="2761" y="1"/>
                    <a:pt x="1" y="2767"/>
                    <a:pt x="1" y="6175"/>
                  </a:cubicBezTo>
                  <a:cubicBezTo>
                    <a:pt x="1" y="9582"/>
                    <a:pt x="2761" y="12343"/>
                    <a:pt x="6168" y="12343"/>
                  </a:cubicBezTo>
                  <a:lnTo>
                    <a:pt x="46585" y="12343"/>
                  </a:lnTo>
                  <a:cubicBezTo>
                    <a:pt x="49993" y="12343"/>
                    <a:pt x="52752" y="9582"/>
                    <a:pt x="52752" y="6175"/>
                  </a:cubicBezTo>
                  <a:cubicBezTo>
                    <a:pt x="52752" y="2767"/>
                    <a:pt x="49993" y="1"/>
                    <a:pt x="4658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32"/>
            <p:cNvSpPr/>
            <p:nvPr/>
          </p:nvSpPr>
          <p:spPr>
            <a:xfrm>
              <a:off x="7614870" y="3326051"/>
              <a:ext cx="154942" cy="46827"/>
            </a:xfrm>
            <a:custGeom>
              <a:avLst/>
              <a:gdLst/>
              <a:ahLst/>
              <a:cxnLst/>
              <a:rect l="l" t="t" r="r" b="b"/>
              <a:pathLst>
                <a:path w="14774" h="4465" extrusionOk="0">
                  <a:moveTo>
                    <a:pt x="2236" y="0"/>
                  </a:moveTo>
                  <a:cubicBezTo>
                    <a:pt x="1000" y="0"/>
                    <a:pt x="1" y="999"/>
                    <a:pt x="1" y="2229"/>
                  </a:cubicBezTo>
                  <a:cubicBezTo>
                    <a:pt x="1" y="3465"/>
                    <a:pt x="1000" y="4464"/>
                    <a:pt x="2236" y="4464"/>
                  </a:cubicBezTo>
                  <a:lnTo>
                    <a:pt x="12543" y="4464"/>
                  </a:lnTo>
                  <a:cubicBezTo>
                    <a:pt x="13774" y="4464"/>
                    <a:pt x="14773" y="3465"/>
                    <a:pt x="14773" y="2229"/>
                  </a:cubicBezTo>
                  <a:cubicBezTo>
                    <a:pt x="14773" y="999"/>
                    <a:pt x="13774" y="0"/>
                    <a:pt x="1254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32"/>
            <p:cNvSpPr/>
            <p:nvPr/>
          </p:nvSpPr>
          <p:spPr>
            <a:xfrm>
              <a:off x="7246165" y="3143134"/>
              <a:ext cx="271637" cy="142252"/>
            </a:xfrm>
            <a:custGeom>
              <a:avLst/>
              <a:gdLst/>
              <a:ahLst/>
              <a:cxnLst/>
              <a:rect l="l" t="t" r="r" b="b"/>
              <a:pathLst>
                <a:path w="25901" h="13564" extrusionOk="0">
                  <a:moveTo>
                    <a:pt x="13836" y="0"/>
                  </a:moveTo>
                  <a:cubicBezTo>
                    <a:pt x="12400" y="0"/>
                    <a:pt x="11003" y="511"/>
                    <a:pt x="9898" y="1452"/>
                  </a:cubicBezTo>
                  <a:lnTo>
                    <a:pt x="1710" y="8421"/>
                  </a:lnTo>
                  <a:cubicBezTo>
                    <a:pt x="1566" y="8547"/>
                    <a:pt x="1433" y="8686"/>
                    <a:pt x="1318" y="8837"/>
                  </a:cubicBezTo>
                  <a:cubicBezTo>
                    <a:pt x="1" y="10552"/>
                    <a:pt x="1097" y="13035"/>
                    <a:pt x="3240" y="13225"/>
                  </a:cubicBezTo>
                  <a:lnTo>
                    <a:pt x="6889" y="13555"/>
                  </a:lnTo>
                  <a:cubicBezTo>
                    <a:pt x="6965" y="13560"/>
                    <a:pt x="7040" y="13563"/>
                    <a:pt x="7116" y="13563"/>
                  </a:cubicBezTo>
                  <a:cubicBezTo>
                    <a:pt x="7192" y="13563"/>
                    <a:pt x="7268" y="13560"/>
                    <a:pt x="7346" y="13555"/>
                  </a:cubicBezTo>
                  <a:lnTo>
                    <a:pt x="19501" y="12601"/>
                  </a:lnTo>
                  <a:cubicBezTo>
                    <a:pt x="22049" y="12406"/>
                    <a:pt x="24197" y="10639"/>
                    <a:pt x="24884" y="8173"/>
                  </a:cubicBezTo>
                  <a:cubicBezTo>
                    <a:pt x="25900" y="4517"/>
                    <a:pt x="23354" y="828"/>
                    <a:pt x="19565" y="492"/>
                  </a:cubicBezTo>
                  <a:lnTo>
                    <a:pt x="14373" y="24"/>
                  </a:lnTo>
                  <a:cubicBezTo>
                    <a:pt x="14194" y="8"/>
                    <a:pt x="14015" y="0"/>
                    <a:pt x="1383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32"/>
            <p:cNvSpPr/>
            <p:nvPr/>
          </p:nvSpPr>
          <p:spPr>
            <a:xfrm>
              <a:off x="7856706" y="2778433"/>
              <a:ext cx="47613" cy="481953"/>
            </a:xfrm>
            <a:custGeom>
              <a:avLst/>
              <a:gdLst/>
              <a:ahLst/>
              <a:cxnLst/>
              <a:rect l="l" t="t" r="r" b="b"/>
              <a:pathLst>
                <a:path w="4540" h="45955" extrusionOk="0">
                  <a:moveTo>
                    <a:pt x="1" y="0"/>
                  </a:moveTo>
                  <a:lnTo>
                    <a:pt x="1" y="45955"/>
                  </a:lnTo>
                  <a:lnTo>
                    <a:pt x="4540" y="45955"/>
                  </a:lnTo>
                  <a:lnTo>
                    <a:pt x="45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32"/>
            <p:cNvSpPr/>
            <p:nvPr/>
          </p:nvSpPr>
          <p:spPr>
            <a:xfrm>
              <a:off x="6660322" y="3439035"/>
              <a:ext cx="269676" cy="133758"/>
            </a:xfrm>
            <a:custGeom>
              <a:avLst/>
              <a:gdLst/>
              <a:ahLst/>
              <a:cxnLst/>
              <a:rect l="l" t="t" r="r" b="b"/>
              <a:pathLst>
                <a:path w="25714" h="12754" extrusionOk="0">
                  <a:moveTo>
                    <a:pt x="22549" y="1"/>
                  </a:moveTo>
                  <a:cubicBezTo>
                    <a:pt x="22514" y="1"/>
                    <a:pt x="22478" y="1"/>
                    <a:pt x="22442" y="3"/>
                  </a:cubicBezTo>
                  <a:cubicBezTo>
                    <a:pt x="18313" y="165"/>
                    <a:pt x="11735" y="852"/>
                    <a:pt x="7018" y="3393"/>
                  </a:cubicBezTo>
                  <a:cubicBezTo>
                    <a:pt x="4806" y="4582"/>
                    <a:pt x="3183" y="5898"/>
                    <a:pt x="1988" y="7164"/>
                  </a:cubicBezTo>
                  <a:cubicBezTo>
                    <a:pt x="1" y="9272"/>
                    <a:pt x="1589" y="12753"/>
                    <a:pt x="4488" y="12753"/>
                  </a:cubicBezTo>
                  <a:lnTo>
                    <a:pt x="20779" y="12753"/>
                  </a:lnTo>
                  <a:cubicBezTo>
                    <a:pt x="22453" y="12753"/>
                    <a:pt x="23880" y="11517"/>
                    <a:pt x="24099" y="9861"/>
                  </a:cubicBezTo>
                  <a:cubicBezTo>
                    <a:pt x="24348" y="8024"/>
                    <a:pt x="24705" y="5783"/>
                    <a:pt x="25272" y="3491"/>
                  </a:cubicBezTo>
                  <a:cubicBezTo>
                    <a:pt x="25714" y="1712"/>
                    <a:pt x="24361" y="1"/>
                    <a:pt x="2254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32"/>
            <p:cNvSpPr/>
            <p:nvPr/>
          </p:nvSpPr>
          <p:spPr>
            <a:xfrm>
              <a:off x="6190107" y="3439035"/>
              <a:ext cx="170317" cy="133758"/>
            </a:xfrm>
            <a:custGeom>
              <a:avLst/>
              <a:gdLst/>
              <a:ahLst/>
              <a:cxnLst/>
              <a:rect l="l" t="t" r="r" b="b"/>
              <a:pathLst>
                <a:path w="16240" h="12754" extrusionOk="0">
                  <a:moveTo>
                    <a:pt x="1995" y="1"/>
                  </a:moveTo>
                  <a:cubicBezTo>
                    <a:pt x="851" y="1"/>
                    <a:pt x="1" y="1712"/>
                    <a:pt x="278" y="3491"/>
                  </a:cubicBezTo>
                  <a:cubicBezTo>
                    <a:pt x="637" y="5783"/>
                    <a:pt x="861" y="8024"/>
                    <a:pt x="1018" y="9861"/>
                  </a:cubicBezTo>
                  <a:cubicBezTo>
                    <a:pt x="1157" y="11517"/>
                    <a:pt x="2057" y="12753"/>
                    <a:pt x="3113" y="12753"/>
                  </a:cubicBezTo>
                  <a:lnTo>
                    <a:pt x="13404" y="12753"/>
                  </a:lnTo>
                  <a:cubicBezTo>
                    <a:pt x="15235" y="12753"/>
                    <a:pt x="16240" y="9272"/>
                    <a:pt x="14981" y="7164"/>
                  </a:cubicBezTo>
                  <a:cubicBezTo>
                    <a:pt x="14230" y="5898"/>
                    <a:pt x="13202" y="4582"/>
                    <a:pt x="11805" y="3393"/>
                  </a:cubicBezTo>
                  <a:cubicBezTo>
                    <a:pt x="8825" y="852"/>
                    <a:pt x="4673" y="165"/>
                    <a:pt x="2063" y="3"/>
                  </a:cubicBezTo>
                  <a:cubicBezTo>
                    <a:pt x="2040" y="1"/>
                    <a:pt x="2018" y="1"/>
                    <a:pt x="199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32"/>
            <p:cNvSpPr/>
            <p:nvPr/>
          </p:nvSpPr>
          <p:spPr>
            <a:xfrm>
              <a:off x="7599799" y="3473771"/>
              <a:ext cx="137365" cy="234312"/>
            </a:xfrm>
            <a:custGeom>
              <a:avLst/>
              <a:gdLst/>
              <a:ahLst/>
              <a:cxnLst/>
              <a:rect l="l" t="t" r="r" b="b"/>
              <a:pathLst>
                <a:path w="13098" h="22342" extrusionOk="0">
                  <a:moveTo>
                    <a:pt x="13098" y="0"/>
                  </a:moveTo>
                  <a:lnTo>
                    <a:pt x="7704" y="577"/>
                  </a:lnTo>
                  <a:lnTo>
                    <a:pt x="768" y="10400"/>
                  </a:lnTo>
                  <a:lnTo>
                    <a:pt x="5203" y="11168"/>
                  </a:lnTo>
                  <a:lnTo>
                    <a:pt x="0" y="22341"/>
                  </a:lnTo>
                  <a:lnTo>
                    <a:pt x="11752" y="7317"/>
                  </a:lnTo>
                  <a:lnTo>
                    <a:pt x="7514" y="6739"/>
                  </a:lnTo>
                  <a:lnTo>
                    <a:pt x="1309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33" name="Google Shape;533;p32"/>
          <p:cNvSpPr/>
          <p:nvPr/>
        </p:nvSpPr>
        <p:spPr>
          <a:xfrm>
            <a:off x="7251312" y="874802"/>
            <a:ext cx="626412" cy="1068394"/>
          </a:xfrm>
          <a:custGeom>
            <a:avLst/>
            <a:gdLst/>
            <a:ahLst/>
            <a:cxnLst/>
            <a:rect l="l" t="t" r="r" b="b"/>
            <a:pathLst>
              <a:path w="13098" h="22342" extrusionOk="0">
                <a:moveTo>
                  <a:pt x="13098" y="0"/>
                </a:moveTo>
                <a:lnTo>
                  <a:pt x="7704" y="577"/>
                </a:lnTo>
                <a:lnTo>
                  <a:pt x="768" y="10400"/>
                </a:lnTo>
                <a:lnTo>
                  <a:pt x="5203" y="11168"/>
                </a:lnTo>
                <a:lnTo>
                  <a:pt x="0" y="22341"/>
                </a:lnTo>
                <a:lnTo>
                  <a:pt x="11752" y="7317"/>
                </a:lnTo>
                <a:lnTo>
                  <a:pt x="7514" y="6739"/>
                </a:lnTo>
                <a:lnTo>
                  <a:pt x="1309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32"/>
          <p:cNvSpPr txBox="1">
            <a:spLocks noGrp="1"/>
          </p:cNvSpPr>
          <p:nvPr>
            <p:ph type="ctrTitle"/>
          </p:nvPr>
        </p:nvSpPr>
        <p:spPr>
          <a:xfrm>
            <a:off x="867500" y="849175"/>
            <a:ext cx="5218500" cy="2580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t>UBER INSI</a:t>
            </a:r>
            <a:r>
              <a:rPr lang="en-US" dirty="0" smtClean="0">
                <a:solidFill>
                  <a:schemeClr val="accent1"/>
                </a:solidFill>
              </a:rPr>
              <a:t>GHTS H</a:t>
            </a:r>
            <a:r>
              <a:rPr lang="en-US" dirty="0" smtClean="0"/>
              <a:t>UB</a:t>
            </a:r>
            <a:endParaRPr dirty="0">
              <a:solidFill>
                <a:schemeClr val="lt1"/>
              </a:solidFill>
            </a:endParaRPr>
          </a:p>
        </p:txBody>
      </p:sp>
      <p:grpSp>
        <p:nvGrpSpPr>
          <p:cNvPr id="535" name="Google Shape;535;p32"/>
          <p:cNvGrpSpPr/>
          <p:nvPr/>
        </p:nvGrpSpPr>
        <p:grpSpPr>
          <a:xfrm>
            <a:off x="4748707" y="2755189"/>
            <a:ext cx="674028" cy="673984"/>
            <a:chOff x="4748707" y="2755189"/>
            <a:chExt cx="674028" cy="673984"/>
          </a:xfrm>
        </p:grpSpPr>
        <p:sp>
          <p:nvSpPr>
            <p:cNvPr id="536" name="Google Shape;536;p32"/>
            <p:cNvSpPr/>
            <p:nvPr/>
          </p:nvSpPr>
          <p:spPr>
            <a:xfrm>
              <a:off x="4880963" y="2887438"/>
              <a:ext cx="409500" cy="4095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37" name="Google Shape;537;p32"/>
            <p:cNvGrpSpPr/>
            <p:nvPr/>
          </p:nvGrpSpPr>
          <p:grpSpPr>
            <a:xfrm rot="-2699781" flipH="1">
              <a:off x="4843559" y="2857748"/>
              <a:ext cx="484323" cy="468865"/>
              <a:chOff x="6021400" y="1654100"/>
              <a:chExt cx="435350" cy="421375"/>
            </a:xfrm>
          </p:grpSpPr>
          <p:sp>
            <p:nvSpPr>
              <p:cNvPr id="538" name="Google Shape;538;p32"/>
              <p:cNvSpPr/>
              <p:nvPr/>
            </p:nvSpPr>
            <p:spPr>
              <a:xfrm>
                <a:off x="6021400" y="1731075"/>
                <a:ext cx="355825" cy="344400"/>
              </a:xfrm>
              <a:custGeom>
                <a:avLst/>
                <a:gdLst/>
                <a:ahLst/>
                <a:cxnLst/>
                <a:rect l="l" t="t" r="r" b="b"/>
                <a:pathLst>
                  <a:path w="14233" h="13776" extrusionOk="0">
                    <a:moveTo>
                      <a:pt x="5024" y="0"/>
                    </a:moveTo>
                    <a:cubicBezTo>
                      <a:pt x="4837" y="135"/>
                      <a:pt x="4656" y="283"/>
                      <a:pt x="4489" y="458"/>
                    </a:cubicBezTo>
                    <a:lnTo>
                      <a:pt x="1829" y="3110"/>
                    </a:lnTo>
                    <a:cubicBezTo>
                      <a:pt x="0" y="4940"/>
                      <a:pt x="0" y="7915"/>
                      <a:pt x="1829" y="9750"/>
                    </a:cubicBezTo>
                    <a:lnTo>
                      <a:pt x="4489" y="12404"/>
                    </a:lnTo>
                    <a:cubicBezTo>
                      <a:pt x="5402" y="13318"/>
                      <a:pt x="6600" y="13775"/>
                      <a:pt x="7806" y="13775"/>
                    </a:cubicBezTo>
                    <a:cubicBezTo>
                      <a:pt x="9004" y="13775"/>
                      <a:pt x="10208" y="13318"/>
                      <a:pt x="11121" y="12404"/>
                    </a:cubicBezTo>
                    <a:lnTo>
                      <a:pt x="13782" y="9750"/>
                    </a:lnTo>
                    <a:cubicBezTo>
                      <a:pt x="13950" y="9577"/>
                      <a:pt x="14097" y="9396"/>
                      <a:pt x="14233" y="9209"/>
                    </a:cubicBezTo>
                    <a:lnTo>
                      <a:pt x="502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32"/>
              <p:cNvSpPr/>
              <p:nvPr/>
            </p:nvSpPr>
            <p:spPr>
              <a:xfrm>
                <a:off x="6196400" y="1654100"/>
                <a:ext cx="127050" cy="124475"/>
              </a:xfrm>
              <a:custGeom>
                <a:avLst/>
                <a:gdLst/>
                <a:ahLst/>
                <a:cxnLst/>
                <a:rect l="l" t="t" r="r" b="b"/>
                <a:pathLst>
                  <a:path w="5082" h="4979" extrusionOk="0">
                    <a:moveTo>
                      <a:pt x="3903" y="0"/>
                    </a:moveTo>
                    <a:cubicBezTo>
                      <a:pt x="3627" y="0"/>
                      <a:pt x="3349" y="110"/>
                      <a:pt x="3143" y="315"/>
                    </a:cubicBezTo>
                    <a:lnTo>
                      <a:pt x="1" y="3459"/>
                    </a:lnTo>
                    <a:lnTo>
                      <a:pt x="1520" y="4979"/>
                    </a:lnTo>
                    <a:lnTo>
                      <a:pt x="4662" y="1836"/>
                    </a:lnTo>
                    <a:cubicBezTo>
                      <a:pt x="5081" y="1417"/>
                      <a:pt x="5081" y="734"/>
                      <a:pt x="4662" y="315"/>
                    </a:cubicBezTo>
                    <a:cubicBezTo>
                      <a:pt x="4451" y="110"/>
                      <a:pt x="4174" y="0"/>
                      <a:pt x="39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32"/>
              <p:cNvSpPr/>
              <p:nvPr/>
            </p:nvSpPr>
            <p:spPr>
              <a:xfrm>
                <a:off x="6329725" y="1787550"/>
                <a:ext cx="127025" cy="124350"/>
              </a:xfrm>
              <a:custGeom>
                <a:avLst/>
                <a:gdLst/>
                <a:ahLst/>
                <a:cxnLst/>
                <a:rect l="l" t="t" r="r" b="b"/>
                <a:pathLst>
                  <a:path w="5081" h="4974" extrusionOk="0">
                    <a:moveTo>
                      <a:pt x="3903" y="1"/>
                    </a:moveTo>
                    <a:cubicBezTo>
                      <a:pt x="3626" y="1"/>
                      <a:pt x="3356" y="104"/>
                      <a:pt x="3143" y="316"/>
                    </a:cubicBezTo>
                    <a:lnTo>
                      <a:pt x="0" y="3454"/>
                    </a:lnTo>
                    <a:lnTo>
                      <a:pt x="1520" y="4973"/>
                    </a:lnTo>
                    <a:lnTo>
                      <a:pt x="4662" y="1831"/>
                    </a:lnTo>
                    <a:cubicBezTo>
                      <a:pt x="5081" y="1412"/>
                      <a:pt x="5081" y="735"/>
                      <a:pt x="4662" y="316"/>
                    </a:cubicBezTo>
                    <a:cubicBezTo>
                      <a:pt x="4450" y="104"/>
                      <a:pt x="4180" y="1"/>
                      <a:pt x="390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cxnSp>
        <p:nvCxnSpPr>
          <p:cNvPr id="541" name="Google Shape;541;p32"/>
          <p:cNvCxnSpPr>
            <a:stCxn id="536" idx="6"/>
            <a:endCxn id="492" idx="2"/>
          </p:cNvCxnSpPr>
          <p:nvPr/>
        </p:nvCxnSpPr>
        <p:spPr>
          <a:xfrm>
            <a:off x="5290463" y="3092188"/>
            <a:ext cx="2154900" cy="1180800"/>
          </a:xfrm>
          <a:prstGeom prst="bentConnector4">
            <a:avLst>
              <a:gd name="adj1" fmla="val 29541"/>
              <a:gd name="adj2" fmla="val 135037"/>
            </a:avLst>
          </a:prstGeom>
          <a:noFill/>
          <a:ln w="9525" cap="flat" cmpd="sng">
            <a:solidFill>
              <a:schemeClr val="dk2"/>
            </a:solidFill>
            <a:prstDash val="solid"/>
            <a:round/>
            <a:headEnd type="none" w="med" len="med"/>
            <a:tailEnd type="none" w="med" len="med"/>
          </a:ln>
        </p:spPr>
      </p:cxnSp>
      <p:sp>
        <p:nvSpPr>
          <p:cNvPr id="542" name="Google Shape;542;p32"/>
          <p:cNvSpPr/>
          <p:nvPr/>
        </p:nvSpPr>
        <p:spPr>
          <a:xfrm>
            <a:off x="7699422" y="1507304"/>
            <a:ext cx="255542" cy="435892"/>
          </a:xfrm>
          <a:custGeom>
            <a:avLst/>
            <a:gdLst/>
            <a:ahLst/>
            <a:cxnLst/>
            <a:rect l="l" t="t" r="r" b="b"/>
            <a:pathLst>
              <a:path w="13098" h="22342" extrusionOk="0">
                <a:moveTo>
                  <a:pt x="13098" y="0"/>
                </a:moveTo>
                <a:lnTo>
                  <a:pt x="7704" y="577"/>
                </a:lnTo>
                <a:lnTo>
                  <a:pt x="768" y="10400"/>
                </a:lnTo>
                <a:lnTo>
                  <a:pt x="5203" y="11168"/>
                </a:lnTo>
                <a:lnTo>
                  <a:pt x="0" y="22341"/>
                </a:lnTo>
                <a:lnTo>
                  <a:pt x="11752" y="7317"/>
                </a:lnTo>
                <a:lnTo>
                  <a:pt x="7514" y="6739"/>
                </a:lnTo>
                <a:lnTo>
                  <a:pt x="1309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32"/>
          <p:cNvSpPr/>
          <p:nvPr/>
        </p:nvSpPr>
        <p:spPr>
          <a:xfrm>
            <a:off x="6935947" y="1507304"/>
            <a:ext cx="255542" cy="435892"/>
          </a:xfrm>
          <a:custGeom>
            <a:avLst/>
            <a:gdLst/>
            <a:ahLst/>
            <a:cxnLst/>
            <a:rect l="l" t="t" r="r" b="b"/>
            <a:pathLst>
              <a:path w="13098" h="22342" extrusionOk="0">
                <a:moveTo>
                  <a:pt x="13098" y="0"/>
                </a:moveTo>
                <a:lnTo>
                  <a:pt x="7704" y="577"/>
                </a:lnTo>
                <a:lnTo>
                  <a:pt x="768" y="10400"/>
                </a:lnTo>
                <a:lnTo>
                  <a:pt x="5203" y="11168"/>
                </a:lnTo>
                <a:lnTo>
                  <a:pt x="0" y="22341"/>
                </a:lnTo>
                <a:lnTo>
                  <a:pt x="11752" y="7317"/>
                </a:lnTo>
                <a:lnTo>
                  <a:pt x="7514" y="6739"/>
                </a:lnTo>
                <a:lnTo>
                  <a:pt x="1309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25"/>
        <p:cNvGrpSpPr/>
        <p:nvPr/>
      </p:nvGrpSpPr>
      <p:grpSpPr>
        <a:xfrm>
          <a:off x="0" y="0"/>
          <a:ext cx="0" cy="0"/>
          <a:chOff x="0" y="0"/>
          <a:chExt cx="0" cy="0"/>
        </a:xfrm>
      </p:grpSpPr>
      <p:sp>
        <p:nvSpPr>
          <p:cNvPr id="926" name="Google Shape;926;p47"/>
          <p:cNvSpPr txBox="1">
            <a:spLocks noGrp="1"/>
          </p:cNvSpPr>
          <p:nvPr>
            <p:ph type="title"/>
          </p:nvPr>
        </p:nvSpPr>
        <p:spPr>
          <a:xfrm>
            <a:off x="533400" y="352281"/>
            <a:ext cx="3891300" cy="1117462"/>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400" dirty="0" smtClean="0"/>
              <a:t>Uber Reviews Web Application</a:t>
            </a:r>
            <a:endParaRPr sz="2400" dirty="0">
              <a:solidFill>
                <a:schemeClr val="accent1"/>
              </a:solidFill>
            </a:endParaRPr>
          </a:p>
        </p:txBody>
      </p:sp>
      <p:sp>
        <p:nvSpPr>
          <p:cNvPr id="927" name="Google Shape;927;p47"/>
          <p:cNvSpPr txBox="1">
            <a:spLocks noGrp="1"/>
          </p:cNvSpPr>
          <p:nvPr>
            <p:ph type="subTitle" idx="1"/>
          </p:nvPr>
        </p:nvSpPr>
        <p:spPr>
          <a:xfrm>
            <a:off x="152400" y="1348017"/>
            <a:ext cx="5105400" cy="1994100"/>
          </a:xfrm>
          <a:prstGeom prst="rect">
            <a:avLst/>
          </a:prstGeom>
        </p:spPr>
        <p:txBody>
          <a:bodyPr spcFirstLastPara="1" wrap="square" lIns="91425" tIns="91425" rIns="91425" bIns="91425" anchor="t" anchorCtr="0">
            <a:noAutofit/>
          </a:bodyPr>
          <a:lstStyle/>
          <a:p>
            <a:r>
              <a:rPr lang="en-US" sz="1100" dirty="0" err="1" smtClean="0"/>
              <a:t>a</a:t>
            </a:r>
            <a:r>
              <a:rPr lang="en-US" sz="1100" dirty="0" err="1"/>
              <a:t>In</a:t>
            </a:r>
            <a:r>
              <a:rPr lang="en-US" sz="1100" dirty="0"/>
              <a:t> our </a:t>
            </a:r>
            <a:r>
              <a:rPr lang="en-US" sz="1100" dirty="0" err="1"/>
              <a:t>Uber</a:t>
            </a:r>
            <a:r>
              <a:rPr lang="en-US" sz="1100" dirty="0"/>
              <a:t> review web app, we leveraged Google </a:t>
            </a:r>
            <a:r>
              <a:rPr lang="en-US" sz="1100" dirty="0" err="1"/>
              <a:t>Colab</a:t>
            </a:r>
            <a:r>
              <a:rPr lang="en-US" sz="1100" dirty="0"/>
              <a:t> and </a:t>
            </a:r>
            <a:r>
              <a:rPr lang="en-US" sz="1100" dirty="0" err="1"/>
              <a:t>Gradio</a:t>
            </a:r>
            <a:r>
              <a:rPr lang="en-US" sz="1100" dirty="0"/>
              <a:t> to provide an interactive sentiment analysis tool. Here’s how it works:</a:t>
            </a:r>
          </a:p>
          <a:p>
            <a:r>
              <a:rPr lang="en-US" sz="1100" b="1" dirty="0"/>
              <a:t>Google </a:t>
            </a:r>
            <a:r>
              <a:rPr lang="en-US" sz="1100" b="1" dirty="0" err="1"/>
              <a:t>Colab</a:t>
            </a:r>
            <a:r>
              <a:rPr lang="en-US" sz="1100" dirty="0"/>
              <a:t>: We used Google </a:t>
            </a:r>
            <a:r>
              <a:rPr lang="en-US" sz="1100" dirty="0" err="1"/>
              <a:t>Colab</a:t>
            </a:r>
            <a:r>
              <a:rPr lang="en-US" sz="1100" dirty="0"/>
              <a:t> to develop and train our deep learning model. The model was trained on </a:t>
            </a:r>
            <a:r>
              <a:rPr lang="en-US" sz="1100" dirty="0" err="1"/>
              <a:t>Uber</a:t>
            </a:r>
            <a:r>
              <a:rPr lang="en-US" sz="1100" dirty="0"/>
              <a:t> review data to classify reviews into positive or negative sentiments.</a:t>
            </a:r>
          </a:p>
          <a:p>
            <a:r>
              <a:rPr lang="en-US" sz="1100" b="1" dirty="0" err="1"/>
              <a:t>Gradio</a:t>
            </a:r>
            <a:r>
              <a:rPr lang="en-US" sz="1100" dirty="0"/>
              <a:t>: </a:t>
            </a:r>
            <a:r>
              <a:rPr lang="en-US" sz="1100" dirty="0" err="1"/>
              <a:t>Gradio</a:t>
            </a:r>
            <a:r>
              <a:rPr lang="en-US" sz="1100" dirty="0"/>
              <a:t> was integrated to create a user-friendly web interface. Users can input their </a:t>
            </a:r>
            <a:r>
              <a:rPr lang="en-US" sz="1100" dirty="0" err="1"/>
              <a:t>Uber</a:t>
            </a:r>
            <a:r>
              <a:rPr lang="en-US" sz="1100" dirty="0"/>
              <a:t> review into the web app, which then uses the trained model to analyze and classify the sentiment of the review in real-time.</a:t>
            </a:r>
          </a:p>
          <a:p>
            <a:r>
              <a:rPr lang="en-US" sz="1100" b="1" dirty="0"/>
              <a:t>Functionality</a:t>
            </a:r>
            <a:r>
              <a:rPr lang="en-US" sz="1100" dirty="0"/>
              <a:t>:</a:t>
            </a:r>
          </a:p>
          <a:p>
            <a:pPr lvl="1"/>
            <a:r>
              <a:rPr lang="en-US" sz="1100" b="1" dirty="0"/>
              <a:t>Input</a:t>
            </a:r>
            <a:r>
              <a:rPr lang="en-US" sz="1100" dirty="0"/>
              <a:t>: Users enter their </a:t>
            </a:r>
            <a:r>
              <a:rPr lang="en-US" sz="1100" dirty="0" err="1"/>
              <a:t>Uber</a:t>
            </a:r>
            <a:r>
              <a:rPr lang="en-US" sz="1100" dirty="0"/>
              <a:t> review text into the web app.</a:t>
            </a:r>
          </a:p>
          <a:p>
            <a:pPr lvl="1"/>
            <a:r>
              <a:rPr lang="en-US" sz="1100" b="1" dirty="0"/>
              <a:t>Output</a:t>
            </a:r>
            <a:r>
              <a:rPr lang="en-US" sz="1100" dirty="0"/>
              <a:t>: The app processes the input and provides a classification as either positive or negative based on the sentiment analysis model.</a:t>
            </a:r>
          </a:p>
          <a:p>
            <a:r>
              <a:rPr lang="en-US" sz="1100" dirty="0"/>
              <a:t>This web app offers a straightforward way to gain insights into the sentiment of </a:t>
            </a:r>
            <a:r>
              <a:rPr lang="en-US" sz="1100" dirty="0" err="1"/>
              <a:t>Uber</a:t>
            </a:r>
            <a:r>
              <a:rPr lang="en-US" sz="1100" dirty="0"/>
              <a:t> reviews, enhancing the understanding of customer feedback and overall service quality.</a:t>
            </a:r>
          </a:p>
          <a:p>
            <a:pPr marL="0" lvl="0" indent="0" algn="l" rtl="0">
              <a:spcBef>
                <a:spcPts val="0"/>
              </a:spcBef>
              <a:spcAft>
                <a:spcPts val="0"/>
              </a:spcAft>
              <a:buNone/>
            </a:pPr>
            <a:endParaRPr sz="1100" dirty="0"/>
          </a:p>
        </p:txBody>
      </p:sp>
      <p:sp>
        <p:nvSpPr>
          <p:cNvPr id="928" name="Google Shape;928;p47"/>
          <p:cNvSpPr txBox="1">
            <a:spLocks noGrp="1"/>
          </p:cNvSpPr>
          <p:nvPr>
            <p:ph type="ctrTitle" idx="4294967295"/>
          </p:nvPr>
        </p:nvSpPr>
        <p:spPr>
          <a:xfrm flipH="1">
            <a:off x="8555233" y="4394334"/>
            <a:ext cx="45719" cy="45719"/>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endParaRPr sz="1200" b="0" dirty="0">
              <a:latin typeface="Jura"/>
              <a:ea typeface="Jura"/>
              <a:cs typeface="Jura"/>
              <a:sym typeface="Jura"/>
            </a:endParaRPr>
          </a:p>
        </p:txBody>
      </p:sp>
      <p:grpSp>
        <p:nvGrpSpPr>
          <p:cNvPr id="929" name="Google Shape;929;p47"/>
          <p:cNvGrpSpPr/>
          <p:nvPr/>
        </p:nvGrpSpPr>
        <p:grpSpPr>
          <a:xfrm rot="-5400000">
            <a:off x="5055983" y="1794163"/>
            <a:ext cx="7589731" cy="1273934"/>
            <a:chOff x="-125" y="4147844"/>
            <a:chExt cx="9144255" cy="1584299"/>
          </a:xfrm>
        </p:grpSpPr>
        <p:sp>
          <p:nvSpPr>
            <p:cNvPr id="930" name="Google Shape;930;p47"/>
            <p:cNvSpPr/>
            <p:nvPr/>
          </p:nvSpPr>
          <p:spPr>
            <a:xfrm>
              <a:off x="-125" y="4147844"/>
              <a:ext cx="9144255" cy="691052"/>
            </a:xfrm>
            <a:custGeom>
              <a:avLst/>
              <a:gdLst/>
              <a:ahLst/>
              <a:cxnLst/>
              <a:rect l="l" t="t" r="r" b="b"/>
              <a:pathLst>
                <a:path w="285691" h="41705" extrusionOk="0">
                  <a:moveTo>
                    <a:pt x="0" y="1"/>
                  </a:moveTo>
                  <a:lnTo>
                    <a:pt x="0" y="4644"/>
                  </a:lnTo>
                  <a:cubicBezTo>
                    <a:pt x="16421" y="23354"/>
                    <a:pt x="33844" y="41704"/>
                    <a:pt x="57958" y="41704"/>
                  </a:cubicBezTo>
                  <a:cubicBezTo>
                    <a:pt x="60004" y="41704"/>
                    <a:pt x="62098" y="41572"/>
                    <a:pt x="64244" y="41297"/>
                  </a:cubicBezTo>
                  <a:cubicBezTo>
                    <a:pt x="76434" y="39727"/>
                    <a:pt x="85541" y="34227"/>
                    <a:pt x="96204" y="28125"/>
                  </a:cubicBezTo>
                  <a:cubicBezTo>
                    <a:pt x="108340" y="21186"/>
                    <a:pt x="119736" y="19087"/>
                    <a:pt x="133430" y="18863"/>
                  </a:cubicBezTo>
                  <a:cubicBezTo>
                    <a:pt x="134228" y="18850"/>
                    <a:pt x="135026" y="18844"/>
                    <a:pt x="135823" y="18844"/>
                  </a:cubicBezTo>
                  <a:cubicBezTo>
                    <a:pt x="166130" y="18844"/>
                    <a:pt x="195196" y="28031"/>
                    <a:pt x="225375" y="29385"/>
                  </a:cubicBezTo>
                  <a:cubicBezTo>
                    <a:pt x="227107" y="29462"/>
                    <a:pt x="228831" y="29500"/>
                    <a:pt x="230547" y="29500"/>
                  </a:cubicBezTo>
                  <a:cubicBezTo>
                    <a:pt x="249667" y="29500"/>
                    <a:pt x="267799" y="24862"/>
                    <a:pt x="285690" y="18994"/>
                  </a:cubicBezTo>
                  <a:lnTo>
                    <a:pt x="285690" y="14500"/>
                  </a:lnTo>
                  <a:cubicBezTo>
                    <a:pt x="267817" y="20521"/>
                    <a:pt x="249676" y="25280"/>
                    <a:pt x="230459" y="25280"/>
                  </a:cubicBezTo>
                  <a:cubicBezTo>
                    <a:pt x="228793" y="25280"/>
                    <a:pt x="227120" y="25244"/>
                    <a:pt x="225437" y="25171"/>
                  </a:cubicBezTo>
                  <a:cubicBezTo>
                    <a:pt x="195032" y="23828"/>
                    <a:pt x="165388" y="15731"/>
                    <a:pt x="134884" y="15731"/>
                  </a:cubicBezTo>
                  <a:cubicBezTo>
                    <a:pt x="134083" y="15731"/>
                    <a:pt x="133281" y="15737"/>
                    <a:pt x="132479" y="15748"/>
                  </a:cubicBezTo>
                  <a:cubicBezTo>
                    <a:pt x="119078" y="15940"/>
                    <a:pt x="107546" y="18001"/>
                    <a:pt x="95603" y="24636"/>
                  </a:cubicBezTo>
                  <a:cubicBezTo>
                    <a:pt x="85125" y="30453"/>
                    <a:pt x="76193" y="35542"/>
                    <a:pt x="64307" y="37082"/>
                  </a:cubicBezTo>
                  <a:cubicBezTo>
                    <a:pt x="62091" y="37369"/>
                    <a:pt x="59933" y="37506"/>
                    <a:pt x="57830" y="37506"/>
                  </a:cubicBezTo>
                  <a:cubicBezTo>
                    <a:pt x="33530" y="37506"/>
                    <a:pt x="16418" y="19166"/>
                    <a:pt x="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47"/>
            <p:cNvSpPr/>
            <p:nvPr/>
          </p:nvSpPr>
          <p:spPr>
            <a:xfrm>
              <a:off x="-125" y="4329030"/>
              <a:ext cx="9144255" cy="659155"/>
            </a:xfrm>
            <a:custGeom>
              <a:avLst/>
              <a:gdLst/>
              <a:ahLst/>
              <a:cxnLst/>
              <a:rect l="l" t="t" r="r" b="b"/>
              <a:pathLst>
                <a:path w="285691" h="39780" extrusionOk="0">
                  <a:moveTo>
                    <a:pt x="0" y="1"/>
                  </a:moveTo>
                  <a:lnTo>
                    <a:pt x="0" y="5743"/>
                  </a:lnTo>
                  <a:cubicBezTo>
                    <a:pt x="16269" y="22788"/>
                    <a:pt x="33767" y="39779"/>
                    <a:pt x="56809" y="39779"/>
                  </a:cubicBezTo>
                  <a:cubicBezTo>
                    <a:pt x="58663" y="39779"/>
                    <a:pt x="60553" y="39669"/>
                    <a:pt x="62482" y="39441"/>
                  </a:cubicBezTo>
                  <a:cubicBezTo>
                    <a:pt x="76342" y="37796"/>
                    <a:pt x="86503" y="30969"/>
                    <a:pt x="98359" y="23738"/>
                  </a:cubicBezTo>
                  <a:cubicBezTo>
                    <a:pt x="111257" y="15866"/>
                    <a:pt x="123125" y="12384"/>
                    <a:pt x="137979" y="12161"/>
                  </a:cubicBezTo>
                  <a:cubicBezTo>
                    <a:pt x="138485" y="12153"/>
                    <a:pt x="138991" y="12150"/>
                    <a:pt x="139495" y="12150"/>
                  </a:cubicBezTo>
                  <a:cubicBezTo>
                    <a:pt x="171147" y="12150"/>
                    <a:pt x="200062" y="26865"/>
                    <a:pt x="231557" y="27666"/>
                  </a:cubicBezTo>
                  <a:cubicBezTo>
                    <a:pt x="232551" y="27691"/>
                    <a:pt x="233542" y="27703"/>
                    <a:pt x="234532" y="27703"/>
                  </a:cubicBezTo>
                  <a:cubicBezTo>
                    <a:pt x="252057" y="27703"/>
                    <a:pt x="268951" y="23824"/>
                    <a:pt x="285690" y="18865"/>
                  </a:cubicBezTo>
                  <a:lnTo>
                    <a:pt x="285690" y="13694"/>
                  </a:lnTo>
                  <a:cubicBezTo>
                    <a:pt x="268116" y="19184"/>
                    <a:pt x="250352" y="23518"/>
                    <a:pt x="231768" y="23518"/>
                  </a:cubicBezTo>
                  <a:cubicBezTo>
                    <a:pt x="229656" y="23518"/>
                    <a:pt x="227534" y="23462"/>
                    <a:pt x="225400" y="23346"/>
                  </a:cubicBezTo>
                  <a:cubicBezTo>
                    <a:pt x="195613" y="21713"/>
                    <a:pt x="167565" y="10597"/>
                    <a:pt x="137565" y="10597"/>
                  </a:cubicBezTo>
                  <a:cubicBezTo>
                    <a:pt x="136877" y="10597"/>
                    <a:pt x="136187" y="10603"/>
                    <a:pt x="135496" y="10615"/>
                  </a:cubicBezTo>
                  <a:cubicBezTo>
                    <a:pt x="121326" y="10858"/>
                    <a:pt x="109873" y="13341"/>
                    <a:pt x="97453" y="20770"/>
                  </a:cubicBezTo>
                  <a:cubicBezTo>
                    <a:pt x="86447" y="27350"/>
                    <a:pt x="76975" y="33519"/>
                    <a:pt x="64269" y="35257"/>
                  </a:cubicBezTo>
                  <a:cubicBezTo>
                    <a:pt x="62020" y="35564"/>
                    <a:pt x="59823" y="35711"/>
                    <a:pt x="57676" y="35711"/>
                  </a:cubicBezTo>
                  <a:cubicBezTo>
                    <a:pt x="34206" y="35711"/>
                    <a:pt x="16641" y="18163"/>
                    <a:pt x="286" y="312"/>
                  </a:cubicBezTo>
                  <a:cubicBezTo>
                    <a:pt x="192" y="212"/>
                    <a:pt x="92" y="106"/>
                    <a:pt x="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47"/>
            <p:cNvSpPr/>
            <p:nvPr/>
          </p:nvSpPr>
          <p:spPr>
            <a:xfrm>
              <a:off x="-125" y="4577353"/>
              <a:ext cx="9144255" cy="713653"/>
            </a:xfrm>
            <a:custGeom>
              <a:avLst/>
              <a:gdLst/>
              <a:ahLst/>
              <a:cxnLst/>
              <a:rect l="l" t="t" r="r" b="b"/>
              <a:pathLst>
                <a:path w="285691" h="43069" extrusionOk="0">
                  <a:moveTo>
                    <a:pt x="149034" y="1"/>
                  </a:moveTo>
                  <a:cubicBezTo>
                    <a:pt x="148784" y="1"/>
                    <a:pt x="148533" y="2"/>
                    <a:pt x="148282" y="5"/>
                  </a:cubicBezTo>
                  <a:cubicBezTo>
                    <a:pt x="114361" y="439"/>
                    <a:pt x="95087" y="32425"/>
                    <a:pt x="63139" y="38036"/>
                  </a:cubicBezTo>
                  <a:cubicBezTo>
                    <a:pt x="59783" y="38625"/>
                    <a:pt x="56512" y="38903"/>
                    <a:pt x="53315" y="38903"/>
                  </a:cubicBezTo>
                  <a:cubicBezTo>
                    <a:pt x="33410" y="38903"/>
                    <a:pt x="16403" y="28137"/>
                    <a:pt x="0" y="14771"/>
                  </a:cubicBezTo>
                  <a:lnTo>
                    <a:pt x="0" y="21240"/>
                  </a:lnTo>
                  <a:cubicBezTo>
                    <a:pt x="16311" y="33281"/>
                    <a:pt x="33094" y="43069"/>
                    <a:pt x="52342" y="43069"/>
                  </a:cubicBezTo>
                  <a:cubicBezTo>
                    <a:pt x="55904" y="43069"/>
                    <a:pt x="59550" y="42733"/>
                    <a:pt x="63294" y="42015"/>
                  </a:cubicBezTo>
                  <a:cubicBezTo>
                    <a:pt x="96403" y="35659"/>
                    <a:pt x="116261" y="1035"/>
                    <a:pt x="151510" y="651"/>
                  </a:cubicBezTo>
                  <a:cubicBezTo>
                    <a:pt x="151699" y="648"/>
                    <a:pt x="151888" y="647"/>
                    <a:pt x="152076" y="647"/>
                  </a:cubicBezTo>
                  <a:cubicBezTo>
                    <a:pt x="181623" y="647"/>
                    <a:pt x="199893" y="25724"/>
                    <a:pt x="227952" y="29998"/>
                  </a:cubicBezTo>
                  <a:cubicBezTo>
                    <a:pt x="233835" y="30892"/>
                    <a:pt x="239732" y="31279"/>
                    <a:pt x="245639" y="31279"/>
                  </a:cubicBezTo>
                  <a:cubicBezTo>
                    <a:pt x="258953" y="31279"/>
                    <a:pt x="272319" y="29313"/>
                    <a:pt x="285690" y="26764"/>
                  </a:cubicBezTo>
                  <a:lnTo>
                    <a:pt x="285690" y="21377"/>
                  </a:lnTo>
                  <a:cubicBezTo>
                    <a:pt x="271332" y="24496"/>
                    <a:pt x="256956" y="26915"/>
                    <a:pt x="242516" y="26915"/>
                  </a:cubicBezTo>
                  <a:cubicBezTo>
                    <a:pt x="237617" y="26915"/>
                    <a:pt x="232711" y="26637"/>
                    <a:pt x="227796" y="26013"/>
                  </a:cubicBezTo>
                  <a:cubicBezTo>
                    <a:pt x="199390" y="22406"/>
                    <a:pt x="178541" y="1"/>
                    <a:pt x="14903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47"/>
            <p:cNvSpPr/>
            <p:nvPr/>
          </p:nvSpPr>
          <p:spPr>
            <a:xfrm>
              <a:off x="3184870" y="5270304"/>
              <a:ext cx="3269438" cy="461839"/>
            </a:xfrm>
            <a:custGeom>
              <a:avLst/>
              <a:gdLst/>
              <a:ahLst/>
              <a:cxnLst/>
              <a:rect l="l" t="t" r="r" b="b"/>
              <a:pathLst>
                <a:path w="102146" h="27872" extrusionOk="0">
                  <a:moveTo>
                    <a:pt x="39808" y="0"/>
                  </a:moveTo>
                  <a:cubicBezTo>
                    <a:pt x="39515" y="0"/>
                    <a:pt x="39220" y="3"/>
                    <a:pt x="38925" y="8"/>
                  </a:cubicBezTo>
                  <a:cubicBezTo>
                    <a:pt x="21309" y="294"/>
                    <a:pt x="10397" y="10678"/>
                    <a:pt x="0" y="22043"/>
                  </a:cubicBezTo>
                  <a:cubicBezTo>
                    <a:pt x="577" y="21608"/>
                    <a:pt x="1173" y="21187"/>
                    <a:pt x="1776" y="20803"/>
                  </a:cubicBezTo>
                  <a:cubicBezTo>
                    <a:pt x="9715" y="12155"/>
                    <a:pt x="18851" y="5235"/>
                    <a:pt x="32941" y="4955"/>
                  </a:cubicBezTo>
                  <a:cubicBezTo>
                    <a:pt x="33336" y="4947"/>
                    <a:pt x="33730" y="4943"/>
                    <a:pt x="34123" y="4943"/>
                  </a:cubicBezTo>
                  <a:cubicBezTo>
                    <a:pt x="55986" y="4943"/>
                    <a:pt x="73893" y="17201"/>
                    <a:pt x="92394" y="27871"/>
                  </a:cubicBezTo>
                  <a:lnTo>
                    <a:pt x="102146" y="27871"/>
                  </a:lnTo>
                  <a:cubicBezTo>
                    <a:pt x="82129" y="16288"/>
                    <a:pt x="63971" y="0"/>
                    <a:pt x="398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47"/>
            <p:cNvSpPr/>
            <p:nvPr/>
          </p:nvSpPr>
          <p:spPr>
            <a:xfrm>
              <a:off x="2414202" y="4922635"/>
              <a:ext cx="6729801" cy="809362"/>
            </a:xfrm>
            <a:custGeom>
              <a:avLst/>
              <a:gdLst/>
              <a:ahLst/>
              <a:cxnLst/>
              <a:rect l="l" t="t" r="r" b="b"/>
              <a:pathLst>
                <a:path w="210257" h="48845" extrusionOk="0">
                  <a:moveTo>
                    <a:pt x="84413" y="1"/>
                  </a:moveTo>
                  <a:cubicBezTo>
                    <a:pt x="84359" y="1"/>
                    <a:pt x="84306" y="1"/>
                    <a:pt x="84252" y="1"/>
                  </a:cubicBezTo>
                  <a:cubicBezTo>
                    <a:pt x="49230" y="138"/>
                    <a:pt x="29597" y="35201"/>
                    <a:pt x="1" y="48844"/>
                  </a:cubicBezTo>
                  <a:lnTo>
                    <a:pt x="7220" y="48844"/>
                  </a:lnTo>
                  <a:cubicBezTo>
                    <a:pt x="31695" y="33463"/>
                    <a:pt x="49442" y="4786"/>
                    <a:pt x="80700" y="4625"/>
                  </a:cubicBezTo>
                  <a:cubicBezTo>
                    <a:pt x="80774" y="4625"/>
                    <a:pt x="80847" y="4625"/>
                    <a:pt x="80921" y="4625"/>
                  </a:cubicBezTo>
                  <a:cubicBezTo>
                    <a:pt x="113794" y="4625"/>
                    <a:pt x="125796" y="41834"/>
                    <a:pt x="156838" y="45841"/>
                  </a:cubicBezTo>
                  <a:cubicBezTo>
                    <a:pt x="165613" y="46974"/>
                    <a:pt x="174539" y="47411"/>
                    <a:pt x="183546" y="47411"/>
                  </a:cubicBezTo>
                  <a:cubicBezTo>
                    <a:pt x="192391" y="47411"/>
                    <a:pt x="201316" y="46990"/>
                    <a:pt x="210256" y="46394"/>
                  </a:cubicBezTo>
                  <a:lnTo>
                    <a:pt x="210256" y="42427"/>
                  </a:lnTo>
                  <a:cubicBezTo>
                    <a:pt x="201522" y="43029"/>
                    <a:pt x="192807" y="43452"/>
                    <a:pt x="184184" y="43452"/>
                  </a:cubicBezTo>
                  <a:cubicBezTo>
                    <a:pt x="174937" y="43452"/>
                    <a:pt x="165795" y="42966"/>
                    <a:pt x="156850" y="41694"/>
                  </a:cubicBezTo>
                  <a:cubicBezTo>
                    <a:pt x="126386" y="37363"/>
                    <a:pt x="116982" y="1"/>
                    <a:pt x="8441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47"/>
            <p:cNvSpPr/>
            <p:nvPr/>
          </p:nvSpPr>
          <p:spPr>
            <a:xfrm>
              <a:off x="-125" y="4549753"/>
              <a:ext cx="9144255" cy="591184"/>
            </a:xfrm>
            <a:custGeom>
              <a:avLst/>
              <a:gdLst/>
              <a:ahLst/>
              <a:cxnLst/>
              <a:rect l="l" t="t" r="r" b="b"/>
              <a:pathLst>
                <a:path w="285691" h="35678" extrusionOk="0">
                  <a:moveTo>
                    <a:pt x="0" y="1"/>
                  </a:moveTo>
                  <a:lnTo>
                    <a:pt x="0" y="9076"/>
                  </a:lnTo>
                  <a:cubicBezTo>
                    <a:pt x="16395" y="23897"/>
                    <a:pt x="33568" y="35678"/>
                    <a:pt x="54128" y="35678"/>
                  </a:cubicBezTo>
                  <a:cubicBezTo>
                    <a:pt x="56360" y="35678"/>
                    <a:pt x="58632" y="35539"/>
                    <a:pt x="60947" y="35250"/>
                  </a:cubicBezTo>
                  <a:cubicBezTo>
                    <a:pt x="92139" y="31359"/>
                    <a:pt x="111803" y="1180"/>
                    <a:pt x="144397" y="863"/>
                  </a:cubicBezTo>
                  <a:cubicBezTo>
                    <a:pt x="144616" y="861"/>
                    <a:pt x="144835" y="860"/>
                    <a:pt x="145054" y="860"/>
                  </a:cubicBezTo>
                  <a:cubicBezTo>
                    <a:pt x="175436" y="860"/>
                    <a:pt x="199855" y="20848"/>
                    <a:pt x="229658" y="23128"/>
                  </a:cubicBezTo>
                  <a:cubicBezTo>
                    <a:pt x="232703" y="23362"/>
                    <a:pt x="235736" y="23471"/>
                    <a:pt x="238759" y="23471"/>
                  </a:cubicBezTo>
                  <a:cubicBezTo>
                    <a:pt x="254613" y="23471"/>
                    <a:pt x="270186" y="20467"/>
                    <a:pt x="285690" y="16636"/>
                  </a:cubicBezTo>
                  <a:lnTo>
                    <a:pt x="285690" y="11459"/>
                  </a:lnTo>
                  <a:cubicBezTo>
                    <a:pt x="269468" y="15848"/>
                    <a:pt x="253146" y="19296"/>
                    <a:pt x="236383" y="19296"/>
                  </a:cubicBezTo>
                  <a:cubicBezTo>
                    <a:pt x="234115" y="19296"/>
                    <a:pt x="231839" y="19233"/>
                    <a:pt x="229553" y="19100"/>
                  </a:cubicBezTo>
                  <a:cubicBezTo>
                    <a:pt x="199220" y="17340"/>
                    <a:pt x="172790" y="126"/>
                    <a:pt x="142067" y="126"/>
                  </a:cubicBezTo>
                  <a:cubicBezTo>
                    <a:pt x="141795" y="126"/>
                    <a:pt x="141523" y="127"/>
                    <a:pt x="141251" y="130"/>
                  </a:cubicBezTo>
                  <a:cubicBezTo>
                    <a:pt x="110065" y="441"/>
                    <a:pt x="90755" y="27933"/>
                    <a:pt x="60843" y="31216"/>
                  </a:cubicBezTo>
                  <a:cubicBezTo>
                    <a:pt x="59130" y="31404"/>
                    <a:pt x="57441" y="31495"/>
                    <a:pt x="55775" y="31495"/>
                  </a:cubicBezTo>
                  <a:cubicBezTo>
                    <a:pt x="33877" y="31495"/>
                    <a:pt x="15950" y="15817"/>
                    <a:pt x="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47"/>
            <p:cNvSpPr/>
            <p:nvPr/>
          </p:nvSpPr>
          <p:spPr>
            <a:xfrm>
              <a:off x="-125" y="4601506"/>
              <a:ext cx="9144255" cy="841839"/>
            </a:xfrm>
            <a:custGeom>
              <a:avLst/>
              <a:gdLst/>
              <a:ahLst/>
              <a:cxnLst/>
              <a:rect l="l" t="t" r="r" b="b"/>
              <a:pathLst>
                <a:path w="285691" h="50805" extrusionOk="0">
                  <a:moveTo>
                    <a:pt x="155442" y="0"/>
                  </a:moveTo>
                  <a:cubicBezTo>
                    <a:pt x="155369" y="0"/>
                    <a:pt x="155296" y="1"/>
                    <a:pt x="155223" y="1"/>
                  </a:cubicBezTo>
                  <a:cubicBezTo>
                    <a:pt x="119413" y="168"/>
                    <a:pt x="98688" y="36672"/>
                    <a:pt x="65603" y="44816"/>
                  </a:cubicBezTo>
                  <a:cubicBezTo>
                    <a:pt x="60681" y="46027"/>
                    <a:pt x="55903" y="46579"/>
                    <a:pt x="51244" y="46579"/>
                  </a:cubicBezTo>
                  <a:cubicBezTo>
                    <a:pt x="32822" y="46579"/>
                    <a:pt x="16255" y="37962"/>
                    <a:pt x="0" y="27480"/>
                  </a:cubicBezTo>
                  <a:lnTo>
                    <a:pt x="0" y="33916"/>
                  </a:lnTo>
                  <a:cubicBezTo>
                    <a:pt x="16127" y="43157"/>
                    <a:pt x="32475" y="50804"/>
                    <a:pt x="50246" y="50804"/>
                  </a:cubicBezTo>
                  <a:cubicBezTo>
                    <a:pt x="55287" y="50804"/>
                    <a:pt x="60442" y="50189"/>
                    <a:pt x="65740" y="48820"/>
                  </a:cubicBezTo>
                  <a:cubicBezTo>
                    <a:pt x="99693" y="40043"/>
                    <a:pt x="121108" y="1285"/>
                    <a:pt x="157959" y="1179"/>
                  </a:cubicBezTo>
                  <a:cubicBezTo>
                    <a:pt x="157999" y="1179"/>
                    <a:pt x="158040" y="1179"/>
                    <a:pt x="158080" y="1179"/>
                  </a:cubicBezTo>
                  <a:cubicBezTo>
                    <a:pt x="187440" y="1179"/>
                    <a:pt x="199813" y="30523"/>
                    <a:pt x="226325" y="36920"/>
                  </a:cubicBezTo>
                  <a:cubicBezTo>
                    <a:pt x="235065" y="39030"/>
                    <a:pt x="244086" y="39853"/>
                    <a:pt x="253270" y="39853"/>
                  </a:cubicBezTo>
                  <a:cubicBezTo>
                    <a:pt x="263920" y="39853"/>
                    <a:pt x="274788" y="38746"/>
                    <a:pt x="285690" y="37256"/>
                  </a:cubicBezTo>
                  <a:lnTo>
                    <a:pt x="285690" y="31918"/>
                  </a:lnTo>
                  <a:cubicBezTo>
                    <a:pt x="273729" y="33846"/>
                    <a:pt x="261797" y="35303"/>
                    <a:pt x="250055" y="35303"/>
                  </a:cubicBezTo>
                  <a:cubicBezTo>
                    <a:pt x="241992" y="35303"/>
                    <a:pt x="234019" y="34616"/>
                    <a:pt x="226188" y="32924"/>
                  </a:cubicBezTo>
                  <a:cubicBezTo>
                    <a:pt x="199454" y="27140"/>
                    <a:pt x="184483" y="0"/>
                    <a:pt x="15544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47"/>
            <p:cNvSpPr/>
            <p:nvPr/>
          </p:nvSpPr>
          <p:spPr>
            <a:xfrm>
              <a:off x="-125" y="4765717"/>
              <a:ext cx="9144255" cy="966213"/>
            </a:xfrm>
            <a:custGeom>
              <a:avLst/>
              <a:gdLst/>
              <a:ahLst/>
              <a:cxnLst/>
              <a:rect l="l" t="t" r="r" b="b"/>
              <a:pathLst>
                <a:path w="285691" h="58311" extrusionOk="0">
                  <a:moveTo>
                    <a:pt x="163145" y="1"/>
                  </a:moveTo>
                  <a:cubicBezTo>
                    <a:pt x="163066" y="1"/>
                    <a:pt x="162986" y="1"/>
                    <a:pt x="162907" y="2"/>
                  </a:cubicBezTo>
                  <a:cubicBezTo>
                    <a:pt x="122945" y="237"/>
                    <a:pt x="100829" y="44860"/>
                    <a:pt x="63505" y="53276"/>
                  </a:cubicBezTo>
                  <a:cubicBezTo>
                    <a:pt x="58366" y="54436"/>
                    <a:pt x="53267" y="54953"/>
                    <a:pt x="48202" y="54953"/>
                  </a:cubicBezTo>
                  <a:cubicBezTo>
                    <a:pt x="31888" y="54953"/>
                    <a:pt x="15915" y="49588"/>
                    <a:pt x="0" y="43023"/>
                  </a:cubicBezTo>
                  <a:lnTo>
                    <a:pt x="0" y="47219"/>
                  </a:lnTo>
                  <a:cubicBezTo>
                    <a:pt x="12371" y="52277"/>
                    <a:pt x="24773" y="56604"/>
                    <a:pt x="37317" y="58310"/>
                  </a:cubicBezTo>
                  <a:lnTo>
                    <a:pt x="58887" y="58310"/>
                  </a:lnTo>
                  <a:cubicBezTo>
                    <a:pt x="60471" y="58075"/>
                    <a:pt x="62053" y="57783"/>
                    <a:pt x="63642" y="57430"/>
                  </a:cubicBezTo>
                  <a:cubicBezTo>
                    <a:pt x="100885" y="49093"/>
                    <a:pt x="122380" y="4371"/>
                    <a:pt x="162323" y="4197"/>
                  </a:cubicBezTo>
                  <a:cubicBezTo>
                    <a:pt x="162384" y="4196"/>
                    <a:pt x="162445" y="4196"/>
                    <a:pt x="162505" y="4196"/>
                  </a:cubicBezTo>
                  <a:cubicBezTo>
                    <a:pt x="195055" y="4196"/>
                    <a:pt x="201982" y="41914"/>
                    <a:pt x="232204" y="46251"/>
                  </a:cubicBezTo>
                  <a:cubicBezTo>
                    <a:pt x="241165" y="47537"/>
                    <a:pt x="250329" y="48028"/>
                    <a:pt x="259602" y="48028"/>
                  </a:cubicBezTo>
                  <a:cubicBezTo>
                    <a:pt x="268230" y="48028"/>
                    <a:pt x="276951" y="47603"/>
                    <a:pt x="285690" y="46996"/>
                  </a:cubicBezTo>
                  <a:lnTo>
                    <a:pt x="285690" y="42650"/>
                  </a:lnTo>
                  <a:cubicBezTo>
                    <a:pt x="276677" y="43265"/>
                    <a:pt x="267681" y="43703"/>
                    <a:pt x="258766" y="43703"/>
                  </a:cubicBezTo>
                  <a:cubicBezTo>
                    <a:pt x="249772" y="43703"/>
                    <a:pt x="240860" y="43257"/>
                    <a:pt x="232098" y="42098"/>
                  </a:cubicBezTo>
                  <a:cubicBezTo>
                    <a:pt x="201793" y="38097"/>
                    <a:pt x="195821" y="1"/>
                    <a:pt x="16314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47"/>
            <p:cNvSpPr/>
            <p:nvPr/>
          </p:nvSpPr>
          <p:spPr>
            <a:xfrm>
              <a:off x="-125" y="4659542"/>
              <a:ext cx="9144255" cy="934415"/>
            </a:xfrm>
            <a:custGeom>
              <a:avLst/>
              <a:gdLst/>
              <a:ahLst/>
              <a:cxnLst/>
              <a:rect l="l" t="t" r="r" b="b"/>
              <a:pathLst>
                <a:path w="285691" h="56392" extrusionOk="0">
                  <a:moveTo>
                    <a:pt x="160663" y="0"/>
                  </a:moveTo>
                  <a:cubicBezTo>
                    <a:pt x="160594" y="0"/>
                    <a:pt x="160524" y="0"/>
                    <a:pt x="160454" y="1"/>
                  </a:cubicBezTo>
                  <a:cubicBezTo>
                    <a:pt x="121759" y="181"/>
                    <a:pt x="99737" y="42197"/>
                    <a:pt x="63599" y="50514"/>
                  </a:cubicBezTo>
                  <a:cubicBezTo>
                    <a:pt x="58612" y="51660"/>
                    <a:pt x="53729" y="52176"/>
                    <a:pt x="48931" y="52176"/>
                  </a:cubicBezTo>
                  <a:cubicBezTo>
                    <a:pt x="31859" y="52176"/>
                    <a:pt x="15854" y="45645"/>
                    <a:pt x="0" y="37751"/>
                  </a:cubicBezTo>
                  <a:lnTo>
                    <a:pt x="0" y="43444"/>
                  </a:lnTo>
                  <a:cubicBezTo>
                    <a:pt x="15801" y="50536"/>
                    <a:pt x="31700" y="56392"/>
                    <a:pt x="48318" y="56392"/>
                  </a:cubicBezTo>
                  <a:cubicBezTo>
                    <a:pt x="53340" y="56392"/>
                    <a:pt x="58428" y="55857"/>
                    <a:pt x="63599" y="54660"/>
                  </a:cubicBezTo>
                  <a:cubicBezTo>
                    <a:pt x="100364" y="46144"/>
                    <a:pt x="122622" y="2626"/>
                    <a:pt x="162013" y="2453"/>
                  </a:cubicBezTo>
                  <a:cubicBezTo>
                    <a:pt x="162075" y="2453"/>
                    <a:pt x="162137" y="2452"/>
                    <a:pt x="162200" y="2452"/>
                  </a:cubicBezTo>
                  <a:cubicBezTo>
                    <a:pt x="194345" y="2452"/>
                    <a:pt x="202244" y="39281"/>
                    <a:pt x="232178" y="43500"/>
                  </a:cubicBezTo>
                  <a:cubicBezTo>
                    <a:pt x="240416" y="44662"/>
                    <a:pt x="248768" y="45116"/>
                    <a:pt x="257187" y="45116"/>
                  </a:cubicBezTo>
                  <a:cubicBezTo>
                    <a:pt x="266626" y="45116"/>
                    <a:pt x="276150" y="44545"/>
                    <a:pt x="285690" y="43761"/>
                  </a:cubicBezTo>
                  <a:lnTo>
                    <a:pt x="285690" y="38963"/>
                  </a:lnTo>
                  <a:cubicBezTo>
                    <a:pt x="275292" y="40006"/>
                    <a:pt x="264910" y="40784"/>
                    <a:pt x="254613" y="40784"/>
                  </a:cubicBezTo>
                  <a:cubicBezTo>
                    <a:pt x="247084" y="40784"/>
                    <a:pt x="239602" y="40368"/>
                    <a:pt x="232190" y="39335"/>
                  </a:cubicBezTo>
                  <a:cubicBezTo>
                    <a:pt x="202480" y="35198"/>
                    <a:pt x="192336" y="0"/>
                    <a:pt x="16066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47"/>
            <p:cNvSpPr/>
            <p:nvPr/>
          </p:nvSpPr>
          <p:spPr>
            <a:xfrm>
              <a:off x="2832230" y="5092913"/>
              <a:ext cx="4322229" cy="639155"/>
            </a:xfrm>
            <a:custGeom>
              <a:avLst/>
              <a:gdLst/>
              <a:ahLst/>
              <a:cxnLst/>
              <a:rect l="l" t="t" r="r" b="b"/>
              <a:pathLst>
                <a:path w="135038" h="38573" extrusionOk="0">
                  <a:moveTo>
                    <a:pt x="62560" y="1"/>
                  </a:moveTo>
                  <a:cubicBezTo>
                    <a:pt x="62435" y="1"/>
                    <a:pt x="62309" y="1"/>
                    <a:pt x="62184" y="2"/>
                  </a:cubicBezTo>
                  <a:cubicBezTo>
                    <a:pt x="34922" y="226"/>
                    <a:pt x="19504" y="22956"/>
                    <a:pt x="0" y="38572"/>
                  </a:cubicBezTo>
                  <a:lnTo>
                    <a:pt x="3315" y="38572"/>
                  </a:lnTo>
                  <a:cubicBezTo>
                    <a:pt x="19192" y="23657"/>
                    <a:pt x="32705" y="5148"/>
                    <a:pt x="56839" y="4862"/>
                  </a:cubicBezTo>
                  <a:cubicBezTo>
                    <a:pt x="57029" y="4859"/>
                    <a:pt x="57218" y="4858"/>
                    <a:pt x="57406" y="4858"/>
                  </a:cubicBezTo>
                  <a:cubicBezTo>
                    <a:pt x="84480" y="4858"/>
                    <a:pt x="101892" y="27237"/>
                    <a:pt x="124274" y="38572"/>
                  </a:cubicBezTo>
                  <a:lnTo>
                    <a:pt x="135037" y="38572"/>
                  </a:lnTo>
                  <a:cubicBezTo>
                    <a:pt x="108586" y="29987"/>
                    <a:pt x="92913" y="1"/>
                    <a:pt x="6256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40" name="Google Shape;940;p47"/>
          <p:cNvGrpSpPr/>
          <p:nvPr/>
        </p:nvGrpSpPr>
        <p:grpSpPr>
          <a:xfrm>
            <a:off x="5620058" y="911012"/>
            <a:ext cx="1405267" cy="2941139"/>
            <a:chOff x="5265394" y="744002"/>
            <a:chExt cx="1733400" cy="3627900"/>
          </a:xfrm>
        </p:grpSpPr>
        <p:sp>
          <p:nvSpPr>
            <p:cNvPr id="941" name="Google Shape;941;p47"/>
            <p:cNvSpPr/>
            <p:nvPr/>
          </p:nvSpPr>
          <p:spPr>
            <a:xfrm>
              <a:off x="5265394" y="744002"/>
              <a:ext cx="1733400" cy="3627900"/>
            </a:xfrm>
            <a:prstGeom prst="roundRect">
              <a:avLst>
                <a:gd name="adj" fmla="val 10675"/>
              </a:avLst>
            </a:pr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47"/>
            <p:cNvSpPr/>
            <p:nvPr/>
          </p:nvSpPr>
          <p:spPr>
            <a:xfrm>
              <a:off x="5735154" y="898139"/>
              <a:ext cx="794100" cy="79500"/>
            </a:xfrm>
            <a:prstGeom prst="roundRect">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47"/>
            <p:cNvSpPr/>
            <p:nvPr/>
          </p:nvSpPr>
          <p:spPr>
            <a:xfrm>
              <a:off x="6017979" y="4014618"/>
              <a:ext cx="228300" cy="228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944" name="Google Shape;944;p47"/>
          <p:cNvPicPr preferRelativeResize="0"/>
          <p:nvPr/>
        </p:nvPicPr>
        <p:blipFill rotWithShape="1">
          <a:blip r:embed="rId3">
            <a:alphaModFix/>
          </a:blip>
          <a:srcRect l="9536" t="11185" r="67870" b="11193"/>
          <a:stretch/>
        </p:blipFill>
        <p:spPr>
          <a:xfrm>
            <a:off x="5732208" y="1203554"/>
            <a:ext cx="1181251" cy="2283027"/>
          </a:xfrm>
          <a:prstGeom prst="rect">
            <a:avLst/>
          </a:prstGeom>
          <a:noFill/>
          <a:ln>
            <a:noFill/>
          </a:ln>
        </p:spPr>
      </p:pic>
      <p:grpSp>
        <p:nvGrpSpPr>
          <p:cNvPr id="945" name="Google Shape;945;p47"/>
          <p:cNvGrpSpPr/>
          <p:nvPr/>
        </p:nvGrpSpPr>
        <p:grpSpPr>
          <a:xfrm>
            <a:off x="6040190" y="2099551"/>
            <a:ext cx="565581" cy="564288"/>
            <a:chOff x="5900506" y="2346743"/>
            <a:chExt cx="541485" cy="540247"/>
          </a:xfrm>
        </p:grpSpPr>
        <p:sp>
          <p:nvSpPr>
            <p:cNvPr id="946" name="Google Shape;946;p47"/>
            <p:cNvSpPr/>
            <p:nvPr/>
          </p:nvSpPr>
          <p:spPr>
            <a:xfrm>
              <a:off x="5954350" y="2399975"/>
              <a:ext cx="433800" cy="433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47"/>
            <p:cNvSpPr/>
            <p:nvPr/>
          </p:nvSpPr>
          <p:spPr>
            <a:xfrm>
              <a:off x="5900506" y="2346743"/>
              <a:ext cx="541485" cy="540247"/>
            </a:xfrm>
            <a:custGeom>
              <a:avLst/>
              <a:gdLst/>
              <a:ahLst/>
              <a:cxnLst/>
              <a:rect l="l" t="t" r="r" b="b"/>
              <a:pathLst>
                <a:path w="14878" h="14845" extrusionOk="0">
                  <a:moveTo>
                    <a:pt x="4303" y="2636"/>
                  </a:moveTo>
                  <a:lnTo>
                    <a:pt x="12576" y="7440"/>
                  </a:lnTo>
                  <a:lnTo>
                    <a:pt x="4303" y="12210"/>
                  </a:lnTo>
                  <a:lnTo>
                    <a:pt x="4303" y="2636"/>
                  </a:lnTo>
                  <a:close/>
                  <a:moveTo>
                    <a:pt x="7439" y="1"/>
                  </a:moveTo>
                  <a:cubicBezTo>
                    <a:pt x="3336" y="1"/>
                    <a:pt x="0" y="3303"/>
                    <a:pt x="0" y="7406"/>
                  </a:cubicBezTo>
                  <a:cubicBezTo>
                    <a:pt x="0" y="11542"/>
                    <a:pt x="3336" y="14845"/>
                    <a:pt x="7439" y="14845"/>
                  </a:cubicBezTo>
                  <a:cubicBezTo>
                    <a:pt x="11542" y="14845"/>
                    <a:pt x="14877" y="11542"/>
                    <a:pt x="14877" y="7406"/>
                  </a:cubicBezTo>
                  <a:cubicBezTo>
                    <a:pt x="14877" y="3303"/>
                    <a:pt x="11542" y="1"/>
                    <a:pt x="743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99"/>
        <p:cNvGrpSpPr/>
        <p:nvPr/>
      </p:nvGrpSpPr>
      <p:grpSpPr>
        <a:xfrm>
          <a:off x="0" y="0"/>
          <a:ext cx="0" cy="0"/>
          <a:chOff x="0" y="0"/>
          <a:chExt cx="0" cy="0"/>
        </a:xfrm>
      </p:grpSpPr>
      <p:sp>
        <p:nvSpPr>
          <p:cNvPr id="1500" name="Google Shape;1500;p54"/>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t>Reviews example</a:t>
            </a:r>
            <a:endParaRPr dirty="0"/>
          </a:p>
        </p:txBody>
      </p:sp>
      <p:sp>
        <p:nvSpPr>
          <p:cNvPr id="1501" name="Google Shape;1501;p54"/>
          <p:cNvSpPr txBox="1">
            <a:spLocks noGrp="1"/>
          </p:cNvSpPr>
          <p:nvPr>
            <p:ph type="subTitle" idx="1"/>
          </p:nvPr>
        </p:nvSpPr>
        <p:spPr>
          <a:xfrm>
            <a:off x="1115562" y="1581150"/>
            <a:ext cx="2907600" cy="34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solidFill>
                  <a:schemeClr val="accent1"/>
                </a:solidFill>
              </a:rPr>
              <a:t>Positive</a:t>
            </a:r>
            <a:endParaRPr dirty="0">
              <a:solidFill>
                <a:schemeClr val="accent1"/>
              </a:solidFill>
            </a:endParaRPr>
          </a:p>
        </p:txBody>
      </p:sp>
      <p:sp>
        <p:nvSpPr>
          <p:cNvPr id="1502" name="Google Shape;1502;p54"/>
          <p:cNvSpPr txBox="1">
            <a:spLocks noGrp="1"/>
          </p:cNvSpPr>
          <p:nvPr>
            <p:ph type="subTitle" idx="2"/>
          </p:nvPr>
        </p:nvSpPr>
        <p:spPr>
          <a:xfrm>
            <a:off x="4945168" y="1581150"/>
            <a:ext cx="2907600" cy="34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solidFill>
                  <a:schemeClr val="accent1"/>
                </a:solidFill>
              </a:rPr>
              <a:t>Negative</a:t>
            </a:r>
            <a:endParaRPr dirty="0">
              <a:solidFill>
                <a:schemeClr val="accent1"/>
              </a:solidFill>
            </a:endParaRPr>
          </a:p>
        </p:txBody>
      </p:sp>
      <p:sp>
        <p:nvSpPr>
          <p:cNvPr id="1503" name="Google Shape;1503;p54"/>
          <p:cNvSpPr txBox="1">
            <a:spLocks noGrp="1"/>
          </p:cNvSpPr>
          <p:nvPr>
            <p:ph type="subTitle" idx="3"/>
          </p:nvPr>
        </p:nvSpPr>
        <p:spPr>
          <a:xfrm>
            <a:off x="4629033" y="1885950"/>
            <a:ext cx="3810000" cy="920400"/>
          </a:xfrm>
          <a:prstGeom prst="rect">
            <a:avLst/>
          </a:prstGeom>
        </p:spPr>
        <p:txBody>
          <a:bodyPr spcFirstLastPara="1" wrap="square" lIns="91425" tIns="91425" rIns="91425" bIns="91425" anchor="t" anchorCtr="0">
            <a:noAutofit/>
          </a:bodyPr>
          <a:lstStyle/>
          <a:p>
            <a:pPr marL="0" lvl="0" indent="0"/>
            <a:r>
              <a:rPr lang="en-US" dirty="0" smtClean="0"/>
              <a:t>“I </a:t>
            </a:r>
            <a:r>
              <a:rPr lang="en-US" dirty="0"/>
              <a:t>damage vehicle due </a:t>
            </a:r>
            <a:r>
              <a:rPr lang="en-US" dirty="0" err="1"/>
              <a:t>Uber</a:t>
            </a:r>
            <a:r>
              <a:rPr lang="en-US" dirty="0"/>
              <a:t> driver upstairs neighbor used The trim rear wheel well broke The driver leave note He kept calling neighbor Now answer phone </a:t>
            </a:r>
            <a:r>
              <a:rPr lang="en-US" dirty="0" err="1"/>
              <a:t>Ca</a:t>
            </a:r>
            <a:r>
              <a:rPr lang="en-US" dirty="0"/>
              <a:t> get number </a:t>
            </a:r>
            <a:r>
              <a:rPr lang="en-US" dirty="0" err="1"/>
              <a:t>Uber</a:t>
            </a:r>
            <a:r>
              <a:rPr lang="en-US" dirty="0"/>
              <a:t> locate </a:t>
            </a:r>
            <a:r>
              <a:rPr lang="en-US" dirty="0" smtClean="0"/>
              <a:t>driver”</a:t>
            </a:r>
            <a:endParaRPr dirty="0"/>
          </a:p>
        </p:txBody>
      </p:sp>
      <p:sp>
        <p:nvSpPr>
          <p:cNvPr id="1504" name="Google Shape;1504;p54"/>
          <p:cNvSpPr txBox="1">
            <a:spLocks noGrp="1"/>
          </p:cNvSpPr>
          <p:nvPr>
            <p:ph type="subTitle" idx="4"/>
          </p:nvPr>
        </p:nvSpPr>
        <p:spPr>
          <a:xfrm>
            <a:off x="542625" y="1885950"/>
            <a:ext cx="3810000" cy="920400"/>
          </a:xfrm>
          <a:prstGeom prst="rect">
            <a:avLst/>
          </a:prstGeom>
        </p:spPr>
        <p:txBody>
          <a:bodyPr spcFirstLastPara="1" wrap="square" lIns="91425" tIns="91425" rIns="91425" bIns="91425" anchor="t" anchorCtr="0">
            <a:noAutofit/>
          </a:bodyPr>
          <a:lstStyle/>
          <a:p>
            <a:pPr marL="0" lvl="0" indent="0"/>
            <a:r>
              <a:rPr lang="en-US" dirty="0"/>
              <a:t>I </a:t>
            </a:r>
            <a:r>
              <a:rPr lang="en-US" dirty="0" err="1"/>
              <a:t>Uber</a:t>
            </a:r>
            <a:r>
              <a:rPr lang="en-US" dirty="0"/>
              <a:t> driver short time passengers said positive things rides The company checks riders allowed use </a:t>
            </a:r>
            <a:r>
              <a:rPr lang="en-US" dirty="0" err="1"/>
              <a:t>Uber</a:t>
            </a:r>
            <a:r>
              <a:rPr lang="en-US" dirty="0"/>
              <a:t> It also background check drivers They send driving directions pickup passengers also destination Then pay week</a:t>
            </a:r>
            <a:endParaRPr dirty="0"/>
          </a:p>
        </p:txBody>
      </p:sp>
      <p:grpSp>
        <p:nvGrpSpPr>
          <p:cNvPr id="1505" name="Google Shape;1505;p54"/>
          <p:cNvGrpSpPr/>
          <p:nvPr/>
        </p:nvGrpSpPr>
        <p:grpSpPr>
          <a:xfrm>
            <a:off x="6102493" y="3491813"/>
            <a:ext cx="593911" cy="765498"/>
            <a:chOff x="6102493" y="3491813"/>
            <a:chExt cx="593911" cy="765498"/>
          </a:xfrm>
        </p:grpSpPr>
        <p:sp>
          <p:nvSpPr>
            <p:cNvPr id="1506" name="Google Shape;1506;p54"/>
            <p:cNvSpPr/>
            <p:nvPr/>
          </p:nvSpPr>
          <p:spPr>
            <a:xfrm>
              <a:off x="6102493" y="3910972"/>
              <a:ext cx="593346" cy="346340"/>
            </a:xfrm>
            <a:custGeom>
              <a:avLst/>
              <a:gdLst/>
              <a:ahLst/>
              <a:cxnLst/>
              <a:rect l="l" t="t" r="r" b="b"/>
              <a:pathLst>
                <a:path w="10495" h="6126" extrusionOk="0">
                  <a:moveTo>
                    <a:pt x="3722" y="1"/>
                  </a:moveTo>
                  <a:lnTo>
                    <a:pt x="3722" y="1270"/>
                  </a:lnTo>
                  <a:cubicBezTo>
                    <a:pt x="3722" y="1556"/>
                    <a:pt x="3531" y="1814"/>
                    <a:pt x="3254" y="1899"/>
                  </a:cubicBezTo>
                  <a:lnTo>
                    <a:pt x="945" y="2577"/>
                  </a:lnTo>
                  <a:cubicBezTo>
                    <a:pt x="383" y="2739"/>
                    <a:pt x="1" y="3254"/>
                    <a:pt x="1" y="3836"/>
                  </a:cubicBezTo>
                  <a:lnTo>
                    <a:pt x="1" y="5477"/>
                  </a:lnTo>
                  <a:cubicBezTo>
                    <a:pt x="1" y="5830"/>
                    <a:pt x="297" y="6126"/>
                    <a:pt x="659" y="6126"/>
                  </a:cubicBezTo>
                  <a:lnTo>
                    <a:pt x="9846" y="6126"/>
                  </a:lnTo>
                  <a:cubicBezTo>
                    <a:pt x="10199" y="6126"/>
                    <a:pt x="10495" y="5830"/>
                    <a:pt x="10495" y="5477"/>
                  </a:cubicBezTo>
                  <a:lnTo>
                    <a:pt x="10495" y="3836"/>
                  </a:lnTo>
                  <a:cubicBezTo>
                    <a:pt x="10495" y="3254"/>
                    <a:pt x="10113" y="2739"/>
                    <a:pt x="9560" y="2577"/>
                  </a:cubicBezTo>
                  <a:lnTo>
                    <a:pt x="7251" y="1899"/>
                  </a:lnTo>
                  <a:cubicBezTo>
                    <a:pt x="6975" y="1814"/>
                    <a:pt x="6784" y="1556"/>
                    <a:pt x="6784" y="1270"/>
                  </a:cubicBezTo>
                  <a:lnTo>
                    <a:pt x="6784" y="1"/>
                  </a:lnTo>
                  <a:close/>
                </a:path>
              </a:pathLst>
            </a:custGeom>
            <a:solidFill>
              <a:srgbClr val="FFE1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54"/>
            <p:cNvSpPr/>
            <p:nvPr/>
          </p:nvSpPr>
          <p:spPr>
            <a:xfrm>
              <a:off x="6201771" y="4182853"/>
              <a:ext cx="24310" cy="74458"/>
            </a:xfrm>
            <a:custGeom>
              <a:avLst/>
              <a:gdLst/>
              <a:ahLst/>
              <a:cxnLst/>
              <a:rect l="l" t="t" r="r" b="b"/>
              <a:pathLst>
                <a:path w="430" h="1317" extrusionOk="0">
                  <a:moveTo>
                    <a:pt x="0" y="0"/>
                  </a:moveTo>
                  <a:lnTo>
                    <a:pt x="0" y="1317"/>
                  </a:lnTo>
                  <a:lnTo>
                    <a:pt x="430" y="1317"/>
                  </a:lnTo>
                  <a:lnTo>
                    <a:pt x="430" y="0"/>
                  </a:lnTo>
                  <a:close/>
                </a:path>
              </a:pathLst>
            </a:custGeom>
            <a:solidFill>
              <a:srgbClr val="FFE1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54"/>
            <p:cNvSpPr/>
            <p:nvPr/>
          </p:nvSpPr>
          <p:spPr>
            <a:xfrm>
              <a:off x="6572308" y="4182853"/>
              <a:ext cx="24876" cy="74458"/>
            </a:xfrm>
            <a:custGeom>
              <a:avLst/>
              <a:gdLst/>
              <a:ahLst/>
              <a:cxnLst/>
              <a:rect l="l" t="t" r="r" b="b"/>
              <a:pathLst>
                <a:path w="440" h="1317" extrusionOk="0">
                  <a:moveTo>
                    <a:pt x="0" y="0"/>
                  </a:moveTo>
                  <a:lnTo>
                    <a:pt x="0" y="1317"/>
                  </a:lnTo>
                  <a:lnTo>
                    <a:pt x="439" y="1317"/>
                  </a:lnTo>
                  <a:lnTo>
                    <a:pt x="439" y="0"/>
                  </a:lnTo>
                  <a:close/>
                </a:path>
              </a:pathLst>
            </a:custGeom>
            <a:solidFill>
              <a:srgbClr val="FFE1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54"/>
            <p:cNvSpPr/>
            <p:nvPr/>
          </p:nvSpPr>
          <p:spPr>
            <a:xfrm>
              <a:off x="6102493" y="4018333"/>
              <a:ext cx="593911" cy="238978"/>
            </a:xfrm>
            <a:custGeom>
              <a:avLst/>
              <a:gdLst/>
              <a:ahLst/>
              <a:cxnLst/>
              <a:rect l="l" t="t" r="r" b="b"/>
              <a:pathLst>
                <a:path w="10505" h="4227" extrusionOk="0">
                  <a:moveTo>
                    <a:pt x="3245" y="0"/>
                  </a:moveTo>
                  <a:lnTo>
                    <a:pt x="945" y="678"/>
                  </a:lnTo>
                  <a:cubicBezTo>
                    <a:pt x="383" y="840"/>
                    <a:pt x="1" y="1346"/>
                    <a:pt x="1" y="1927"/>
                  </a:cubicBezTo>
                  <a:lnTo>
                    <a:pt x="1" y="2910"/>
                  </a:lnTo>
                  <a:lnTo>
                    <a:pt x="2186" y="3349"/>
                  </a:lnTo>
                  <a:lnTo>
                    <a:pt x="2186" y="4227"/>
                  </a:lnTo>
                  <a:lnTo>
                    <a:pt x="8310" y="4227"/>
                  </a:lnTo>
                  <a:lnTo>
                    <a:pt x="8310" y="3349"/>
                  </a:lnTo>
                  <a:lnTo>
                    <a:pt x="10504" y="2910"/>
                  </a:lnTo>
                  <a:lnTo>
                    <a:pt x="10504" y="1937"/>
                  </a:lnTo>
                  <a:cubicBezTo>
                    <a:pt x="10504" y="1355"/>
                    <a:pt x="10113" y="840"/>
                    <a:pt x="9560" y="678"/>
                  </a:cubicBezTo>
                  <a:lnTo>
                    <a:pt x="7251" y="0"/>
                  </a:lnTo>
                  <a:lnTo>
                    <a:pt x="5248" y="287"/>
                  </a:lnTo>
                  <a:lnTo>
                    <a:pt x="324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54"/>
            <p:cNvSpPr/>
            <p:nvPr/>
          </p:nvSpPr>
          <p:spPr>
            <a:xfrm>
              <a:off x="6312864" y="3910972"/>
              <a:ext cx="173170" cy="74232"/>
            </a:xfrm>
            <a:custGeom>
              <a:avLst/>
              <a:gdLst/>
              <a:ahLst/>
              <a:cxnLst/>
              <a:rect l="l" t="t" r="r" b="b"/>
              <a:pathLst>
                <a:path w="3063" h="1313" extrusionOk="0">
                  <a:moveTo>
                    <a:pt x="1" y="1"/>
                  </a:moveTo>
                  <a:lnTo>
                    <a:pt x="1" y="926"/>
                  </a:lnTo>
                  <a:cubicBezTo>
                    <a:pt x="478" y="1184"/>
                    <a:pt x="1005" y="1313"/>
                    <a:pt x="1532" y="1313"/>
                  </a:cubicBezTo>
                  <a:cubicBezTo>
                    <a:pt x="2059" y="1313"/>
                    <a:pt x="2586" y="1184"/>
                    <a:pt x="3063" y="926"/>
                  </a:cubicBezTo>
                  <a:lnTo>
                    <a:pt x="3063" y="1"/>
                  </a:lnTo>
                  <a:close/>
                </a:path>
              </a:pathLst>
            </a:custGeom>
            <a:solidFill>
              <a:srgbClr val="FFE1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54"/>
            <p:cNvSpPr/>
            <p:nvPr/>
          </p:nvSpPr>
          <p:spPr>
            <a:xfrm>
              <a:off x="6178026" y="3491813"/>
              <a:ext cx="442847" cy="295740"/>
            </a:xfrm>
            <a:custGeom>
              <a:avLst/>
              <a:gdLst/>
              <a:ahLst/>
              <a:cxnLst/>
              <a:rect l="l" t="t" r="r" b="b"/>
              <a:pathLst>
                <a:path w="7833" h="5231" extrusionOk="0">
                  <a:moveTo>
                    <a:pt x="5157" y="0"/>
                  </a:moveTo>
                  <a:cubicBezTo>
                    <a:pt x="5146" y="0"/>
                    <a:pt x="5135" y="1"/>
                    <a:pt x="5124" y="2"/>
                  </a:cubicBezTo>
                  <a:lnTo>
                    <a:pt x="3693" y="203"/>
                  </a:lnTo>
                  <a:lnTo>
                    <a:pt x="2920" y="12"/>
                  </a:lnTo>
                  <a:cubicBezTo>
                    <a:pt x="2901" y="6"/>
                    <a:pt x="2881" y="2"/>
                    <a:pt x="2860" y="2"/>
                  </a:cubicBezTo>
                  <a:cubicBezTo>
                    <a:pt x="2819" y="2"/>
                    <a:pt x="2777" y="15"/>
                    <a:pt x="2739" y="41"/>
                  </a:cubicBezTo>
                  <a:lnTo>
                    <a:pt x="1947" y="642"/>
                  </a:lnTo>
                  <a:lnTo>
                    <a:pt x="1069" y="642"/>
                  </a:lnTo>
                  <a:cubicBezTo>
                    <a:pt x="955" y="642"/>
                    <a:pt x="859" y="737"/>
                    <a:pt x="859" y="861"/>
                  </a:cubicBezTo>
                  <a:lnTo>
                    <a:pt x="859" y="1729"/>
                  </a:lnTo>
                  <a:lnTo>
                    <a:pt x="287" y="1729"/>
                  </a:lnTo>
                  <a:cubicBezTo>
                    <a:pt x="134" y="1729"/>
                    <a:pt x="29" y="1882"/>
                    <a:pt x="77" y="2025"/>
                  </a:cubicBezTo>
                  <a:lnTo>
                    <a:pt x="420" y="3046"/>
                  </a:lnTo>
                  <a:lnTo>
                    <a:pt x="77" y="3380"/>
                  </a:lnTo>
                  <a:cubicBezTo>
                    <a:pt x="20" y="3446"/>
                    <a:pt x="1" y="3532"/>
                    <a:pt x="29" y="3618"/>
                  </a:cubicBezTo>
                  <a:lnTo>
                    <a:pt x="640" y="5230"/>
                  </a:lnTo>
                  <a:lnTo>
                    <a:pt x="7194" y="5230"/>
                  </a:lnTo>
                  <a:lnTo>
                    <a:pt x="7804" y="3618"/>
                  </a:lnTo>
                  <a:cubicBezTo>
                    <a:pt x="7833" y="3532"/>
                    <a:pt x="7814" y="3446"/>
                    <a:pt x="7757" y="3380"/>
                  </a:cubicBezTo>
                  <a:lnTo>
                    <a:pt x="7413" y="3046"/>
                  </a:lnTo>
                  <a:lnTo>
                    <a:pt x="7757" y="2025"/>
                  </a:lnTo>
                  <a:cubicBezTo>
                    <a:pt x="7804" y="1882"/>
                    <a:pt x="7699" y="1729"/>
                    <a:pt x="7547" y="1729"/>
                  </a:cubicBezTo>
                  <a:lnTo>
                    <a:pt x="6755" y="1729"/>
                  </a:lnTo>
                  <a:lnTo>
                    <a:pt x="7079" y="937"/>
                  </a:lnTo>
                  <a:cubicBezTo>
                    <a:pt x="7136" y="794"/>
                    <a:pt x="7022" y="642"/>
                    <a:pt x="6869" y="642"/>
                  </a:cubicBezTo>
                  <a:lnTo>
                    <a:pt x="5887" y="642"/>
                  </a:lnTo>
                  <a:lnTo>
                    <a:pt x="5305" y="60"/>
                  </a:lnTo>
                  <a:cubicBezTo>
                    <a:pt x="5265" y="20"/>
                    <a:pt x="5212" y="0"/>
                    <a:pt x="515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54"/>
            <p:cNvSpPr/>
            <p:nvPr/>
          </p:nvSpPr>
          <p:spPr>
            <a:xfrm>
              <a:off x="6178026" y="3518894"/>
              <a:ext cx="412148" cy="268659"/>
            </a:xfrm>
            <a:custGeom>
              <a:avLst/>
              <a:gdLst/>
              <a:ahLst/>
              <a:cxnLst/>
              <a:rect l="l" t="t" r="r" b="b"/>
              <a:pathLst>
                <a:path w="7290" h="4752" extrusionOk="0">
                  <a:moveTo>
                    <a:pt x="2166" y="0"/>
                  </a:moveTo>
                  <a:lnTo>
                    <a:pt x="1947" y="163"/>
                  </a:lnTo>
                  <a:lnTo>
                    <a:pt x="1069" y="163"/>
                  </a:lnTo>
                  <a:cubicBezTo>
                    <a:pt x="955" y="163"/>
                    <a:pt x="859" y="258"/>
                    <a:pt x="859" y="382"/>
                  </a:cubicBezTo>
                  <a:lnTo>
                    <a:pt x="859" y="1260"/>
                  </a:lnTo>
                  <a:lnTo>
                    <a:pt x="287" y="1260"/>
                  </a:lnTo>
                  <a:cubicBezTo>
                    <a:pt x="134" y="1260"/>
                    <a:pt x="29" y="1403"/>
                    <a:pt x="77" y="1546"/>
                  </a:cubicBezTo>
                  <a:lnTo>
                    <a:pt x="420" y="2567"/>
                  </a:lnTo>
                  <a:lnTo>
                    <a:pt x="77" y="2910"/>
                  </a:lnTo>
                  <a:cubicBezTo>
                    <a:pt x="20" y="2967"/>
                    <a:pt x="1" y="3053"/>
                    <a:pt x="29" y="3139"/>
                  </a:cubicBezTo>
                  <a:lnTo>
                    <a:pt x="640" y="4751"/>
                  </a:lnTo>
                  <a:lnTo>
                    <a:pt x="7194" y="4751"/>
                  </a:lnTo>
                  <a:lnTo>
                    <a:pt x="7289" y="4503"/>
                  </a:lnTo>
                  <a:lnTo>
                    <a:pt x="7289" y="4503"/>
                  </a:lnTo>
                  <a:cubicBezTo>
                    <a:pt x="7117" y="4522"/>
                    <a:pt x="6936" y="4532"/>
                    <a:pt x="6755" y="4541"/>
                  </a:cubicBezTo>
                  <a:cubicBezTo>
                    <a:pt x="4246" y="4532"/>
                    <a:pt x="2195" y="2509"/>
                    <a:pt x="216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54"/>
            <p:cNvSpPr/>
            <p:nvPr/>
          </p:nvSpPr>
          <p:spPr>
            <a:xfrm>
              <a:off x="6199622" y="3651584"/>
              <a:ext cx="399144" cy="309648"/>
            </a:xfrm>
            <a:custGeom>
              <a:avLst/>
              <a:gdLst/>
              <a:ahLst/>
              <a:cxnLst/>
              <a:rect l="l" t="t" r="r" b="b"/>
              <a:pathLst>
                <a:path w="7060" h="5477" extrusionOk="0">
                  <a:moveTo>
                    <a:pt x="3091" y="0"/>
                  </a:moveTo>
                  <a:lnTo>
                    <a:pt x="2757" y="506"/>
                  </a:lnTo>
                  <a:cubicBezTo>
                    <a:pt x="2715" y="569"/>
                    <a:pt x="2642" y="607"/>
                    <a:pt x="2568" y="607"/>
                  </a:cubicBezTo>
                  <a:cubicBezTo>
                    <a:pt x="2542" y="607"/>
                    <a:pt x="2515" y="602"/>
                    <a:pt x="2490" y="592"/>
                  </a:cubicBezTo>
                  <a:lnTo>
                    <a:pt x="1431" y="134"/>
                  </a:lnTo>
                  <a:cubicBezTo>
                    <a:pt x="1403" y="120"/>
                    <a:pt x="1373" y="114"/>
                    <a:pt x="1344" y="114"/>
                  </a:cubicBezTo>
                  <a:cubicBezTo>
                    <a:pt x="1230" y="114"/>
                    <a:pt x="1126" y="212"/>
                    <a:pt x="1126" y="334"/>
                  </a:cubicBezTo>
                  <a:lnTo>
                    <a:pt x="1126" y="1317"/>
                  </a:lnTo>
                  <a:cubicBezTo>
                    <a:pt x="1126" y="1555"/>
                    <a:pt x="926" y="1756"/>
                    <a:pt x="687" y="1756"/>
                  </a:cubicBezTo>
                  <a:lnTo>
                    <a:pt x="611" y="1756"/>
                  </a:lnTo>
                  <a:cubicBezTo>
                    <a:pt x="604" y="1755"/>
                    <a:pt x="598" y="1755"/>
                    <a:pt x="592" y="1755"/>
                  </a:cubicBezTo>
                  <a:cubicBezTo>
                    <a:pt x="314" y="1755"/>
                    <a:pt x="76" y="1962"/>
                    <a:pt x="38" y="2242"/>
                  </a:cubicBezTo>
                  <a:cubicBezTo>
                    <a:pt x="0" y="2567"/>
                    <a:pt x="258" y="2843"/>
                    <a:pt x="582" y="2843"/>
                  </a:cubicBezTo>
                  <a:lnTo>
                    <a:pt x="697" y="2843"/>
                  </a:lnTo>
                  <a:cubicBezTo>
                    <a:pt x="811" y="4331"/>
                    <a:pt x="2042" y="5476"/>
                    <a:pt x="3530" y="5476"/>
                  </a:cubicBezTo>
                  <a:cubicBezTo>
                    <a:pt x="5018" y="5476"/>
                    <a:pt x="6249" y="4331"/>
                    <a:pt x="6363" y="2843"/>
                  </a:cubicBezTo>
                  <a:lnTo>
                    <a:pt x="6478" y="2843"/>
                  </a:lnTo>
                  <a:cubicBezTo>
                    <a:pt x="6802" y="2843"/>
                    <a:pt x="7060" y="2567"/>
                    <a:pt x="7022" y="2242"/>
                  </a:cubicBezTo>
                  <a:cubicBezTo>
                    <a:pt x="6983" y="1956"/>
                    <a:pt x="6745" y="1746"/>
                    <a:pt x="6449" y="1746"/>
                  </a:cubicBezTo>
                  <a:lnTo>
                    <a:pt x="6373" y="1746"/>
                  </a:lnTo>
                  <a:cubicBezTo>
                    <a:pt x="6134" y="1746"/>
                    <a:pt x="5934" y="1555"/>
                    <a:pt x="5934" y="1307"/>
                  </a:cubicBezTo>
                  <a:lnTo>
                    <a:pt x="5934" y="878"/>
                  </a:lnTo>
                  <a:lnTo>
                    <a:pt x="4627" y="0"/>
                  </a:lnTo>
                  <a:lnTo>
                    <a:pt x="4627" y="506"/>
                  </a:lnTo>
                  <a:cubicBezTo>
                    <a:pt x="4627" y="628"/>
                    <a:pt x="4524" y="718"/>
                    <a:pt x="4412" y="718"/>
                  </a:cubicBezTo>
                  <a:cubicBezTo>
                    <a:pt x="4375" y="718"/>
                    <a:pt x="4338" y="708"/>
                    <a:pt x="4303" y="687"/>
                  </a:cubicBezTo>
                  <a:lnTo>
                    <a:pt x="3091" y="0"/>
                  </a:lnTo>
                  <a:close/>
                </a:path>
              </a:pathLst>
            </a:custGeom>
            <a:solidFill>
              <a:srgbClr val="FFE1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54"/>
            <p:cNvSpPr/>
            <p:nvPr/>
          </p:nvSpPr>
          <p:spPr>
            <a:xfrm>
              <a:off x="6312864" y="3750522"/>
              <a:ext cx="24876" cy="37031"/>
            </a:xfrm>
            <a:custGeom>
              <a:avLst/>
              <a:gdLst/>
              <a:ahLst/>
              <a:cxnLst/>
              <a:rect l="l" t="t" r="r" b="b"/>
              <a:pathLst>
                <a:path w="440" h="655" extrusionOk="0">
                  <a:moveTo>
                    <a:pt x="220" y="1"/>
                  </a:moveTo>
                  <a:cubicBezTo>
                    <a:pt x="110" y="1"/>
                    <a:pt x="1" y="72"/>
                    <a:pt x="1" y="216"/>
                  </a:cubicBezTo>
                  <a:lnTo>
                    <a:pt x="1" y="435"/>
                  </a:lnTo>
                  <a:cubicBezTo>
                    <a:pt x="1" y="559"/>
                    <a:pt x="96" y="654"/>
                    <a:pt x="220" y="654"/>
                  </a:cubicBezTo>
                  <a:cubicBezTo>
                    <a:pt x="334" y="654"/>
                    <a:pt x="430" y="559"/>
                    <a:pt x="439" y="444"/>
                  </a:cubicBezTo>
                  <a:lnTo>
                    <a:pt x="439" y="216"/>
                  </a:lnTo>
                  <a:cubicBezTo>
                    <a:pt x="439" y="72"/>
                    <a:pt x="330" y="1"/>
                    <a:pt x="2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54"/>
            <p:cNvSpPr/>
            <p:nvPr/>
          </p:nvSpPr>
          <p:spPr>
            <a:xfrm>
              <a:off x="6461215" y="3750522"/>
              <a:ext cx="24819" cy="37031"/>
            </a:xfrm>
            <a:custGeom>
              <a:avLst/>
              <a:gdLst/>
              <a:ahLst/>
              <a:cxnLst/>
              <a:rect l="l" t="t" r="r" b="b"/>
              <a:pathLst>
                <a:path w="439" h="655" extrusionOk="0">
                  <a:moveTo>
                    <a:pt x="219" y="1"/>
                  </a:moveTo>
                  <a:cubicBezTo>
                    <a:pt x="110" y="1"/>
                    <a:pt x="0" y="72"/>
                    <a:pt x="0" y="216"/>
                  </a:cubicBezTo>
                  <a:lnTo>
                    <a:pt x="0" y="435"/>
                  </a:lnTo>
                  <a:cubicBezTo>
                    <a:pt x="0" y="559"/>
                    <a:pt x="95" y="654"/>
                    <a:pt x="219" y="654"/>
                  </a:cubicBezTo>
                  <a:cubicBezTo>
                    <a:pt x="334" y="654"/>
                    <a:pt x="429" y="559"/>
                    <a:pt x="439" y="444"/>
                  </a:cubicBezTo>
                  <a:lnTo>
                    <a:pt x="439" y="216"/>
                  </a:lnTo>
                  <a:cubicBezTo>
                    <a:pt x="439" y="72"/>
                    <a:pt x="329" y="1"/>
                    <a:pt x="2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54"/>
            <p:cNvSpPr/>
            <p:nvPr/>
          </p:nvSpPr>
          <p:spPr>
            <a:xfrm>
              <a:off x="6344128" y="3836740"/>
              <a:ext cx="109680" cy="37653"/>
            </a:xfrm>
            <a:custGeom>
              <a:avLst/>
              <a:gdLst/>
              <a:ahLst/>
              <a:cxnLst/>
              <a:rect l="l" t="t" r="r" b="b"/>
              <a:pathLst>
                <a:path w="1940" h="666" extrusionOk="0">
                  <a:moveTo>
                    <a:pt x="323" y="0"/>
                  </a:moveTo>
                  <a:cubicBezTo>
                    <a:pt x="153" y="0"/>
                    <a:pt x="0" y="224"/>
                    <a:pt x="163" y="379"/>
                  </a:cubicBezTo>
                  <a:cubicBezTo>
                    <a:pt x="382" y="562"/>
                    <a:pt x="654" y="666"/>
                    <a:pt x="937" y="666"/>
                  </a:cubicBezTo>
                  <a:cubicBezTo>
                    <a:pt x="949" y="666"/>
                    <a:pt x="962" y="666"/>
                    <a:pt x="974" y="665"/>
                  </a:cubicBezTo>
                  <a:cubicBezTo>
                    <a:pt x="986" y="666"/>
                    <a:pt x="999" y="666"/>
                    <a:pt x="1011" y="666"/>
                  </a:cubicBezTo>
                  <a:cubicBezTo>
                    <a:pt x="1294" y="666"/>
                    <a:pt x="1565" y="562"/>
                    <a:pt x="1785" y="379"/>
                  </a:cubicBezTo>
                  <a:cubicBezTo>
                    <a:pt x="1940" y="224"/>
                    <a:pt x="1792" y="0"/>
                    <a:pt x="1624" y="0"/>
                  </a:cubicBezTo>
                  <a:cubicBezTo>
                    <a:pt x="1575" y="0"/>
                    <a:pt x="1525" y="19"/>
                    <a:pt x="1480" y="64"/>
                  </a:cubicBezTo>
                  <a:cubicBezTo>
                    <a:pt x="1327" y="169"/>
                    <a:pt x="1150" y="222"/>
                    <a:pt x="974" y="222"/>
                  </a:cubicBezTo>
                  <a:cubicBezTo>
                    <a:pt x="797" y="222"/>
                    <a:pt x="621" y="169"/>
                    <a:pt x="468" y="64"/>
                  </a:cubicBezTo>
                  <a:cubicBezTo>
                    <a:pt x="423" y="19"/>
                    <a:pt x="372" y="0"/>
                    <a:pt x="32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54"/>
            <p:cNvSpPr/>
            <p:nvPr/>
          </p:nvSpPr>
          <p:spPr>
            <a:xfrm>
              <a:off x="6199622" y="3651584"/>
              <a:ext cx="335485" cy="309591"/>
            </a:xfrm>
            <a:custGeom>
              <a:avLst/>
              <a:gdLst/>
              <a:ahLst/>
              <a:cxnLst/>
              <a:rect l="l" t="t" r="r" b="b"/>
              <a:pathLst>
                <a:path w="5934" h="5476" extrusionOk="0">
                  <a:moveTo>
                    <a:pt x="3101" y="0"/>
                  </a:moveTo>
                  <a:lnTo>
                    <a:pt x="2757" y="506"/>
                  </a:lnTo>
                  <a:cubicBezTo>
                    <a:pt x="2715" y="569"/>
                    <a:pt x="2642" y="607"/>
                    <a:pt x="2568" y="607"/>
                  </a:cubicBezTo>
                  <a:cubicBezTo>
                    <a:pt x="2542" y="607"/>
                    <a:pt x="2515" y="602"/>
                    <a:pt x="2490" y="592"/>
                  </a:cubicBezTo>
                  <a:lnTo>
                    <a:pt x="1431" y="134"/>
                  </a:lnTo>
                  <a:cubicBezTo>
                    <a:pt x="1403" y="120"/>
                    <a:pt x="1373" y="114"/>
                    <a:pt x="1344" y="114"/>
                  </a:cubicBezTo>
                  <a:cubicBezTo>
                    <a:pt x="1230" y="114"/>
                    <a:pt x="1126" y="212"/>
                    <a:pt x="1126" y="334"/>
                  </a:cubicBezTo>
                  <a:lnTo>
                    <a:pt x="1126" y="1317"/>
                  </a:lnTo>
                  <a:cubicBezTo>
                    <a:pt x="1126" y="1555"/>
                    <a:pt x="935" y="1756"/>
                    <a:pt x="687" y="1756"/>
                  </a:cubicBezTo>
                  <a:lnTo>
                    <a:pt x="611" y="1756"/>
                  </a:lnTo>
                  <a:cubicBezTo>
                    <a:pt x="604" y="1755"/>
                    <a:pt x="598" y="1755"/>
                    <a:pt x="592" y="1755"/>
                  </a:cubicBezTo>
                  <a:cubicBezTo>
                    <a:pt x="314" y="1755"/>
                    <a:pt x="76" y="1962"/>
                    <a:pt x="38" y="2242"/>
                  </a:cubicBezTo>
                  <a:cubicBezTo>
                    <a:pt x="0" y="2567"/>
                    <a:pt x="258" y="2843"/>
                    <a:pt x="582" y="2843"/>
                  </a:cubicBezTo>
                  <a:lnTo>
                    <a:pt x="697" y="2843"/>
                  </a:lnTo>
                  <a:cubicBezTo>
                    <a:pt x="809" y="4347"/>
                    <a:pt x="2057" y="5475"/>
                    <a:pt x="3511" y="5475"/>
                  </a:cubicBezTo>
                  <a:cubicBezTo>
                    <a:pt x="3662" y="5475"/>
                    <a:pt x="3815" y="5463"/>
                    <a:pt x="3969" y="5438"/>
                  </a:cubicBezTo>
                  <a:cubicBezTo>
                    <a:pt x="2585" y="5219"/>
                    <a:pt x="1565" y="4026"/>
                    <a:pt x="1565" y="2624"/>
                  </a:cubicBezTo>
                  <a:lnTo>
                    <a:pt x="1565" y="1479"/>
                  </a:lnTo>
                  <a:cubicBezTo>
                    <a:pt x="1565" y="1172"/>
                    <a:pt x="1818" y="939"/>
                    <a:pt x="2105" y="939"/>
                  </a:cubicBezTo>
                  <a:cubicBezTo>
                    <a:pt x="2175" y="939"/>
                    <a:pt x="2247" y="953"/>
                    <a:pt x="2318" y="983"/>
                  </a:cubicBezTo>
                  <a:cubicBezTo>
                    <a:pt x="2414" y="1031"/>
                    <a:pt x="2519" y="1040"/>
                    <a:pt x="2624" y="1040"/>
                  </a:cubicBezTo>
                  <a:cubicBezTo>
                    <a:pt x="2834" y="1012"/>
                    <a:pt x="3024" y="897"/>
                    <a:pt x="3139" y="716"/>
                  </a:cubicBezTo>
                  <a:lnTo>
                    <a:pt x="3225" y="582"/>
                  </a:lnTo>
                  <a:lnTo>
                    <a:pt x="4074" y="1069"/>
                  </a:lnTo>
                  <a:cubicBezTo>
                    <a:pt x="4177" y="1128"/>
                    <a:pt x="4290" y="1156"/>
                    <a:pt x="4401" y="1156"/>
                  </a:cubicBezTo>
                  <a:cubicBezTo>
                    <a:pt x="4648" y="1156"/>
                    <a:pt x="4887" y="1017"/>
                    <a:pt x="4999" y="773"/>
                  </a:cubicBezTo>
                  <a:lnTo>
                    <a:pt x="5695" y="1240"/>
                  </a:lnTo>
                  <a:lnTo>
                    <a:pt x="5715" y="1250"/>
                  </a:lnTo>
                  <a:lnTo>
                    <a:pt x="5734" y="1269"/>
                  </a:lnTo>
                  <a:lnTo>
                    <a:pt x="5934" y="1364"/>
                  </a:lnTo>
                  <a:cubicBezTo>
                    <a:pt x="5934" y="1345"/>
                    <a:pt x="5934" y="1326"/>
                    <a:pt x="5934" y="1307"/>
                  </a:cubicBezTo>
                  <a:lnTo>
                    <a:pt x="5934" y="878"/>
                  </a:lnTo>
                  <a:lnTo>
                    <a:pt x="4627" y="0"/>
                  </a:lnTo>
                  <a:lnTo>
                    <a:pt x="4627" y="506"/>
                  </a:lnTo>
                  <a:cubicBezTo>
                    <a:pt x="4627" y="628"/>
                    <a:pt x="4524" y="718"/>
                    <a:pt x="4412" y="718"/>
                  </a:cubicBezTo>
                  <a:cubicBezTo>
                    <a:pt x="4375" y="718"/>
                    <a:pt x="4338" y="708"/>
                    <a:pt x="4303" y="687"/>
                  </a:cubicBezTo>
                  <a:lnTo>
                    <a:pt x="3101" y="0"/>
                  </a:lnTo>
                  <a:close/>
                </a:path>
              </a:pathLst>
            </a:custGeom>
            <a:solidFill>
              <a:srgbClr val="FFE1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54"/>
            <p:cNvSpPr/>
            <p:nvPr/>
          </p:nvSpPr>
          <p:spPr>
            <a:xfrm>
              <a:off x="6374884" y="4034503"/>
              <a:ext cx="49130" cy="136535"/>
            </a:xfrm>
            <a:custGeom>
              <a:avLst/>
              <a:gdLst/>
              <a:ahLst/>
              <a:cxnLst/>
              <a:rect l="l" t="t" r="r" b="b"/>
              <a:pathLst>
                <a:path w="869" h="2415" extrusionOk="0">
                  <a:moveTo>
                    <a:pt x="1" y="1"/>
                  </a:moveTo>
                  <a:lnTo>
                    <a:pt x="1" y="2195"/>
                  </a:lnTo>
                  <a:cubicBezTo>
                    <a:pt x="1" y="2309"/>
                    <a:pt x="96" y="2414"/>
                    <a:pt x="211" y="2414"/>
                  </a:cubicBezTo>
                  <a:lnTo>
                    <a:pt x="649" y="2414"/>
                  </a:lnTo>
                  <a:cubicBezTo>
                    <a:pt x="773" y="2405"/>
                    <a:pt x="869" y="2309"/>
                    <a:pt x="869" y="2195"/>
                  </a:cubicBezTo>
                  <a:lnTo>
                    <a:pt x="86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54"/>
            <p:cNvSpPr/>
            <p:nvPr/>
          </p:nvSpPr>
          <p:spPr>
            <a:xfrm>
              <a:off x="6264300" y="3977458"/>
              <a:ext cx="134895" cy="125058"/>
            </a:xfrm>
            <a:custGeom>
              <a:avLst/>
              <a:gdLst/>
              <a:ahLst/>
              <a:cxnLst/>
              <a:rect l="l" t="t" r="r" b="b"/>
              <a:pathLst>
                <a:path w="2386" h="2212" extrusionOk="0">
                  <a:moveTo>
                    <a:pt x="512" y="1"/>
                  </a:moveTo>
                  <a:cubicBezTo>
                    <a:pt x="431" y="1"/>
                    <a:pt x="355" y="43"/>
                    <a:pt x="316" y="122"/>
                  </a:cubicBezTo>
                  <a:lnTo>
                    <a:pt x="30" y="685"/>
                  </a:lnTo>
                  <a:cubicBezTo>
                    <a:pt x="1" y="752"/>
                    <a:pt x="1" y="828"/>
                    <a:pt x="30" y="895"/>
                  </a:cubicBezTo>
                  <a:lnTo>
                    <a:pt x="716" y="2097"/>
                  </a:lnTo>
                  <a:cubicBezTo>
                    <a:pt x="756" y="2171"/>
                    <a:pt x="833" y="2211"/>
                    <a:pt x="912" y="2211"/>
                  </a:cubicBezTo>
                  <a:cubicBezTo>
                    <a:pt x="964" y="2211"/>
                    <a:pt x="1018" y="2193"/>
                    <a:pt x="1060" y="2154"/>
                  </a:cubicBezTo>
                  <a:lnTo>
                    <a:pt x="2386" y="1010"/>
                  </a:lnTo>
                  <a:lnTo>
                    <a:pt x="621" y="27"/>
                  </a:lnTo>
                  <a:cubicBezTo>
                    <a:pt x="586" y="9"/>
                    <a:pt x="548" y="1"/>
                    <a:pt x="5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54"/>
            <p:cNvSpPr/>
            <p:nvPr/>
          </p:nvSpPr>
          <p:spPr>
            <a:xfrm>
              <a:off x="6399138" y="3977458"/>
              <a:ext cx="134895" cy="124832"/>
            </a:xfrm>
            <a:custGeom>
              <a:avLst/>
              <a:gdLst/>
              <a:ahLst/>
              <a:cxnLst/>
              <a:rect l="l" t="t" r="r" b="b"/>
              <a:pathLst>
                <a:path w="2386" h="2208" extrusionOk="0">
                  <a:moveTo>
                    <a:pt x="1875" y="1"/>
                  </a:moveTo>
                  <a:cubicBezTo>
                    <a:pt x="1839" y="1"/>
                    <a:pt x="1801" y="9"/>
                    <a:pt x="1766" y="27"/>
                  </a:cubicBezTo>
                  <a:lnTo>
                    <a:pt x="1" y="1010"/>
                  </a:lnTo>
                  <a:lnTo>
                    <a:pt x="1337" y="2154"/>
                  </a:lnTo>
                  <a:cubicBezTo>
                    <a:pt x="1376" y="2190"/>
                    <a:pt x="1427" y="2207"/>
                    <a:pt x="1480" y="2207"/>
                  </a:cubicBezTo>
                  <a:cubicBezTo>
                    <a:pt x="1555" y="2207"/>
                    <a:pt x="1631" y="2170"/>
                    <a:pt x="1670" y="2097"/>
                  </a:cubicBezTo>
                  <a:lnTo>
                    <a:pt x="2357" y="895"/>
                  </a:lnTo>
                  <a:cubicBezTo>
                    <a:pt x="2386" y="828"/>
                    <a:pt x="2386" y="752"/>
                    <a:pt x="2357" y="685"/>
                  </a:cubicBezTo>
                  <a:lnTo>
                    <a:pt x="2071" y="122"/>
                  </a:lnTo>
                  <a:cubicBezTo>
                    <a:pt x="2032" y="43"/>
                    <a:pt x="1956" y="1"/>
                    <a:pt x="187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54"/>
            <p:cNvSpPr/>
            <p:nvPr/>
          </p:nvSpPr>
          <p:spPr>
            <a:xfrm>
              <a:off x="6114931" y="4069046"/>
              <a:ext cx="111150" cy="138626"/>
            </a:xfrm>
            <a:custGeom>
              <a:avLst/>
              <a:gdLst/>
              <a:ahLst/>
              <a:cxnLst/>
              <a:rect l="l" t="t" r="r" b="b"/>
              <a:pathLst>
                <a:path w="1966" h="2452" extrusionOk="0">
                  <a:moveTo>
                    <a:pt x="296" y="0"/>
                  </a:moveTo>
                  <a:cubicBezTo>
                    <a:pt x="182" y="96"/>
                    <a:pt x="86" y="201"/>
                    <a:pt x="0" y="325"/>
                  </a:cubicBezTo>
                  <a:lnTo>
                    <a:pt x="1317" y="1488"/>
                  </a:lnTo>
                  <a:cubicBezTo>
                    <a:pt x="1450" y="1612"/>
                    <a:pt x="1536" y="1794"/>
                    <a:pt x="1536" y="1975"/>
                  </a:cubicBezTo>
                  <a:lnTo>
                    <a:pt x="1536" y="2376"/>
                  </a:lnTo>
                  <a:lnTo>
                    <a:pt x="1966" y="2452"/>
                  </a:lnTo>
                  <a:lnTo>
                    <a:pt x="1966" y="1975"/>
                  </a:lnTo>
                  <a:cubicBezTo>
                    <a:pt x="1966" y="1670"/>
                    <a:pt x="1832" y="1364"/>
                    <a:pt x="1603" y="1164"/>
                  </a:cubicBezTo>
                  <a:lnTo>
                    <a:pt x="29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 name="Google Shape;1522;p54"/>
            <p:cNvSpPr/>
            <p:nvPr/>
          </p:nvSpPr>
          <p:spPr>
            <a:xfrm>
              <a:off x="6572308" y="4069046"/>
              <a:ext cx="111150" cy="138626"/>
            </a:xfrm>
            <a:custGeom>
              <a:avLst/>
              <a:gdLst/>
              <a:ahLst/>
              <a:cxnLst/>
              <a:rect l="l" t="t" r="r" b="b"/>
              <a:pathLst>
                <a:path w="1966" h="2452" extrusionOk="0">
                  <a:moveTo>
                    <a:pt x="1670" y="0"/>
                  </a:moveTo>
                  <a:lnTo>
                    <a:pt x="372" y="1164"/>
                  </a:lnTo>
                  <a:cubicBezTo>
                    <a:pt x="134" y="1364"/>
                    <a:pt x="0" y="1670"/>
                    <a:pt x="0" y="1975"/>
                  </a:cubicBezTo>
                  <a:lnTo>
                    <a:pt x="0" y="2452"/>
                  </a:lnTo>
                  <a:lnTo>
                    <a:pt x="439" y="2376"/>
                  </a:lnTo>
                  <a:lnTo>
                    <a:pt x="439" y="1975"/>
                  </a:lnTo>
                  <a:cubicBezTo>
                    <a:pt x="439" y="1794"/>
                    <a:pt x="515" y="1612"/>
                    <a:pt x="659" y="1488"/>
                  </a:cubicBezTo>
                  <a:lnTo>
                    <a:pt x="1965" y="325"/>
                  </a:lnTo>
                  <a:cubicBezTo>
                    <a:pt x="1889" y="201"/>
                    <a:pt x="1784" y="96"/>
                    <a:pt x="167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3" name="Google Shape;1523;p54"/>
          <p:cNvGrpSpPr/>
          <p:nvPr/>
        </p:nvGrpSpPr>
        <p:grpSpPr>
          <a:xfrm>
            <a:off x="2447625" y="3457252"/>
            <a:ext cx="593890" cy="800042"/>
            <a:chOff x="2447625" y="3457252"/>
            <a:chExt cx="593890" cy="800042"/>
          </a:xfrm>
        </p:grpSpPr>
        <p:sp>
          <p:nvSpPr>
            <p:cNvPr id="1524" name="Google Shape;1524;p54"/>
            <p:cNvSpPr/>
            <p:nvPr/>
          </p:nvSpPr>
          <p:spPr>
            <a:xfrm>
              <a:off x="2808790" y="3779501"/>
              <a:ext cx="155544" cy="283983"/>
            </a:xfrm>
            <a:custGeom>
              <a:avLst/>
              <a:gdLst/>
              <a:ahLst/>
              <a:cxnLst/>
              <a:rect l="l" t="t" r="r" b="b"/>
              <a:pathLst>
                <a:path w="2634" h="4809" extrusionOk="0">
                  <a:moveTo>
                    <a:pt x="0" y="1"/>
                  </a:moveTo>
                  <a:lnTo>
                    <a:pt x="0" y="4809"/>
                  </a:lnTo>
                  <a:lnTo>
                    <a:pt x="2633" y="4809"/>
                  </a:lnTo>
                  <a:cubicBezTo>
                    <a:pt x="2471" y="3635"/>
                    <a:pt x="1803" y="2758"/>
                    <a:pt x="1574" y="1699"/>
                  </a:cubicBezTo>
                  <a:cubicBezTo>
                    <a:pt x="1412" y="945"/>
                    <a:pt x="1536" y="1"/>
                    <a:pt x="153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54"/>
            <p:cNvSpPr/>
            <p:nvPr/>
          </p:nvSpPr>
          <p:spPr>
            <a:xfrm>
              <a:off x="2447625" y="3895539"/>
              <a:ext cx="593890" cy="361755"/>
            </a:xfrm>
            <a:custGeom>
              <a:avLst/>
              <a:gdLst/>
              <a:ahLst/>
              <a:cxnLst/>
              <a:rect l="l" t="t" r="r" b="b"/>
              <a:pathLst>
                <a:path w="10057" h="6126" extrusionOk="0">
                  <a:moveTo>
                    <a:pt x="3712" y="1"/>
                  </a:moveTo>
                  <a:lnTo>
                    <a:pt x="3712" y="1346"/>
                  </a:lnTo>
                  <a:cubicBezTo>
                    <a:pt x="3712" y="1718"/>
                    <a:pt x="3483" y="2052"/>
                    <a:pt x="3130" y="2176"/>
                  </a:cubicBezTo>
                  <a:lnTo>
                    <a:pt x="879" y="2968"/>
                  </a:lnTo>
                  <a:cubicBezTo>
                    <a:pt x="354" y="3159"/>
                    <a:pt x="1" y="3655"/>
                    <a:pt x="1" y="4208"/>
                  </a:cubicBezTo>
                  <a:lnTo>
                    <a:pt x="1" y="5467"/>
                  </a:lnTo>
                  <a:cubicBezTo>
                    <a:pt x="1" y="5830"/>
                    <a:pt x="297" y="6125"/>
                    <a:pt x="659" y="6125"/>
                  </a:cubicBezTo>
                  <a:lnTo>
                    <a:pt x="9398" y="6125"/>
                  </a:lnTo>
                  <a:cubicBezTo>
                    <a:pt x="9760" y="6125"/>
                    <a:pt x="10056" y="5830"/>
                    <a:pt x="10056" y="5467"/>
                  </a:cubicBezTo>
                  <a:lnTo>
                    <a:pt x="10056" y="4208"/>
                  </a:lnTo>
                  <a:cubicBezTo>
                    <a:pt x="10056" y="3655"/>
                    <a:pt x="9703" y="3159"/>
                    <a:pt x="9178" y="2968"/>
                  </a:cubicBezTo>
                  <a:lnTo>
                    <a:pt x="6917" y="2176"/>
                  </a:lnTo>
                  <a:cubicBezTo>
                    <a:pt x="6574" y="2052"/>
                    <a:pt x="6335" y="1718"/>
                    <a:pt x="6335" y="1355"/>
                  </a:cubicBezTo>
                  <a:lnTo>
                    <a:pt x="6335" y="1"/>
                  </a:lnTo>
                  <a:close/>
                </a:path>
              </a:pathLst>
            </a:custGeom>
            <a:solidFill>
              <a:srgbClr val="B85F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54"/>
            <p:cNvSpPr/>
            <p:nvPr/>
          </p:nvSpPr>
          <p:spPr>
            <a:xfrm>
              <a:off x="2589646" y="4023978"/>
              <a:ext cx="451869" cy="233316"/>
            </a:xfrm>
            <a:custGeom>
              <a:avLst/>
              <a:gdLst/>
              <a:ahLst/>
              <a:cxnLst/>
              <a:rect l="l" t="t" r="r" b="b"/>
              <a:pathLst>
                <a:path w="7652" h="3951" extrusionOk="0">
                  <a:moveTo>
                    <a:pt x="4512" y="1"/>
                  </a:moveTo>
                  <a:cubicBezTo>
                    <a:pt x="4207" y="583"/>
                    <a:pt x="3005" y="2596"/>
                    <a:pt x="0" y="3950"/>
                  </a:cubicBezTo>
                  <a:lnTo>
                    <a:pt x="6993" y="3950"/>
                  </a:lnTo>
                  <a:cubicBezTo>
                    <a:pt x="7355" y="3950"/>
                    <a:pt x="7651" y="3655"/>
                    <a:pt x="7651" y="3292"/>
                  </a:cubicBezTo>
                  <a:lnTo>
                    <a:pt x="7651" y="2033"/>
                  </a:lnTo>
                  <a:cubicBezTo>
                    <a:pt x="7642" y="1470"/>
                    <a:pt x="7298" y="984"/>
                    <a:pt x="6773" y="793"/>
                  </a:cubicBezTo>
                  <a:lnTo>
                    <a:pt x="451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527;p54"/>
            <p:cNvSpPr/>
            <p:nvPr/>
          </p:nvSpPr>
          <p:spPr>
            <a:xfrm>
              <a:off x="2795267" y="4037501"/>
              <a:ext cx="123420" cy="219203"/>
            </a:xfrm>
            <a:custGeom>
              <a:avLst/>
              <a:gdLst/>
              <a:ahLst/>
              <a:cxnLst/>
              <a:rect l="l" t="t" r="r" b="b"/>
              <a:pathLst>
                <a:path w="2090" h="3712" extrusionOk="0">
                  <a:moveTo>
                    <a:pt x="1679" y="1"/>
                  </a:moveTo>
                  <a:cubicBezTo>
                    <a:pt x="1364" y="955"/>
                    <a:pt x="773" y="2643"/>
                    <a:pt x="0" y="3712"/>
                  </a:cubicBezTo>
                  <a:lnTo>
                    <a:pt x="525" y="3712"/>
                  </a:lnTo>
                  <a:cubicBezTo>
                    <a:pt x="1174" y="2729"/>
                    <a:pt x="1679" y="1394"/>
                    <a:pt x="2089" y="144"/>
                  </a:cubicBezTo>
                  <a:lnTo>
                    <a:pt x="167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 name="Google Shape;1528;p54"/>
            <p:cNvSpPr/>
            <p:nvPr/>
          </p:nvSpPr>
          <p:spPr>
            <a:xfrm>
              <a:off x="2447625" y="4023978"/>
              <a:ext cx="451869" cy="233316"/>
            </a:xfrm>
            <a:custGeom>
              <a:avLst/>
              <a:gdLst/>
              <a:ahLst/>
              <a:cxnLst/>
              <a:rect l="l" t="t" r="r" b="b"/>
              <a:pathLst>
                <a:path w="7652" h="3951" extrusionOk="0">
                  <a:moveTo>
                    <a:pt x="3140" y="1"/>
                  </a:moveTo>
                  <a:lnTo>
                    <a:pt x="879" y="793"/>
                  </a:lnTo>
                  <a:cubicBezTo>
                    <a:pt x="354" y="984"/>
                    <a:pt x="1" y="1480"/>
                    <a:pt x="1" y="2033"/>
                  </a:cubicBezTo>
                  <a:lnTo>
                    <a:pt x="1" y="3292"/>
                  </a:lnTo>
                  <a:cubicBezTo>
                    <a:pt x="1" y="3655"/>
                    <a:pt x="297" y="3950"/>
                    <a:pt x="659" y="3950"/>
                  </a:cubicBezTo>
                  <a:lnTo>
                    <a:pt x="7652" y="3950"/>
                  </a:lnTo>
                  <a:cubicBezTo>
                    <a:pt x="4647" y="2596"/>
                    <a:pt x="3435" y="583"/>
                    <a:pt x="31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54"/>
            <p:cNvSpPr/>
            <p:nvPr/>
          </p:nvSpPr>
          <p:spPr>
            <a:xfrm>
              <a:off x="2666828" y="3895539"/>
              <a:ext cx="154954" cy="64603"/>
            </a:xfrm>
            <a:custGeom>
              <a:avLst/>
              <a:gdLst/>
              <a:ahLst/>
              <a:cxnLst/>
              <a:rect l="l" t="t" r="r" b="b"/>
              <a:pathLst>
                <a:path w="2624" h="1094" extrusionOk="0">
                  <a:moveTo>
                    <a:pt x="0" y="1"/>
                  </a:moveTo>
                  <a:lnTo>
                    <a:pt x="0" y="821"/>
                  </a:lnTo>
                  <a:cubicBezTo>
                    <a:pt x="420" y="1003"/>
                    <a:pt x="868" y="1093"/>
                    <a:pt x="1315" y="1093"/>
                  </a:cubicBezTo>
                  <a:cubicBezTo>
                    <a:pt x="1763" y="1093"/>
                    <a:pt x="2208" y="1003"/>
                    <a:pt x="2623" y="821"/>
                  </a:cubicBezTo>
                  <a:lnTo>
                    <a:pt x="2623" y="1"/>
                  </a:lnTo>
                  <a:close/>
                </a:path>
              </a:pathLst>
            </a:custGeom>
            <a:solidFill>
              <a:srgbClr val="B85F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54"/>
            <p:cNvSpPr/>
            <p:nvPr/>
          </p:nvSpPr>
          <p:spPr>
            <a:xfrm>
              <a:off x="2524807" y="3805425"/>
              <a:ext cx="103755" cy="103165"/>
            </a:xfrm>
            <a:custGeom>
              <a:avLst/>
              <a:gdLst/>
              <a:ahLst/>
              <a:cxnLst/>
              <a:rect l="l" t="t" r="r" b="b"/>
              <a:pathLst>
                <a:path w="1757" h="1747" extrusionOk="0">
                  <a:moveTo>
                    <a:pt x="879" y="0"/>
                  </a:moveTo>
                  <a:cubicBezTo>
                    <a:pt x="402" y="0"/>
                    <a:pt x="1" y="392"/>
                    <a:pt x="1" y="878"/>
                  </a:cubicBezTo>
                  <a:cubicBezTo>
                    <a:pt x="1" y="1355"/>
                    <a:pt x="402" y="1746"/>
                    <a:pt x="879" y="1746"/>
                  </a:cubicBezTo>
                  <a:cubicBezTo>
                    <a:pt x="1365" y="1746"/>
                    <a:pt x="1756" y="1355"/>
                    <a:pt x="1756" y="878"/>
                  </a:cubicBezTo>
                  <a:cubicBezTo>
                    <a:pt x="1756" y="392"/>
                    <a:pt x="1365" y="0"/>
                    <a:pt x="87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54"/>
            <p:cNvSpPr/>
            <p:nvPr/>
          </p:nvSpPr>
          <p:spPr>
            <a:xfrm>
              <a:off x="2550731" y="3831349"/>
              <a:ext cx="51907" cy="51317"/>
            </a:xfrm>
            <a:custGeom>
              <a:avLst/>
              <a:gdLst/>
              <a:ahLst/>
              <a:cxnLst/>
              <a:rect l="l" t="t" r="r" b="b"/>
              <a:pathLst>
                <a:path w="879" h="869" extrusionOk="0">
                  <a:moveTo>
                    <a:pt x="440" y="0"/>
                  </a:moveTo>
                  <a:cubicBezTo>
                    <a:pt x="201" y="0"/>
                    <a:pt x="1" y="191"/>
                    <a:pt x="1" y="439"/>
                  </a:cubicBezTo>
                  <a:cubicBezTo>
                    <a:pt x="1" y="678"/>
                    <a:pt x="201" y="868"/>
                    <a:pt x="440" y="868"/>
                  </a:cubicBezTo>
                  <a:cubicBezTo>
                    <a:pt x="678" y="868"/>
                    <a:pt x="878" y="678"/>
                    <a:pt x="878" y="439"/>
                  </a:cubicBezTo>
                  <a:cubicBezTo>
                    <a:pt x="878" y="191"/>
                    <a:pt x="678" y="0"/>
                    <a:pt x="44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 name="Google Shape;1532;p54"/>
            <p:cNvSpPr/>
            <p:nvPr/>
          </p:nvSpPr>
          <p:spPr>
            <a:xfrm>
              <a:off x="2860579" y="3805425"/>
              <a:ext cx="103165" cy="103165"/>
            </a:xfrm>
            <a:custGeom>
              <a:avLst/>
              <a:gdLst/>
              <a:ahLst/>
              <a:cxnLst/>
              <a:rect l="l" t="t" r="r" b="b"/>
              <a:pathLst>
                <a:path w="1747" h="1747" extrusionOk="0">
                  <a:moveTo>
                    <a:pt x="878" y="0"/>
                  </a:moveTo>
                  <a:cubicBezTo>
                    <a:pt x="392" y="0"/>
                    <a:pt x="1" y="392"/>
                    <a:pt x="1" y="878"/>
                  </a:cubicBezTo>
                  <a:cubicBezTo>
                    <a:pt x="1" y="1355"/>
                    <a:pt x="392" y="1746"/>
                    <a:pt x="878" y="1746"/>
                  </a:cubicBezTo>
                  <a:cubicBezTo>
                    <a:pt x="1355" y="1746"/>
                    <a:pt x="1747" y="1355"/>
                    <a:pt x="1747" y="878"/>
                  </a:cubicBezTo>
                  <a:cubicBezTo>
                    <a:pt x="1747" y="392"/>
                    <a:pt x="1355" y="0"/>
                    <a:pt x="87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54"/>
            <p:cNvSpPr/>
            <p:nvPr/>
          </p:nvSpPr>
          <p:spPr>
            <a:xfrm>
              <a:off x="2886503" y="3831349"/>
              <a:ext cx="51317" cy="51317"/>
            </a:xfrm>
            <a:custGeom>
              <a:avLst/>
              <a:gdLst/>
              <a:ahLst/>
              <a:cxnLst/>
              <a:rect l="l" t="t" r="r" b="b"/>
              <a:pathLst>
                <a:path w="869" h="869" extrusionOk="0">
                  <a:moveTo>
                    <a:pt x="439" y="0"/>
                  </a:moveTo>
                  <a:cubicBezTo>
                    <a:pt x="191" y="0"/>
                    <a:pt x="1" y="191"/>
                    <a:pt x="1" y="439"/>
                  </a:cubicBezTo>
                  <a:cubicBezTo>
                    <a:pt x="1" y="678"/>
                    <a:pt x="191" y="868"/>
                    <a:pt x="439" y="868"/>
                  </a:cubicBezTo>
                  <a:cubicBezTo>
                    <a:pt x="678" y="868"/>
                    <a:pt x="869" y="678"/>
                    <a:pt x="869" y="439"/>
                  </a:cubicBezTo>
                  <a:cubicBezTo>
                    <a:pt x="869" y="191"/>
                    <a:pt x="678" y="0"/>
                    <a:pt x="43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54"/>
            <p:cNvSpPr/>
            <p:nvPr/>
          </p:nvSpPr>
          <p:spPr>
            <a:xfrm>
              <a:off x="2537798" y="3457252"/>
              <a:ext cx="413013" cy="303175"/>
            </a:xfrm>
            <a:custGeom>
              <a:avLst/>
              <a:gdLst/>
              <a:ahLst/>
              <a:cxnLst/>
              <a:rect l="l" t="t" r="r" b="b"/>
              <a:pathLst>
                <a:path w="6994" h="5134" extrusionOk="0">
                  <a:moveTo>
                    <a:pt x="3484" y="1"/>
                  </a:moveTo>
                  <a:cubicBezTo>
                    <a:pt x="1555" y="1"/>
                    <a:pt x="0" y="1571"/>
                    <a:pt x="0" y="3492"/>
                  </a:cubicBezTo>
                  <a:lnTo>
                    <a:pt x="0" y="5133"/>
                  </a:lnTo>
                  <a:lnTo>
                    <a:pt x="6993" y="5133"/>
                  </a:lnTo>
                  <a:lnTo>
                    <a:pt x="6993" y="3492"/>
                  </a:lnTo>
                  <a:cubicBezTo>
                    <a:pt x="6993" y="1571"/>
                    <a:pt x="5438" y="1"/>
                    <a:pt x="3519" y="1"/>
                  </a:cubicBezTo>
                  <a:cubicBezTo>
                    <a:pt x="3513" y="1"/>
                    <a:pt x="3507" y="1"/>
                    <a:pt x="3502" y="1"/>
                  </a:cubicBezTo>
                  <a:cubicBezTo>
                    <a:pt x="3496" y="1"/>
                    <a:pt x="3490" y="1"/>
                    <a:pt x="348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54"/>
            <p:cNvSpPr/>
            <p:nvPr/>
          </p:nvSpPr>
          <p:spPr>
            <a:xfrm>
              <a:off x="2536086" y="3611320"/>
              <a:ext cx="416910" cy="323194"/>
            </a:xfrm>
            <a:custGeom>
              <a:avLst/>
              <a:gdLst/>
              <a:ahLst/>
              <a:cxnLst/>
              <a:rect l="l" t="t" r="r" b="b"/>
              <a:pathLst>
                <a:path w="7060" h="5473" extrusionOk="0">
                  <a:moveTo>
                    <a:pt x="3531" y="1"/>
                  </a:moveTo>
                  <a:cubicBezTo>
                    <a:pt x="3461" y="1"/>
                    <a:pt x="3392" y="34"/>
                    <a:pt x="3349" y="101"/>
                  </a:cubicBezTo>
                  <a:cubicBezTo>
                    <a:pt x="2529" y="1351"/>
                    <a:pt x="1460" y="1780"/>
                    <a:pt x="964" y="1914"/>
                  </a:cubicBezTo>
                  <a:cubicBezTo>
                    <a:pt x="869" y="1942"/>
                    <a:pt x="583" y="1980"/>
                    <a:pt x="583" y="1980"/>
                  </a:cubicBezTo>
                  <a:cubicBezTo>
                    <a:pt x="258" y="1980"/>
                    <a:pt x="1" y="2257"/>
                    <a:pt x="39" y="2581"/>
                  </a:cubicBezTo>
                  <a:cubicBezTo>
                    <a:pt x="76" y="2861"/>
                    <a:pt x="314" y="3068"/>
                    <a:pt x="593" y="3068"/>
                  </a:cubicBezTo>
                  <a:cubicBezTo>
                    <a:pt x="599" y="3068"/>
                    <a:pt x="605" y="3068"/>
                    <a:pt x="611" y="3068"/>
                  </a:cubicBezTo>
                  <a:lnTo>
                    <a:pt x="726" y="3068"/>
                  </a:lnTo>
                  <a:cubicBezTo>
                    <a:pt x="945" y="4451"/>
                    <a:pt x="2138" y="5472"/>
                    <a:pt x="3531" y="5472"/>
                  </a:cubicBezTo>
                  <a:cubicBezTo>
                    <a:pt x="4933" y="5472"/>
                    <a:pt x="6116" y="4451"/>
                    <a:pt x="6335" y="3068"/>
                  </a:cubicBezTo>
                  <a:lnTo>
                    <a:pt x="6450" y="3068"/>
                  </a:lnTo>
                  <a:cubicBezTo>
                    <a:pt x="6456" y="3068"/>
                    <a:pt x="6463" y="3068"/>
                    <a:pt x="6469" y="3068"/>
                  </a:cubicBezTo>
                  <a:cubicBezTo>
                    <a:pt x="6756" y="3068"/>
                    <a:pt x="6994" y="2861"/>
                    <a:pt x="7032" y="2581"/>
                  </a:cubicBezTo>
                  <a:cubicBezTo>
                    <a:pt x="7060" y="2262"/>
                    <a:pt x="6811" y="1980"/>
                    <a:pt x="6494" y="1980"/>
                  </a:cubicBezTo>
                  <a:cubicBezTo>
                    <a:pt x="6489" y="1980"/>
                    <a:pt x="6484" y="1980"/>
                    <a:pt x="6478" y="1980"/>
                  </a:cubicBezTo>
                  <a:cubicBezTo>
                    <a:pt x="6478" y="1980"/>
                    <a:pt x="6183" y="1942"/>
                    <a:pt x="6097" y="1914"/>
                  </a:cubicBezTo>
                  <a:cubicBezTo>
                    <a:pt x="5601" y="1780"/>
                    <a:pt x="4523" y="1351"/>
                    <a:pt x="3712" y="101"/>
                  </a:cubicBezTo>
                  <a:cubicBezTo>
                    <a:pt x="3669" y="34"/>
                    <a:pt x="3600" y="1"/>
                    <a:pt x="3531" y="1"/>
                  </a:cubicBezTo>
                  <a:close/>
                </a:path>
              </a:pathLst>
            </a:custGeom>
            <a:solidFill>
              <a:srgbClr val="B85F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54"/>
            <p:cNvSpPr/>
            <p:nvPr/>
          </p:nvSpPr>
          <p:spPr>
            <a:xfrm>
              <a:off x="2654132" y="3728126"/>
              <a:ext cx="25688" cy="39034"/>
            </a:xfrm>
            <a:custGeom>
              <a:avLst/>
              <a:gdLst/>
              <a:ahLst/>
              <a:cxnLst/>
              <a:rect l="l" t="t" r="r" b="b"/>
              <a:pathLst>
                <a:path w="435" h="661" extrusionOk="0">
                  <a:moveTo>
                    <a:pt x="216" y="0"/>
                  </a:moveTo>
                  <a:cubicBezTo>
                    <a:pt x="108" y="0"/>
                    <a:pt x="0" y="74"/>
                    <a:pt x="5" y="222"/>
                  </a:cubicBezTo>
                  <a:lnTo>
                    <a:pt x="5" y="441"/>
                  </a:lnTo>
                  <a:cubicBezTo>
                    <a:pt x="5" y="556"/>
                    <a:pt x="101" y="661"/>
                    <a:pt x="215" y="661"/>
                  </a:cubicBezTo>
                  <a:cubicBezTo>
                    <a:pt x="339" y="661"/>
                    <a:pt x="434" y="556"/>
                    <a:pt x="434" y="441"/>
                  </a:cubicBezTo>
                  <a:lnTo>
                    <a:pt x="434" y="222"/>
                  </a:lnTo>
                  <a:cubicBezTo>
                    <a:pt x="434" y="74"/>
                    <a:pt x="325" y="0"/>
                    <a:pt x="2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54"/>
            <p:cNvSpPr/>
            <p:nvPr/>
          </p:nvSpPr>
          <p:spPr>
            <a:xfrm>
              <a:off x="2808790" y="3728126"/>
              <a:ext cx="25924" cy="39034"/>
            </a:xfrm>
            <a:custGeom>
              <a:avLst/>
              <a:gdLst/>
              <a:ahLst/>
              <a:cxnLst/>
              <a:rect l="l" t="t" r="r" b="b"/>
              <a:pathLst>
                <a:path w="439" h="661" extrusionOk="0">
                  <a:moveTo>
                    <a:pt x="219" y="0"/>
                  </a:moveTo>
                  <a:cubicBezTo>
                    <a:pt x="110" y="0"/>
                    <a:pt x="0" y="74"/>
                    <a:pt x="0" y="222"/>
                  </a:cubicBezTo>
                  <a:lnTo>
                    <a:pt x="0" y="441"/>
                  </a:lnTo>
                  <a:cubicBezTo>
                    <a:pt x="0" y="556"/>
                    <a:pt x="95" y="661"/>
                    <a:pt x="219" y="661"/>
                  </a:cubicBezTo>
                  <a:cubicBezTo>
                    <a:pt x="344" y="661"/>
                    <a:pt x="439" y="556"/>
                    <a:pt x="439" y="441"/>
                  </a:cubicBezTo>
                  <a:lnTo>
                    <a:pt x="439" y="222"/>
                  </a:lnTo>
                  <a:cubicBezTo>
                    <a:pt x="439" y="74"/>
                    <a:pt x="329" y="0"/>
                    <a:pt x="2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1538;p54"/>
            <p:cNvSpPr/>
            <p:nvPr/>
          </p:nvSpPr>
          <p:spPr>
            <a:xfrm>
              <a:off x="2686492" y="3811626"/>
              <a:ext cx="116156" cy="51907"/>
            </a:xfrm>
            <a:custGeom>
              <a:avLst/>
              <a:gdLst/>
              <a:ahLst/>
              <a:cxnLst/>
              <a:rect l="l" t="t" r="r" b="b"/>
              <a:pathLst>
                <a:path w="1967" h="879" extrusionOk="0">
                  <a:moveTo>
                    <a:pt x="144" y="0"/>
                  </a:moveTo>
                  <a:cubicBezTo>
                    <a:pt x="58" y="0"/>
                    <a:pt x="1" y="77"/>
                    <a:pt x="10" y="163"/>
                  </a:cubicBezTo>
                  <a:cubicBezTo>
                    <a:pt x="96" y="563"/>
                    <a:pt x="497" y="878"/>
                    <a:pt x="984" y="878"/>
                  </a:cubicBezTo>
                  <a:cubicBezTo>
                    <a:pt x="1461" y="878"/>
                    <a:pt x="1861" y="563"/>
                    <a:pt x="1947" y="163"/>
                  </a:cubicBezTo>
                  <a:cubicBezTo>
                    <a:pt x="1966" y="77"/>
                    <a:pt x="1899" y="0"/>
                    <a:pt x="182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1539;p54"/>
            <p:cNvSpPr/>
            <p:nvPr/>
          </p:nvSpPr>
          <p:spPr>
            <a:xfrm>
              <a:off x="2536676" y="3611320"/>
              <a:ext cx="382542" cy="323194"/>
            </a:xfrm>
            <a:custGeom>
              <a:avLst/>
              <a:gdLst/>
              <a:ahLst/>
              <a:cxnLst/>
              <a:rect l="l" t="t" r="r" b="b"/>
              <a:pathLst>
                <a:path w="6478" h="5473" extrusionOk="0">
                  <a:moveTo>
                    <a:pt x="3516" y="1"/>
                  </a:moveTo>
                  <a:cubicBezTo>
                    <a:pt x="3444" y="1"/>
                    <a:pt x="3373" y="34"/>
                    <a:pt x="3330" y="101"/>
                  </a:cubicBezTo>
                  <a:cubicBezTo>
                    <a:pt x="2900" y="788"/>
                    <a:pt x="2280" y="1332"/>
                    <a:pt x="1546" y="1694"/>
                  </a:cubicBezTo>
                  <a:cubicBezTo>
                    <a:pt x="1355" y="1780"/>
                    <a:pt x="1155" y="1856"/>
                    <a:pt x="954" y="1914"/>
                  </a:cubicBezTo>
                  <a:cubicBezTo>
                    <a:pt x="868" y="1942"/>
                    <a:pt x="573" y="1980"/>
                    <a:pt x="573" y="1980"/>
                  </a:cubicBezTo>
                  <a:cubicBezTo>
                    <a:pt x="248" y="1980"/>
                    <a:pt x="0" y="2257"/>
                    <a:pt x="29" y="2581"/>
                  </a:cubicBezTo>
                  <a:cubicBezTo>
                    <a:pt x="66" y="2861"/>
                    <a:pt x="304" y="3068"/>
                    <a:pt x="583" y="3068"/>
                  </a:cubicBezTo>
                  <a:cubicBezTo>
                    <a:pt x="589" y="3068"/>
                    <a:pt x="595" y="3068"/>
                    <a:pt x="601" y="3068"/>
                  </a:cubicBezTo>
                  <a:lnTo>
                    <a:pt x="725" y="3068"/>
                  </a:lnTo>
                  <a:cubicBezTo>
                    <a:pt x="931" y="4467"/>
                    <a:pt x="2133" y="5472"/>
                    <a:pt x="3505" y="5472"/>
                  </a:cubicBezTo>
                  <a:cubicBezTo>
                    <a:pt x="3658" y="5472"/>
                    <a:pt x="3813" y="5460"/>
                    <a:pt x="3969" y="5434"/>
                  </a:cubicBezTo>
                  <a:cubicBezTo>
                    <a:pt x="2643" y="5234"/>
                    <a:pt x="1641" y="4127"/>
                    <a:pt x="1565" y="2791"/>
                  </a:cubicBezTo>
                  <a:cubicBezTo>
                    <a:pt x="1555" y="2686"/>
                    <a:pt x="1574" y="2581"/>
                    <a:pt x="1603" y="2486"/>
                  </a:cubicBezTo>
                  <a:cubicBezTo>
                    <a:pt x="1670" y="2248"/>
                    <a:pt x="1832" y="2057"/>
                    <a:pt x="2032" y="1933"/>
                  </a:cubicBezTo>
                  <a:cubicBezTo>
                    <a:pt x="2624" y="1599"/>
                    <a:pt x="3129" y="1151"/>
                    <a:pt x="3521" y="597"/>
                  </a:cubicBezTo>
                  <a:cubicBezTo>
                    <a:pt x="3978" y="1236"/>
                    <a:pt x="4589" y="1742"/>
                    <a:pt x="5295" y="2076"/>
                  </a:cubicBezTo>
                  <a:cubicBezTo>
                    <a:pt x="5457" y="2157"/>
                    <a:pt x="5631" y="2197"/>
                    <a:pt x="5804" y="2197"/>
                  </a:cubicBezTo>
                  <a:cubicBezTo>
                    <a:pt x="6040" y="2197"/>
                    <a:pt x="6275" y="2123"/>
                    <a:pt x="6478" y="1980"/>
                  </a:cubicBezTo>
                  <a:cubicBezTo>
                    <a:pt x="6478" y="1980"/>
                    <a:pt x="6173" y="1942"/>
                    <a:pt x="6087" y="1923"/>
                  </a:cubicBezTo>
                  <a:cubicBezTo>
                    <a:pt x="5591" y="1780"/>
                    <a:pt x="4513" y="1351"/>
                    <a:pt x="3702" y="101"/>
                  </a:cubicBezTo>
                  <a:cubicBezTo>
                    <a:pt x="3659" y="34"/>
                    <a:pt x="3587" y="1"/>
                    <a:pt x="3516" y="1"/>
                  </a:cubicBezTo>
                  <a:close/>
                </a:path>
              </a:pathLst>
            </a:custGeom>
            <a:solidFill>
              <a:srgbClr val="B85F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54"/>
            <p:cNvSpPr/>
            <p:nvPr/>
          </p:nvSpPr>
          <p:spPr>
            <a:xfrm>
              <a:off x="2738340" y="3460677"/>
              <a:ext cx="212471" cy="228769"/>
            </a:xfrm>
            <a:custGeom>
              <a:avLst/>
              <a:gdLst/>
              <a:ahLst/>
              <a:cxnLst/>
              <a:rect l="l" t="t" r="r" b="b"/>
              <a:pathLst>
                <a:path w="3598" h="3874" extrusionOk="0">
                  <a:moveTo>
                    <a:pt x="735" y="0"/>
                  </a:moveTo>
                  <a:lnTo>
                    <a:pt x="735" y="0"/>
                  </a:lnTo>
                  <a:cubicBezTo>
                    <a:pt x="1" y="1860"/>
                    <a:pt x="1384" y="3873"/>
                    <a:pt x="3378" y="3873"/>
                  </a:cubicBezTo>
                  <a:cubicBezTo>
                    <a:pt x="3454" y="3873"/>
                    <a:pt x="3530" y="3873"/>
                    <a:pt x="3597" y="3864"/>
                  </a:cubicBezTo>
                  <a:lnTo>
                    <a:pt x="3597" y="3434"/>
                  </a:lnTo>
                  <a:cubicBezTo>
                    <a:pt x="3597" y="1755"/>
                    <a:pt x="2395" y="305"/>
                    <a:pt x="73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54"/>
            <p:cNvSpPr/>
            <p:nvPr/>
          </p:nvSpPr>
          <p:spPr>
            <a:xfrm>
              <a:off x="2569923" y="4037501"/>
              <a:ext cx="123951" cy="219203"/>
            </a:xfrm>
            <a:custGeom>
              <a:avLst/>
              <a:gdLst/>
              <a:ahLst/>
              <a:cxnLst/>
              <a:rect l="l" t="t" r="r" b="b"/>
              <a:pathLst>
                <a:path w="2099" h="3712" extrusionOk="0">
                  <a:moveTo>
                    <a:pt x="410" y="1"/>
                  </a:moveTo>
                  <a:lnTo>
                    <a:pt x="0" y="144"/>
                  </a:lnTo>
                  <a:cubicBezTo>
                    <a:pt x="420" y="1394"/>
                    <a:pt x="916" y="2729"/>
                    <a:pt x="1565" y="3712"/>
                  </a:cubicBezTo>
                  <a:lnTo>
                    <a:pt x="2099" y="3712"/>
                  </a:lnTo>
                  <a:cubicBezTo>
                    <a:pt x="1317" y="2643"/>
                    <a:pt x="725" y="955"/>
                    <a:pt x="41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54"/>
            <p:cNvSpPr/>
            <p:nvPr/>
          </p:nvSpPr>
          <p:spPr>
            <a:xfrm>
              <a:off x="2530476" y="4051615"/>
              <a:ext cx="77772" cy="205089"/>
            </a:xfrm>
            <a:custGeom>
              <a:avLst/>
              <a:gdLst/>
              <a:ahLst/>
              <a:cxnLst/>
              <a:rect l="l" t="t" r="r" b="b"/>
              <a:pathLst>
                <a:path w="1317" h="3473" extrusionOk="0">
                  <a:moveTo>
                    <a:pt x="411" y="0"/>
                  </a:moveTo>
                  <a:lnTo>
                    <a:pt x="0" y="143"/>
                  </a:lnTo>
                  <a:cubicBezTo>
                    <a:pt x="267" y="1250"/>
                    <a:pt x="554" y="2395"/>
                    <a:pt x="868" y="3473"/>
                  </a:cubicBezTo>
                  <a:lnTo>
                    <a:pt x="1317" y="3473"/>
                  </a:lnTo>
                  <a:cubicBezTo>
                    <a:pt x="992" y="2357"/>
                    <a:pt x="687" y="1155"/>
                    <a:pt x="41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036"/>
        <p:cNvGrpSpPr/>
        <p:nvPr/>
      </p:nvGrpSpPr>
      <p:grpSpPr>
        <a:xfrm>
          <a:off x="0" y="0"/>
          <a:ext cx="0" cy="0"/>
          <a:chOff x="0" y="0"/>
          <a:chExt cx="0" cy="0"/>
        </a:xfrm>
      </p:grpSpPr>
      <p:sp>
        <p:nvSpPr>
          <p:cNvPr id="3037" name="Google Shape;3037;p64"/>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smtClean="0">
                <a:solidFill>
                  <a:schemeClr val="accent1"/>
                </a:solidFill>
              </a:rPr>
              <a:t>Results and Insights</a:t>
            </a:r>
            <a:endParaRPr dirty="0">
              <a:solidFill>
                <a:schemeClr val="accent1"/>
              </a:solidFill>
            </a:endParaRPr>
          </a:p>
        </p:txBody>
      </p:sp>
      <p:sp>
        <p:nvSpPr>
          <p:cNvPr id="3038" name="Google Shape;3038;p64"/>
          <p:cNvSpPr txBox="1">
            <a:spLocks noGrp="1"/>
          </p:cNvSpPr>
          <p:nvPr>
            <p:ph type="body" idx="1"/>
          </p:nvPr>
        </p:nvSpPr>
        <p:spPr>
          <a:xfrm>
            <a:off x="720000" y="1000075"/>
            <a:ext cx="7704000" cy="3416400"/>
          </a:xfrm>
          <a:prstGeom prst="rect">
            <a:avLst/>
          </a:prstGeom>
        </p:spPr>
        <p:txBody>
          <a:bodyPr spcFirstLastPara="1" wrap="square" lIns="91425" tIns="91425" rIns="91425" bIns="91425" anchor="ctr" anchorCtr="0">
            <a:noAutofit/>
          </a:bodyPr>
          <a:lstStyle/>
          <a:p>
            <a:r>
              <a:rPr lang="en-US" sz="1050" b="1" dirty="0"/>
              <a:t>SQL Data Analysis Results:</a:t>
            </a:r>
            <a:endParaRPr lang="en-US" sz="1050" dirty="0"/>
          </a:p>
          <a:p>
            <a:r>
              <a:rPr lang="en-US" sz="1050" b="1" dirty="0"/>
              <a:t>Total Trips Analyzed</a:t>
            </a:r>
            <a:r>
              <a:rPr lang="en-US" sz="1050" dirty="0"/>
              <a:t>: 983</a:t>
            </a:r>
          </a:p>
          <a:p>
            <a:r>
              <a:rPr lang="en-US" sz="1050" b="1" dirty="0"/>
              <a:t>Total Earnings for Drivers</a:t>
            </a:r>
            <a:r>
              <a:rPr lang="en-US" sz="1050" dirty="0"/>
              <a:t>: </a:t>
            </a:r>
            <a:r>
              <a:rPr lang="en-US" sz="1050" dirty="0" smtClean="0"/>
              <a:t>Rs.751,000</a:t>
            </a:r>
            <a:endParaRPr lang="en-US" sz="1050" dirty="0"/>
          </a:p>
          <a:p>
            <a:r>
              <a:rPr lang="en-US" sz="1050" b="1" dirty="0"/>
              <a:t>Total Searches</a:t>
            </a:r>
            <a:r>
              <a:rPr lang="en-US" sz="1050" dirty="0"/>
              <a:t>: 2,161</a:t>
            </a:r>
          </a:p>
          <a:p>
            <a:r>
              <a:rPr lang="en-US" sz="1050" b="1" dirty="0"/>
              <a:t>Total Driver-Cancelled Trips</a:t>
            </a:r>
            <a:r>
              <a:rPr lang="en-US" sz="1050" dirty="0"/>
              <a:t>: 1,021</a:t>
            </a:r>
          </a:p>
          <a:p>
            <a:r>
              <a:rPr lang="en-US" sz="1050" b="1" dirty="0"/>
              <a:t>Average Fare per Trip</a:t>
            </a:r>
            <a:r>
              <a:rPr lang="en-US" sz="1050" dirty="0"/>
              <a:t>: </a:t>
            </a:r>
            <a:r>
              <a:rPr lang="en-US" sz="1050" dirty="0" smtClean="0"/>
              <a:t>Rs.764</a:t>
            </a:r>
            <a:endParaRPr lang="en-US" sz="1050" dirty="0"/>
          </a:p>
          <a:p>
            <a:r>
              <a:rPr lang="en-US" sz="1050" b="1" dirty="0"/>
              <a:t>Average Distance Covered per Trip</a:t>
            </a:r>
            <a:r>
              <a:rPr lang="en-US" sz="1050" dirty="0"/>
              <a:t>: 14,148 km</a:t>
            </a:r>
          </a:p>
          <a:p>
            <a:r>
              <a:rPr lang="en-US" sz="1050" b="1" dirty="0"/>
              <a:t>Most Common Payment Method</a:t>
            </a:r>
            <a:r>
              <a:rPr lang="en-US" sz="1050" dirty="0"/>
              <a:t>: Credit Card</a:t>
            </a:r>
          </a:p>
          <a:p>
            <a:r>
              <a:rPr lang="en-US" sz="1050" b="1" dirty="0"/>
              <a:t>Search-to-Estimate Rate</a:t>
            </a:r>
            <a:r>
              <a:rPr lang="en-US" sz="1050" dirty="0"/>
              <a:t>: 81.35%</a:t>
            </a:r>
          </a:p>
          <a:p>
            <a:r>
              <a:rPr lang="en-US" sz="1050" b="1" dirty="0"/>
              <a:t>Area with Highest Trip Frequency</a:t>
            </a:r>
            <a:r>
              <a:rPr lang="en-US" sz="1050" dirty="0"/>
              <a:t>: </a:t>
            </a:r>
            <a:r>
              <a:rPr lang="en-US" sz="1050" dirty="0" err="1"/>
              <a:t>Dasarahalli</a:t>
            </a:r>
            <a:endParaRPr lang="en-US" sz="1050" dirty="0"/>
          </a:p>
          <a:p>
            <a:r>
              <a:rPr lang="en-US" sz="1050" b="1" dirty="0"/>
              <a:t>Location with Highest Average Fare</a:t>
            </a:r>
            <a:r>
              <a:rPr lang="en-US" sz="1050" dirty="0"/>
              <a:t>: Bangalore South</a:t>
            </a:r>
          </a:p>
          <a:p>
            <a:r>
              <a:rPr lang="en-US" sz="1050" b="1" dirty="0"/>
              <a:t>Sentiment Analysis Results:</a:t>
            </a:r>
            <a:endParaRPr lang="en-US" sz="1050" dirty="0"/>
          </a:p>
          <a:p>
            <a:r>
              <a:rPr lang="en-US" sz="1050" b="1" dirty="0"/>
              <a:t>Positive Reviews</a:t>
            </a:r>
            <a:r>
              <a:rPr lang="en-US" sz="1050" dirty="0"/>
              <a:t>: </a:t>
            </a:r>
            <a:r>
              <a:rPr lang="en-US" sz="1050" dirty="0" smtClean="0"/>
              <a:t>33.2%</a:t>
            </a:r>
          </a:p>
          <a:p>
            <a:r>
              <a:rPr lang="en-US" sz="1050" b="1" dirty="0" smtClean="0"/>
              <a:t>Negative </a:t>
            </a:r>
            <a:r>
              <a:rPr lang="en-US" sz="1050" b="1" dirty="0"/>
              <a:t>Reviews</a:t>
            </a:r>
            <a:r>
              <a:rPr lang="en-US" sz="1050" dirty="0"/>
              <a:t>: </a:t>
            </a:r>
            <a:r>
              <a:rPr lang="en-US" sz="1050" dirty="0" smtClean="0"/>
              <a:t>66.8%</a:t>
            </a:r>
            <a:endParaRPr lang="en-US" sz="1050" dirty="0"/>
          </a:p>
          <a:p>
            <a:r>
              <a:rPr lang="en-US" sz="1050" b="1" dirty="0"/>
              <a:t>Operational Insights</a:t>
            </a:r>
            <a:r>
              <a:rPr lang="en-US" sz="1050" dirty="0"/>
              <a:t>: High trip frequency in </a:t>
            </a:r>
            <a:r>
              <a:rPr lang="en-US" sz="1050" dirty="0" err="1"/>
              <a:t>Dasarahalli</a:t>
            </a:r>
            <a:r>
              <a:rPr lang="en-US" sz="1050" dirty="0"/>
              <a:t> and high average fares in Bangalore South suggest areas of high demand and potential revenue opportunities.</a:t>
            </a:r>
          </a:p>
          <a:p>
            <a:r>
              <a:rPr lang="en-US" sz="1050" b="1" dirty="0"/>
              <a:t>Customer Sentiment</a:t>
            </a:r>
            <a:r>
              <a:rPr lang="en-US" sz="1050" dirty="0"/>
              <a:t>: The sentiment analysis reveals overall customer satisfaction trends, with the majority of reviews being [positive/negative/neutral]. This information can guide improvements in service quality.</a:t>
            </a:r>
          </a:p>
          <a:p>
            <a:r>
              <a:rPr lang="en-US" sz="1050" b="1" dirty="0"/>
              <a:t>Payment Preferences</a:t>
            </a:r>
            <a:r>
              <a:rPr lang="en-US" sz="1050" dirty="0"/>
              <a:t>: The dominance of credit card payments indicates a preference that could inform future payment solutions or promotions.</a:t>
            </a:r>
          </a:p>
          <a:p>
            <a:pPr marL="0" lvl="0" indent="0" algn="l" rtl="0">
              <a:spcBef>
                <a:spcPts val="0"/>
              </a:spcBef>
              <a:spcAft>
                <a:spcPts val="0"/>
              </a:spcAft>
              <a:buNone/>
            </a:pPr>
            <a:endParaRPr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15"/>
        <p:cNvGrpSpPr/>
        <p:nvPr/>
      </p:nvGrpSpPr>
      <p:grpSpPr>
        <a:xfrm>
          <a:off x="0" y="0"/>
          <a:ext cx="0" cy="0"/>
          <a:chOff x="0" y="0"/>
          <a:chExt cx="0" cy="0"/>
        </a:xfrm>
      </p:grpSpPr>
      <p:sp>
        <p:nvSpPr>
          <p:cNvPr id="617" name="Google Shape;617;p37"/>
          <p:cNvSpPr txBox="1">
            <a:spLocks noGrp="1"/>
          </p:cNvSpPr>
          <p:nvPr>
            <p:ph type="subTitle" idx="1"/>
          </p:nvPr>
        </p:nvSpPr>
        <p:spPr>
          <a:xfrm>
            <a:off x="4343400" y="2495550"/>
            <a:ext cx="3159900" cy="713400"/>
          </a:xfrm>
          <a:prstGeom prst="rect">
            <a:avLst/>
          </a:prstGeom>
        </p:spPr>
        <p:txBody>
          <a:bodyPr spcFirstLastPara="1" wrap="square" lIns="91425" tIns="91425" rIns="91425" bIns="91425" anchor="ctr" anchorCtr="0">
            <a:noAutofit/>
          </a:bodyPr>
          <a:lstStyle/>
          <a:p>
            <a:r>
              <a:rPr lang="en-US" sz="1400" b="1" dirty="0" smtClean="0"/>
              <a:t>      Long-Term </a:t>
            </a:r>
            <a:r>
              <a:rPr lang="en-US" sz="1400" b="1" dirty="0"/>
              <a:t>Goals:</a:t>
            </a:r>
            <a:endParaRPr lang="en-US" sz="1400" dirty="0"/>
          </a:p>
          <a:p>
            <a:r>
              <a:rPr lang="en-US" sz="1400" b="1" dirty="0" smtClean="0"/>
              <a:t>      Predictive </a:t>
            </a:r>
            <a:r>
              <a:rPr lang="en-US" sz="1400" b="1" dirty="0"/>
              <a:t>Analytics</a:t>
            </a:r>
            <a:r>
              <a:rPr lang="en-US" sz="1400" dirty="0"/>
              <a:t>: Develop predictive models to forecast trip demand and fare estimates based on historical data and trends.</a:t>
            </a:r>
          </a:p>
          <a:p>
            <a:r>
              <a:rPr lang="en-US" sz="1400" b="1" dirty="0" smtClean="0"/>
              <a:t>      Integration </a:t>
            </a:r>
            <a:r>
              <a:rPr lang="en-US" sz="1400" b="1" dirty="0"/>
              <a:t>with Other Services</a:t>
            </a:r>
            <a:r>
              <a:rPr lang="en-US" sz="1400" dirty="0"/>
              <a:t>: Explore integrating the sentiment analysis tool with </a:t>
            </a:r>
            <a:r>
              <a:rPr lang="en-US" sz="1400" dirty="0" err="1"/>
              <a:t>Uber’s</a:t>
            </a:r>
            <a:r>
              <a:rPr lang="en-US" sz="1400" dirty="0"/>
              <a:t> customer service platform for actionable insights and proactive service improvements</a:t>
            </a:r>
            <a:r>
              <a:rPr lang="en-US" dirty="0"/>
              <a:t>.</a:t>
            </a:r>
          </a:p>
          <a:p>
            <a:pPr marL="0" lvl="0" indent="0" algn="l" rtl="0">
              <a:spcBef>
                <a:spcPts val="0"/>
              </a:spcBef>
              <a:spcAft>
                <a:spcPts val="0"/>
              </a:spcAft>
              <a:buNone/>
            </a:pPr>
            <a:endParaRPr dirty="0"/>
          </a:p>
        </p:txBody>
      </p:sp>
      <p:sp>
        <p:nvSpPr>
          <p:cNvPr id="618" name="Google Shape;618;p37"/>
          <p:cNvSpPr txBox="1">
            <a:spLocks noGrp="1"/>
          </p:cNvSpPr>
          <p:nvPr>
            <p:ph type="title" idx="2"/>
          </p:nvPr>
        </p:nvSpPr>
        <p:spPr>
          <a:xfrm>
            <a:off x="1142050" y="1751400"/>
            <a:ext cx="2381400" cy="1715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4000" dirty="0" smtClean="0"/>
              <a:t>Future Work</a:t>
            </a:r>
            <a:endParaRPr sz="4000" dirty="0"/>
          </a:p>
        </p:txBody>
      </p:sp>
      <p:grpSp>
        <p:nvGrpSpPr>
          <p:cNvPr id="619" name="Google Shape;619;p37"/>
          <p:cNvGrpSpPr/>
          <p:nvPr/>
        </p:nvGrpSpPr>
        <p:grpSpPr>
          <a:xfrm rot="-5400000">
            <a:off x="1995732" y="3735489"/>
            <a:ext cx="674028" cy="673984"/>
            <a:chOff x="4748707" y="2755189"/>
            <a:chExt cx="674028" cy="673984"/>
          </a:xfrm>
        </p:grpSpPr>
        <p:sp>
          <p:nvSpPr>
            <p:cNvPr id="620" name="Google Shape;620;p37"/>
            <p:cNvSpPr/>
            <p:nvPr/>
          </p:nvSpPr>
          <p:spPr>
            <a:xfrm>
              <a:off x="4880963" y="2887438"/>
              <a:ext cx="409500" cy="4095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21" name="Google Shape;621;p37"/>
            <p:cNvGrpSpPr/>
            <p:nvPr/>
          </p:nvGrpSpPr>
          <p:grpSpPr>
            <a:xfrm rot="-2699781" flipH="1">
              <a:off x="4843559" y="2857748"/>
              <a:ext cx="484323" cy="468865"/>
              <a:chOff x="6021400" y="1654100"/>
              <a:chExt cx="435350" cy="421375"/>
            </a:xfrm>
          </p:grpSpPr>
          <p:sp>
            <p:nvSpPr>
              <p:cNvPr id="622" name="Google Shape;622;p37"/>
              <p:cNvSpPr/>
              <p:nvPr/>
            </p:nvSpPr>
            <p:spPr>
              <a:xfrm>
                <a:off x="6021400" y="1731075"/>
                <a:ext cx="355825" cy="344400"/>
              </a:xfrm>
              <a:custGeom>
                <a:avLst/>
                <a:gdLst/>
                <a:ahLst/>
                <a:cxnLst/>
                <a:rect l="l" t="t" r="r" b="b"/>
                <a:pathLst>
                  <a:path w="14233" h="13776" extrusionOk="0">
                    <a:moveTo>
                      <a:pt x="5024" y="0"/>
                    </a:moveTo>
                    <a:cubicBezTo>
                      <a:pt x="4837" y="135"/>
                      <a:pt x="4656" y="283"/>
                      <a:pt x="4489" y="458"/>
                    </a:cubicBezTo>
                    <a:lnTo>
                      <a:pt x="1829" y="3110"/>
                    </a:lnTo>
                    <a:cubicBezTo>
                      <a:pt x="0" y="4940"/>
                      <a:pt x="0" y="7915"/>
                      <a:pt x="1829" y="9750"/>
                    </a:cubicBezTo>
                    <a:lnTo>
                      <a:pt x="4489" y="12404"/>
                    </a:lnTo>
                    <a:cubicBezTo>
                      <a:pt x="5402" y="13318"/>
                      <a:pt x="6600" y="13775"/>
                      <a:pt x="7806" y="13775"/>
                    </a:cubicBezTo>
                    <a:cubicBezTo>
                      <a:pt x="9004" y="13775"/>
                      <a:pt x="10208" y="13318"/>
                      <a:pt x="11121" y="12404"/>
                    </a:cubicBezTo>
                    <a:lnTo>
                      <a:pt x="13782" y="9750"/>
                    </a:lnTo>
                    <a:cubicBezTo>
                      <a:pt x="13950" y="9577"/>
                      <a:pt x="14097" y="9396"/>
                      <a:pt x="14233" y="9209"/>
                    </a:cubicBezTo>
                    <a:lnTo>
                      <a:pt x="502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37"/>
              <p:cNvSpPr/>
              <p:nvPr/>
            </p:nvSpPr>
            <p:spPr>
              <a:xfrm>
                <a:off x="6196400" y="1654100"/>
                <a:ext cx="127050" cy="124475"/>
              </a:xfrm>
              <a:custGeom>
                <a:avLst/>
                <a:gdLst/>
                <a:ahLst/>
                <a:cxnLst/>
                <a:rect l="l" t="t" r="r" b="b"/>
                <a:pathLst>
                  <a:path w="5082" h="4979" extrusionOk="0">
                    <a:moveTo>
                      <a:pt x="3903" y="0"/>
                    </a:moveTo>
                    <a:cubicBezTo>
                      <a:pt x="3627" y="0"/>
                      <a:pt x="3349" y="110"/>
                      <a:pt x="3143" y="315"/>
                    </a:cubicBezTo>
                    <a:lnTo>
                      <a:pt x="1" y="3459"/>
                    </a:lnTo>
                    <a:lnTo>
                      <a:pt x="1520" y="4979"/>
                    </a:lnTo>
                    <a:lnTo>
                      <a:pt x="4662" y="1836"/>
                    </a:lnTo>
                    <a:cubicBezTo>
                      <a:pt x="5081" y="1417"/>
                      <a:pt x="5081" y="734"/>
                      <a:pt x="4662" y="315"/>
                    </a:cubicBezTo>
                    <a:cubicBezTo>
                      <a:pt x="4451" y="110"/>
                      <a:pt x="4174" y="0"/>
                      <a:pt x="39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37"/>
              <p:cNvSpPr/>
              <p:nvPr/>
            </p:nvSpPr>
            <p:spPr>
              <a:xfrm>
                <a:off x="6329725" y="1787550"/>
                <a:ext cx="127025" cy="124350"/>
              </a:xfrm>
              <a:custGeom>
                <a:avLst/>
                <a:gdLst/>
                <a:ahLst/>
                <a:cxnLst/>
                <a:rect l="l" t="t" r="r" b="b"/>
                <a:pathLst>
                  <a:path w="5081" h="4974" extrusionOk="0">
                    <a:moveTo>
                      <a:pt x="3903" y="1"/>
                    </a:moveTo>
                    <a:cubicBezTo>
                      <a:pt x="3626" y="1"/>
                      <a:pt x="3356" y="104"/>
                      <a:pt x="3143" y="316"/>
                    </a:cubicBezTo>
                    <a:lnTo>
                      <a:pt x="0" y="3454"/>
                    </a:lnTo>
                    <a:lnTo>
                      <a:pt x="1520" y="4973"/>
                    </a:lnTo>
                    <a:lnTo>
                      <a:pt x="4662" y="1831"/>
                    </a:lnTo>
                    <a:cubicBezTo>
                      <a:pt x="5081" y="1412"/>
                      <a:pt x="5081" y="735"/>
                      <a:pt x="4662" y="316"/>
                    </a:cubicBezTo>
                    <a:cubicBezTo>
                      <a:pt x="4450" y="104"/>
                      <a:pt x="4180" y="1"/>
                      <a:pt x="390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cxnSp>
        <p:nvCxnSpPr>
          <p:cNvPr id="625" name="Google Shape;625;p37"/>
          <p:cNvCxnSpPr>
            <a:stCxn id="618" idx="2"/>
            <a:endCxn id="620" idx="6"/>
          </p:cNvCxnSpPr>
          <p:nvPr/>
        </p:nvCxnSpPr>
        <p:spPr>
          <a:xfrm>
            <a:off x="2332750" y="3467100"/>
            <a:ext cx="0" cy="400500"/>
          </a:xfrm>
          <a:prstGeom prst="straightConnector1">
            <a:avLst/>
          </a:prstGeom>
          <a:noFill/>
          <a:ln w="9525" cap="flat" cmpd="sng">
            <a:solidFill>
              <a:schemeClr val="dk2"/>
            </a:solidFill>
            <a:prstDash val="solid"/>
            <a:round/>
            <a:headEnd type="none" w="med" len="med"/>
            <a:tailEnd type="none" w="med" len="med"/>
          </a:ln>
        </p:spPr>
      </p:cxn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894"/>
        <p:cNvGrpSpPr/>
        <p:nvPr/>
      </p:nvGrpSpPr>
      <p:grpSpPr>
        <a:xfrm>
          <a:off x="0" y="0"/>
          <a:ext cx="0" cy="0"/>
          <a:chOff x="0" y="0"/>
          <a:chExt cx="0" cy="0"/>
        </a:xfrm>
      </p:grpSpPr>
      <p:sp>
        <p:nvSpPr>
          <p:cNvPr id="2895" name="Google Shape;2895;p63"/>
          <p:cNvSpPr txBox="1">
            <a:spLocks noGrp="1"/>
          </p:cNvSpPr>
          <p:nvPr>
            <p:ph type="title"/>
          </p:nvPr>
        </p:nvSpPr>
        <p:spPr>
          <a:xfrm>
            <a:off x="692763" y="1200150"/>
            <a:ext cx="77040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smtClean="0">
                <a:solidFill>
                  <a:schemeClr val="accent1"/>
                </a:solidFill>
              </a:rPr>
              <a:t>Thank you !</a:t>
            </a:r>
            <a:endParaRPr dirty="0">
              <a:solidFill>
                <a:schemeClr val="accent1"/>
              </a:solidFill>
            </a:endParaRPr>
          </a:p>
        </p:txBody>
      </p:sp>
      <p:grpSp>
        <p:nvGrpSpPr>
          <p:cNvPr id="2896" name="Google Shape;2896;p63"/>
          <p:cNvGrpSpPr/>
          <p:nvPr/>
        </p:nvGrpSpPr>
        <p:grpSpPr>
          <a:xfrm flipH="1">
            <a:off x="5943879" y="2393658"/>
            <a:ext cx="2216668" cy="1592360"/>
            <a:chOff x="1115254" y="1213592"/>
            <a:chExt cx="2343944" cy="1683790"/>
          </a:xfrm>
        </p:grpSpPr>
        <p:sp>
          <p:nvSpPr>
            <p:cNvPr id="2897" name="Google Shape;2897;p63"/>
            <p:cNvSpPr/>
            <p:nvPr/>
          </p:nvSpPr>
          <p:spPr>
            <a:xfrm>
              <a:off x="2686175" y="1705856"/>
              <a:ext cx="119623" cy="80320"/>
            </a:xfrm>
            <a:custGeom>
              <a:avLst/>
              <a:gdLst/>
              <a:ahLst/>
              <a:cxnLst/>
              <a:rect l="l" t="t" r="r" b="b"/>
              <a:pathLst>
                <a:path w="6766" h="4543" extrusionOk="0">
                  <a:moveTo>
                    <a:pt x="5509" y="0"/>
                  </a:moveTo>
                  <a:cubicBezTo>
                    <a:pt x="5276" y="0"/>
                    <a:pt x="0" y="2485"/>
                    <a:pt x="0" y="2485"/>
                  </a:cubicBezTo>
                  <a:cubicBezTo>
                    <a:pt x="521" y="3162"/>
                    <a:pt x="1473" y="4543"/>
                    <a:pt x="1473" y="4543"/>
                  </a:cubicBezTo>
                  <a:cubicBezTo>
                    <a:pt x="1473" y="4543"/>
                    <a:pt x="6766" y="2852"/>
                    <a:pt x="6644" y="2485"/>
                  </a:cubicBezTo>
                  <a:cubicBezTo>
                    <a:pt x="6529" y="2125"/>
                    <a:pt x="5740" y="0"/>
                    <a:pt x="55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8" name="Google Shape;2898;p63"/>
            <p:cNvSpPr/>
            <p:nvPr/>
          </p:nvSpPr>
          <p:spPr>
            <a:xfrm>
              <a:off x="2546715" y="1644949"/>
              <a:ext cx="89602" cy="55056"/>
            </a:xfrm>
            <a:custGeom>
              <a:avLst/>
              <a:gdLst/>
              <a:ahLst/>
              <a:cxnLst/>
              <a:rect l="l" t="t" r="r" b="b"/>
              <a:pathLst>
                <a:path w="5068" h="3114" extrusionOk="0">
                  <a:moveTo>
                    <a:pt x="3904" y="1"/>
                  </a:moveTo>
                  <a:cubicBezTo>
                    <a:pt x="3778" y="1"/>
                    <a:pt x="3641" y="29"/>
                    <a:pt x="3493" y="94"/>
                  </a:cubicBezTo>
                  <a:cubicBezTo>
                    <a:pt x="2370" y="582"/>
                    <a:pt x="471" y="1571"/>
                    <a:pt x="471" y="1571"/>
                  </a:cubicBezTo>
                  <a:cubicBezTo>
                    <a:pt x="471" y="1571"/>
                    <a:pt x="1" y="2224"/>
                    <a:pt x="648" y="2811"/>
                  </a:cubicBezTo>
                  <a:cubicBezTo>
                    <a:pt x="905" y="3046"/>
                    <a:pt x="1202" y="3113"/>
                    <a:pt x="1456" y="3113"/>
                  </a:cubicBezTo>
                  <a:cubicBezTo>
                    <a:pt x="1788" y="3113"/>
                    <a:pt x="2046" y="3000"/>
                    <a:pt x="2046" y="3000"/>
                  </a:cubicBezTo>
                  <a:lnTo>
                    <a:pt x="5068" y="1241"/>
                  </a:lnTo>
                  <a:cubicBezTo>
                    <a:pt x="5068" y="1241"/>
                    <a:pt x="4736" y="1"/>
                    <a:pt x="390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9" name="Google Shape;2899;p63"/>
            <p:cNvSpPr/>
            <p:nvPr/>
          </p:nvSpPr>
          <p:spPr>
            <a:xfrm>
              <a:off x="1905868" y="2321668"/>
              <a:ext cx="284577" cy="305192"/>
            </a:xfrm>
            <a:custGeom>
              <a:avLst/>
              <a:gdLst/>
              <a:ahLst/>
              <a:cxnLst/>
              <a:rect l="l" t="t" r="r" b="b"/>
              <a:pathLst>
                <a:path w="16096" h="17262" extrusionOk="0">
                  <a:moveTo>
                    <a:pt x="7531" y="0"/>
                  </a:moveTo>
                  <a:cubicBezTo>
                    <a:pt x="7528" y="0"/>
                    <a:pt x="7525" y="1"/>
                    <a:pt x="7522" y="1"/>
                  </a:cubicBezTo>
                  <a:cubicBezTo>
                    <a:pt x="6825" y="117"/>
                    <a:pt x="1923" y="4257"/>
                    <a:pt x="164" y="4434"/>
                  </a:cubicBezTo>
                  <a:cubicBezTo>
                    <a:pt x="164" y="4434"/>
                    <a:pt x="0" y="14635"/>
                    <a:pt x="586" y="15216"/>
                  </a:cubicBezTo>
                  <a:cubicBezTo>
                    <a:pt x="1165" y="15802"/>
                    <a:pt x="4315" y="17261"/>
                    <a:pt x="7173" y="17261"/>
                  </a:cubicBezTo>
                  <a:cubicBezTo>
                    <a:pt x="10030" y="17261"/>
                    <a:pt x="14219" y="15057"/>
                    <a:pt x="15159" y="14049"/>
                  </a:cubicBezTo>
                  <a:cubicBezTo>
                    <a:pt x="16095" y="13047"/>
                    <a:pt x="8292" y="0"/>
                    <a:pt x="753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0" name="Google Shape;2900;p63"/>
            <p:cNvSpPr/>
            <p:nvPr/>
          </p:nvSpPr>
          <p:spPr>
            <a:xfrm>
              <a:off x="2052984" y="2599881"/>
              <a:ext cx="118544" cy="297501"/>
            </a:xfrm>
            <a:custGeom>
              <a:avLst/>
              <a:gdLst/>
              <a:ahLst/>
              <a:cxnLst/>
              <a:rect l="l" t="t" r="r" b="b"/>
              <a:pathLst>
                <a:path w="6705" h="16827" extrusionOk="0">
                  <a:moveTo>
                    <a:pt x="1832" y="1"/>
                  </a:moveTo>
                  <a:cubicBezTo>
                    <a:pt x="1604" y="1"/>
                    <a:pt x="1383" y="81"/>
                    <a:pt x="1196" y="237"/>
                  </a:cubicBezTo>
                  <a:cubicBezTo>
                    <a:pt x="1" y="1244"/>
                    <a:pt x="849" y="4841"/>
                    <a:pt x="3199" y="12521"/>
                  </a:cubicBezTo>
                  <a:cubicBezTo>
                    <a:pt x="3676" y="14085"/>
                    <a:pt x="4090" y="15434"/>
                    <a:pt x="4323" y="16362"/>
                  </a:cubicBezTo>
                  <a:cubicBezTo>
                    <a:pt x="4391" y="16643"/>
                    <a:pt x="4640" y="16826"/>
                    <a:pt x="4915" y="16826"/>
                  </a:cubicBezTo>
                  <a:cubicBezTo>
                    <a:pt x="4964" y="16826"/>
                    <a:pt x="5013" y="16820"/>
                    <a:pt x="5062" y="16807"/>
                  </a:cubicBezTo>
                  <a:cubicBezTo>
                    <a:pt x="5391" y="16728"/>
                    <a:pt x="5592" y="16392"/>
                    <a:pt x="5507" y="16069"/>
                  </a:cubicBezTo>
                  <a:cubicBezTo>
                    <a:pt x="5270" y="15110"/>
                    <a:pt x="4854" y="13743"/>
                    <a:pt x="4366" y="12168"/>
                  </a:cubicBezTo>
                  <a:cubicBezTo>
                    <a:pt x="3676" y="9897"/>
                    <a:pt x="2889" y="7325"/>
                    <a:pt x="2382" y="5158"/>
                  </a:cubicBezTo>
                  <a:cubicBezTo>
                    <a:pt x="1790" y="2599"/>
                    <a:pt x="1844" y="1660"/>
                    <a:pt x="1923" y="1336"/>
                  </a:cubicBezTo>
                  <a:lnTo>
                    <a:pt x="1923" y="1336"/>
                  </a:lnTo>
                  <a:cubicBezTo>
                    <a:pt x="2754" y="2191"/>
                    <a:pt x="4354" y="6636"/>
                    <a:pt x="5434" y="10604"/>
                  </a:cubicBezTo>
                  <a:cubicBezTo>
                    <a:pt x="5505" y="10874"/>
                    <a:pt x="5751" y="11055"/>
                    <a:pt x="6022" y="11055"/>
                  </a:cubicBezTo>
                  <a:cubicBezTo>
                    <a:pt x="6076" y="11055"/>
                    <a:pt x="6131" y="11047"/>
                    <a:pt x="6186" y="11032"/>
                  </a:cubicBezTo>
                  <a:cubicBezTo>
                    <a:pt x="6508" y="10946"/>
                    <a:pt x="6704" y="10610"/>
                    <a:pt x="6612" y="10281"/>
                  </a:cubicBezTo>
                  <a:cubicBezTo>
                    <a:pt x="6606" y="10256"/>
                    <a:pt x="5966" y="7899"/>
                    <a:pt x="5141" y="5518"/>
                  </a:cubicBezTo>
                  <a:cubicBezTo>
                    <a:pt x="3602" y="1043"/>
                    <a:pt x="2760" y="243"/>
                    <a:pt x="2137" y="48"/>
                  </a:cubicBezTo>
                  <a:cubicBezTo>
                    <a:pt x="2036" y="16"/>
                    <a:pt x="1933" y="1"/>
                    <a:pt x="183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1" name="Google Shape;2901;p63"/>
            <p:cNvSpPr/>
            <p:nvPr/>
          </p:nvSpPr>
          <p:spPr>
            <a:xfrm>
              <a:off x="1115254" y="1643269"/>
              <a:ext cx="505312" cy="211559"/>
            </a:xfrm>
            <a:custGeom>
              <a:avLst/>
              <a:gdLst/>
              <a:ahLst/>
              <a:cxnLst/>
              <a:rect l="l" t="t" r="r" b="b"/>
              <a:pathLst>
                <a:path w="28581" h="11966" extrusionOk="0">
                  <a:moveTo>
                    <a:pt x="13286" y="0"/>
                  </a:moveTo>
                  <a:cubicBezTo>
                    <a:pt x="7689" y="0"/>
                    <a:pt x="965" y="158"/>
                    <a:pt x="965" y="158"/>
                  </a:cubicBezTo>
                  <a:cubicBezTo>
                    <a:pt x="178" y="945"/>
                    <a:pt x="440" y="2167"/>
                    <a:pt x="965" y="2607"/>
                  </a:cubicBezTo>
                  <a:cubicBezTo>
                    <a:pt x="1491" y="3039"/>
                    <a:pt x="1" y="3131"/>
                    <a:pt x="1923" y="6014"/>
                  </a:cubicBezTo>
                  <a:cubicBezTo>
                    <a:pt x="3853" y="8900"/>
                    <a:pt x="5422" y="11264"/>
                    <a:pt x="8573" y="11526"/>
                  </a:cubicBezTo>
                  <a:cubicBezTo>
                    <a:pt x="10410" y="11679"/>
                    <a:pt x="15725" y="11965"/>
                    <a:pt x="20010" y="11965"/>
                  </a:cubicBezTo>
                  <a:cubicBezTo>
                    <a:pt x="23073" y="11965"/>
                    <a:pt x="25610" y="11819"/>
                    <a:pt x="25974" y="11374"/>
                  </a:cubicBezTo>
                  <a:cubicBezTo>
                    <a:pt x="26853" y="10300"/>
                    <a:pt x="28580" y="5665"/>
                    <a:pt x="28068" y="4614"/>
                  </a:cubicBezTo>
                  <a:cubicBezTo>
                    <a:pt x="27549" y="3565"/>
                    <a:pt x="23617" y="505"/>
                    <a:pt x="19856" y="158"/>
                  </a:cubicBezTo>
                  <a:cubicBezTo>
                    <a:pt x="18602" y="40"/>
                    <a:pt x="16085" y="0"/>
                    <a:pt x="1328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2" name="Google Shape;2902;p63"/>
            <p:cNvSpPr/>
            <p:nvPr/>
          </p:nvSpPr>
          <p:spPr>
            <a:xfrm>
              <a:off x="1118401" y="1486677"/>
              <a:ext cx="527218" cy="238185"/>
            </a:xfrm>
            <a:custGeom>
              <a:avLst/>
              <a:gdLst/>
              <a:ahLst/>
              <a:cxnLst/>
              <a:rect l="l" t="t" r="r" b="b"/>
              <a:pathLst>
                <a:path w="29820" h="13472" extrusionOk="0">
                  <a:moveTo>
                    <a:pt x="15888" y="1"/>
                  </a:moveTo>
                  <a:cubicBezTo>
                    <a:pt x="12132" y="1"/>
                    <a:pt x="7280" y="708"/>
                    <a:pt x="4371" y="2195"/>
                  </a:cubicBezTo>
                  <a:cubicBezTo>
                    <a:pt x="262" y="4289"/>
                    <a:pt x="1483" y="6127"/>
                    <a:pt x="1483" y="6127"/>
                  </a:cubicBezTo>
                  <a:cubicBezTo>
                    <a:pt x="1483" y="6127"/>
                    <a:pt x="403" y="6474"/>
                    <a:pt x="293" y="7263"/>
                  </a:cubicBezTo>
                  <a:cubicBezTo>
                    <a:pt x="176" y="8049"/>
                    <a:pt x="0" y="8227"/>
                    <a:pt x="787" y="9015"/>
                  </a:cubicBezTo>
                  <a:cubicBezTo>
                    <a:pt x="1260" y="9487"/>
                    <a:pt x="7190" y="9582"/>
                    <a:pt x="12343" y="9582"/>
                  </a:cubicBezTo>
                  <a:cubicBezTo>
                    <a:pt x="15777" y="9582"/>
                    <a:pt x="18867" y="9540"/>
                    <a:pt x="19763" y="9540"/>
                  </a:cubicBezTo>
                  <a:cubicBezTo>
                    <a:pt x="22003" y="9540"/>
                    <a:pt x="26920" y="13471"/>
                    <a:pt x="27890" y="13471"/>
                  </a:cubicBezTo>
                  <a:cubicBezTo>
                    <a:pt x="28861" y="13471"/>
                    <a:pt x="28158" y="11109"/>
                    <a:pt x="27456" y="10760"/>
                  </a:cubicBezTo>
                  <a:cubicBezTo>
                    <a:pt x="26760" y="10413"/>
                    <a:pt x="29819" y="2805"/>
                    <a:pt x="19763" y="356"/>
                  </a:cubicBezTo>
                  <a:cubicBezTo>
                    <a:pt x="18800" y="121"/>
                    <a:pt x="17438" y="1"/>
                    <a:pt x="1588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3" name="Google Shape;2903;p63"/>
            <p:cNvSpPr/>
            <p:nvPr/>
          </p:nvSpPr>
          <p:spPr>
            <a:xfrm>
              <a:off x="1543570" y="1879810"/>
              <a:ext cx="728115" cy="364615"/>
            </a:xfrm>
            <a:custGeom>
              <a:avLst/>
              <a:gdLst/>
              <a:ahLst/>
              <a:cxnLst/>
              <a:rect l="l" t="t" r="r" b="b"/>
              <a:pathLst>
                <a:path w="41183" h="20623" extrusionOk="0">
                  <a:moveTo>
                    <a:pt x="4270" y="0"/>
                  </a:moveTo>
                  <a:cubicBezTo>
                    <a:pt x="2451" y="0"/>
                    <a:pt x="1276" y="552"/>
                    <a:pt x="697" y="1994"/>
                  </a:cubicBezTo>
                  <a:cubicBezTo>
                    <a:pt x="1" y="3740"/>
                    <a:pt x="10667" y="14589"/>
                    <a:pt x="12072" y="16072"/>
                  </a:cubicBezTo>
                  <a:cubicBezTo>
                    <a:pt x="13470" y="17563"/>
                    <a:pt x="15130" y="20622"/>
                    <a:pt x="20028" y="20622"/>
                  </a:cubicBezTo>
                  <a:cubicBezTo>
                    <a:pt x="24925" y="20622"/>
                    <a:pt x="39973" y="17061"/>
                    <a:pt x="40579" y="16776"/>
                  </a:cubicBezTo>
                  <a:cubicBezTo>
                    <a:pt x="41182" y="16489"/>
                    <a:pt x="37519" y="9253"/>
                    <a:pt x="31133" y="6365"/>
                  </a:cubicBezTo>
                  <a:cubicBezTo>
                    <a:pt x="24747" y="3478"/>
                    <a:pt x="5509" y="71"/>
                    <a:pt x="5509" y="71"/>
                  </a:cubicBezTo>
                  <a:cubicBezTo>
                    <a:pt x="5067" y="25"/>
                    <a:pt x="4654" y="0"/>
                    <a:pt x="427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4" name="Google Shape;2904;p63"/>
            <p:cNvSpPr/>
            <p:nvPr/>
          </p:nvSpPr>
          <p:spPr>
            <a:xfrm>
              <a:off x="1347233" y="2030974"/>
              <a:ext cx="425222" cy="299375"/>
            </a:xfrm>
            <a:custGeom>
              <a:avLst/>
              <a:gdLst/>
              <a:ahLst/>
              <a:cxnLst/>
              <a:rect l="l" t="t" r="r" b="b"/>
              <a:pathLst>
                <a:path w="24051" h="16933" extrusionOk="0">
                  <a:moveTo>
                    <a:pt x="17054" y="1"/>
                  </a:moveTo>
                  <a:cubicBezTo>
                    <a:pt x="14166" y="355"/>
                    <a:pt x="10319" y="367"/>
                    <a:pt x="9446" y="1759"/>
                  </a:cubicBezTo>
                  <a:cubicBezTo>
                    <a:pt x="8572" y="3151"/>
                    <a:pt x="0" y="15130"/>
                    <a:pt x="611" y="16621"/>
                  </a:cubicBezTo>
                  <a:cubicBezTo>
                    <a:pt x="700" y="16836"/>
                    <a:pt x="867" y="16932"/>
                    <a:pt x="1093" y="16932"/>
                  </a:cubicBezTo>
                  <a:cubicBezTo>
                    <a:pt x="2417" y="16932"/>
                    <a:pt x="5775" y="13642"/>
                    <a:pt x="7346" y="12072"/>
                  </a:cubicBezTo>
                  <a:cubicBezTo>
                    <a:pt x="9183" y="10233"/>
                    <a:pt x="15039" y="4073"/>
                    <a:pt x="19545" y="3701"/>
                  </a:cubicBezTo>
                  <a:cubicBezTo>
                    <a:pt x="24051" y="3329"/>
                    <a:pt x="17054" y="1"/>
                    <a:pt x="1705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5" name="Google Shape;2905;p63"/>
            <p:cNvSpPr/>
            <p:nvPr/>
          </p:nvSpPr>
          <p:spPr>
            <a:xfrm>
              <a:off x="1306428" y="1825797"/>
              <a:ext cx="400275" cy="184756"/>
            </a:xfrm>
            <a:custGeom>
              <a:avLst/>
              <a:gdLst/>
              <a:ahLst/>
              <a:cxnLst/>
              <a:rect l="l" t="t" r="r" b="b"/>
              <a:pathLst>
                <a:path w="22640" h="10450" extrusionOk="0">
                  <a:moveTo>
                    <a:pt x="13567" y="1"/>
                  </a:moveTo>
                  <a:cubicBezTo>
                    <a:pt x="13353" y="1"/>
                    <a:pt x="13138" y="77"/>
                    <a:pt x="12969" y="232"/>
                  </a:cubicBezTo>
                  <a:cubicBezTo>
                    <a:pt x="12670" y="512"/>
                    <a:pt x="12608" y="965"/>
                    <a:pt x="12810" y="1306"/>
                  </a:cubicBezTo>
                  <a:lnTo>
                    <a:pt x="880" y="1306"/>
                  </a:lnTo>
                  <a:cubicBezTo>
                    <a:pt x="398" y="1306"/>
                    <a:pt x="0" y="1697"/>
                    <a:pt x="0" y="2179"/>
                  </a:cubicBezTo>
                  <a:cubicBezTo>
                    <a:pt x="0" y="2662"/>
                    <a:pt x="398" y="3053"/>
                    <a:pt x="880" y="3053"/>
                  </a:cubicBezTo>
                  <a:lnTo>
                    <a:pt x="14202" y="3053"/>
                  </a:lnTo>
                  <a:cubicBezTo>
                    <a:pt x="14262" y="3053"/>
                    <a:pt x="14324" y="3045"/>
                    <a:pt x="14385" y="3034"/>
                  </a:cubicBezTo>
                  <a:lnTo>
                    <a:pt x="21034" y="10171"/>
                  </a:lnTo>
                  <a:cubicBezTo>
                    <a:pt x="21203" y="10356"/>
                    <a:pt x="21436" y="10450"/>
                    <a:pt x="21671" y="10450"/>
                  </a:cubicBezTo>
                  <a:cubicBezTo>
                    <a:pt x="21885" y="10450"/>
                    <a:pt x="22101" y="10371"/>
                    <a:pt x="22267" y="10214"/>
                  </a:cubicBezTo>
                  <a:cubicBezTo>
                    <a:pt x="22622" y="9884"/>
                    <a:pt x="22640" y="9329"/>
                    <a:pt x="22310" y="8980"/>
                  </a:cubicBezTo>
                  <a:lnTo>
                    <a:pt x="14202" y="275"/>
                  </a:lnTo>
                  <a:cubicBezTo>
                    <a:pt x="14033" y="92"/>
                    <a:pt x="13801" y="1"/>
                    <a:pt x="1356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6" name="Google Shape;2906;p63"/>
            <p:cNvSpPr/>
            <p:nvPr/>
          </p:nvSpPr>
          <p:spPr>
            <a:xfrm>
              <a:off x="1838914" y="1740173"/>
              <a:ext cx="1173492" cy="785646"/>
            </a:xfrm>
            <a:custGeom>
              <a:avLst/>
              <a:gdLst/>
              <a:ahLst/>
              <a:cxnLst/>
              <a:rect l="l" t="t" r="r" b="b"/>
              <a:pathLst>
                <a:path w="66374" h="44437" extrusionOk="0">
                  <a:moveTo>
                    <a:pt x="52349" y="1"/>
                  </a:moveTo>
                  <a:cubicBezTo>
                    <a:pt x="51599" y="300"/>
                    <a:pt x="50982" y="623"/>
                    <a:pt x="50982" y="623"/>
                  </a:cubicBezTo>
                  <a:cubicBezTo>
                    <a:pt x="48186" y="2021"/>
                    <a:pt x="46873" y="2895"/>
                    <a:pt x="47221" y="4385"/>
                  </a:cubicBezTo>
                  <a:cubicBezTo>
                    <a:pt x="47575" y="5868"/>
                    <a:pt x="49322" y="7705"/>
                    <a:pt x="48356" y="11027"/>
                  </a:cubicBezTo>
                  <a:cubicBezTo>
                    <a:pt x="47398" y="14349"/>
                    <a:pt x="43374" y="24674"/>
                    <a:pt x="43112" y="27121"/>
                  </a:cubicBezTo>
                  <a:cubicBezTo>
                    <a:pt x="42850" y="29569"/>
                    <a:pt x="43112" y="32367"/>
                    <a:pt x="41189" y="33069"/>
                  </a:cubicBezTo>
                  <a:cubicBezTo>
                    <a:pt x="40470" y="33329"/>
                    <a:pt x="39092" y="33443"/>
                    <a:pt x="37561" y="33443"/>
                  </a:cubicBezTo>
                  <a:cubicBezTo>
                    <a:pt x="34994" y="33443"/>
                    <a:pt x="31996" y="33122"/>
                    <a:pt x="30956" y="32629"/>
                  </a:cubicBezTo>
                  <a:cubicBezTo>
                    <a:pt x="29295" y="31841"/>
                    <a:pt x="26236" y="27121"/>
                    <a:pt x="25272" y="25723"/>
                  </a:cubicBezTo>
                  <a:cubicBezTo>
                    <a:pt x="24471" y="24551"/>
                    <a:pt x="24399" y="23992"/>
                    <a:pt x="24091" y="23992"/>
                  </a:cubicBezTo>
                  <a:cubicBezTo>
                    <a:pt x="24030" y="23992"/>
                    <a:pt x="23960" y="24014"/>
                    <a:pt x="23874" y="24057"/>
                  </a:cubicBezTo>
                  <a:cubicBezTo>
                    <a:pt x="23349" y="24319"/>
                    <a:pt x="18012" y="25370"/>
                    <a:pt x="13115" y="26157"/>
                  </a:cubicBezTo>
                  <a:cubicBezTo>
                    <a:pt x="8220" y="26945"/>
                    <a:pt x="1" y="27647"/>
                    <a:pt x="434" y="28343"/>
                  </a:cubicBezTo>
                  <a:cubicBezTo>
                    <a:pt x="874" y="29045"/>
                    <a:pt x="4109" y="33678"/>
                    <a:pt x="6907" y="34289"/>
                  </a:cubicBezTo>
                  <a:cubicBezTo>
                    <a:pt x="7388" y="34394"/>
                    <a:pt x="7823" y="34432"/>
                    <a:pt x="8217" y="34432"/>
                  </a:cubicBezTo>
                  <a:cubicBezTo>
                    <a:pt x="9220" y="34432"/>
                    <a:pt x="9958" y="34188"/>
                    <a:pt x="10527" y="34188"/>
                  </a:cubicBezTo>
                  <a:cubicBezTo>
                    <a:pt x="11036" y="34188"/>
                    <a:pt x="11410" y="34383"/>
                    <a:pt x="11717" y="35120"/>
                  </a:cubicBezTo>
                  <a:cubicBezTo>
                    <a:pt x="12176" y="36219"/>
                    <a:pt x="12517" y="38147"/>
                    <a:pt x="13092" y="39956"/>
                  </a:cubicBezTo>
                  <a:cubicBezTo>
                    <a:pt x="18294" y="41103"/>
                    <a:pt x="36738" y="43349"/>
                    <a:pt x="41629" y="43820"/>
                  </a:cubicBezTo>
                  <a:cubicBezTo>
                    <a:pt x="47051" y="44346"/>
                    <a:pt x="56666" y="44437"/>
                    <a:pt x="56666" y="44437"/>
                  </a:cubicBezTo>
                  <a:cubicBezTo>
                    <a:pt x="56666" y="44437"/>
                    <a:pt x="65849" y="14349"/>
                    <a:pt x="66112" y="12951"/>
                  </a:cubicBezTo>
                  <a:cubicBezTo>
                    <a:pt x="66374" y="11552"/>
                    <a:pt x="65323" y="9404"/>
                    <a:pt x="63316" y="7896"/>
                  </a:cubicBezTo>
                  <a:cubicBezTo>
                    <a:pt x="61770" y="6741"/>
                    <a:pt x="55286" y="2100"/>
                    <a:pt x="5234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7" name="Google Shape;2907;p63"/>
            <p:cNvSpPr/>
            <p:nvPr/>
          </p:nvSpPr>
          <p:spPr>
            <a:xfrm>
              <a:off x="2070363" y="1731103"/>
              <a:ext cx="1126092" cy="916054"/>
            </a:xfrm>
            <a:custGeom>
              <a:avLst/>
              <a:gdLst/>
              <a:ahLst/>
              <a:cxnLst/>
              <a:rect l="l" t="t" r="r" b="b"/>
              <a:pathLst>
                <a:path w="63693" h="51813" extrusionOk="0">
                  <a:moveTo>
                    <a:pt x="41213" y="1"/>
                  </a:moveTo>
                  <a:cubicBezTo>
                    <a:pt x="40681" y="1"/>
                    <a:pt x="39918" y="245"/>
                    <a:pt x="39258" y="514"/>
                  </a:cubicBezTo>
                  <a:cubicBezTo>
                    <a:pt x="42195" y="2613"/>
                    <a:pt x="48679" y="7254"/>
                    <a:pt x="50225" y="8409"/>
                  </a:cubicBezTo>
                  <a:cubicBezTo>
                    <a:pt x="52232" y="9917"/>
                    <a:pt x="53283" y="12065"/>
                    <a:pt x="53021" y="13464"/>
                  </a:cubicBezTo>
                  <a:cubicBezTo>
                    <a:pt x="52758" y="14862"/>
                    <a:pt x="46286" y="24747"/>
                    <a:pt x="44539" y="26498"/>
                  </a:cubicBezTo>
                  <a:cubicBezTo>
                    <a:pt x="42788" y="28245"/>
                    <a:pt x="42702" y="29820"/>
                    <a:pt x="42788" y="31268"/>
                  </a:cubicBezTo>
                  <a:cubicBezTo>
                    <a:pt x="42879" y="32720"/>
                    <a:pt x="43575" y="44950"/>
                    <a:pt x="43575" y="44950"/>
                  </a:cubicBezTo>
                  <a:cubicBezTo>
                    <a:pt x="43575" y="44950"/>
                    <a:pt x="33960" y="44859"/>
                    <a:pt x="28538" y="44333"/>
                  </a:cubicBezTo>
                  <a:cubicBezTo>
                    <a:pt x="23647" y="43862"/>
                    <a:pt x="5203" y="41616"/>
                    <a:pt x="1" y="40469"/>
                  </a:cubicBezTo>
                  <a:lnTo>
                    <a:pt x="1" y="40469"/>
                  </a:lnTo>
                  <a:cubicBezTo>
                    <a:pt x="404" y="41751"/>
                    <a:pt x="928" y="42977"/>
                    <a:pt x="1686" y="43814"/>
                  </a:cubicBezTo>
                  <a:cubicBezTo>
                    <a:pt x="3523" y="45823"/>
                    <a:pt x="5361" y="49321"/>
                    <a:pt x="5972" y="50194"/>
                  </a:cubicBezTo>
                  <a:cubicBezTo>
                    <a:pt x="6512" y="50968"/>
                    <a:pt x="34662" y="51813"/>
                    <a:pt x="41734" y="51813"/>
                  </a:cubicBezTo>
                  <a:cubicBezTo>
                    <a:pt x="42643" y="51813"/>
                    <a:pt x="43204" y="51799"/>
                    <a:pt x="43313" y="51769"/>
                  </a:cubicBezTo>
                  <a:cubicBezTo>
                    <a:pt x="44277" y="51507"/>
                    <a:pt x="45235" y="49498"/>
                    <a:pt x="45675" y="48185"/>
                  </a:cubicBezTo>
                  <a:cubicBezTo>
                    <a:pt x="46114" y="46873"/>
                    <a:pt x="51439" y="35743"/>
                    <a:pt x="53368" y="33404"/>
                  </a:cubicBezTo>
                  <a:cubicBezTo>
                    <a:pt x="55304" y="31066"/>
                    <a:pt x="59053" y="26322"/>
                    <a:pt x="58882" y="25094"/>
                  </a:cubicBezTo>
                  <a:cubicBezTo>
                    <a:pt x="58705" y="23874"/>
                    <a:pt x="57129" y="22561"/>
                    <a:pt x="57918" y="21859"/>
                  </a:cubicBezTo>
                  <a:cubicBezTo>
                    <a:pt x="58079" y="21716"/>
                    <a:pt x="58384" y="21671"/>
                    <a:pt x="58771" y="21671"/>
                  </a:cubicBezTo>
                  <a:cubicBezTo>
                    <a:pt x="59440" y="21671"/>
                    <a:pt x="60353" y="21806"/>
                    <a:pt x="61186" y="21806"/>
                  </a:cubicBezTo>
                  <a:cubicBezTo>
                    <a:pt x="62221" y="21806"/>
                    <a:pt x="63133" y="21598"/>
                    <a:pt x="63303" y="20662"/>
                  </a:cubicBezTo>
                  <a:cubicBezTo>
                    <a:pt x="63692" y="18537"/>
                    <a:pt x="59406" y="11540"/>
                    <a:pt x="52936" y="6118"/>
                  </a:cubicBezTo>
                  <a:cubicBezTo>
                    <a:pt x="46463" y="697"/>
                    <a:pt x="42354" y="1"/>
                    <a:pt x="4121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8" name="Google Shape;2908;p63"/>
            <p:cNvSpPr/>
            <p:nvPr/>
          </p:nvSpPr>
          <p:spPr>
            <a:xfrm>
              <a:off x="1606422" y="1828467"/>
              <a:ext cx="793726" cy="350046"/>
            </a:xfrm>
            <a:custGeom>
              <a:avLst/>
              <a:gdLst/>
              <a:ahLst/>
              <a:cxnLst/>
              <a:rect l="l" t="t" r="r" b="b"/>
              <a:pathLst>
                <a:path w="44894" h="19799" extrusionOk="0">
                  <a:moveTo>
                    <a:pt x="1611" y="0"/>
                  </a:moveTo>
                  <a:cubicBezTo>
                    <a:pt x="270" y="0"/>
                    <a:pt x="0" y="419"/>
                    <a:pt x="555" y="1839"/>
                  </a:cubicBezTo>
                  <a:cubicBezTo>
                    <a:pt x="1343" y="3847"/>
                    <a:pt x="2307" y="5686"/>
                    <a:pt x="4841" y="6473"/>
                  </a:cubicBezTo>
                  <a:cubicBezTo>
                    <a:pt x="7376" y="7261"/>
                    <a:pt x="19623" y="9532"/>
                    <a:pt x="22419" y="10759"/>
                  </a:cubicBezTo>
                  <a:cubicBezTo>
                    <a:pt x="25216" y="11979"/>
                    <a:pt x="29678" y="14520"/>
                    <a:pt x="30814" y="16877"/>
                  </a:cubicBezTo>
                  <a:cubicBezTo>
                    <a:pt x="31949" y="19240"/>
                    <a:pt x="32140" y="19562"/>
                    <a:pt x="34135" y="19746"/>
                  </a:cubicBezTo>
                  <a:cubicBezTo>
                    <a:pt x="34483" y="19779"/>
                    <a:pt x="34994" y="19799"/>
                    <a:pt x="35603" y="19799"/>
                  </a:cubicBezTo>
                  <a:cubicBezTo>
                    <a:pt x="38489" y="19799"/>
                    <a:pt x="43587" y="19359"/>
                    <a:pt x="44021" y="17841"/>
                  </a:cubicBezTo>
                  <a:cubicBezTo>
                    <a:pt x="44545" y="16003"/>
                    <a:pt x="44894" y="13732"/>
                    <a:pt x="43056" y="9899"/>
                  </a:cubicBezTo>
                  <a:cubicBezTo>
                    <a:pt x="41676" y="7016"/>
                    <a:pt x="40785" y="4898"/>
                    <a:pt x="37811" y="4550"/>
                  </a:cubicBezTo>
                  <a:cubicBezTo>
                    <a:pt x="34837" y="4196"/>
                    <a:pt x="3877" y="178"/>
                    <a:pt x="3877" y="178"/>
                  </a:cubicBezTo>
                  <a:cubicBezTo>
                    <a:pt x="2922" y="74"/>
                    <a:pt x="2173" y="0"/>
                    <a:pt x="161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9" name="Google Shape;2909;p63"/>
            <p:cNvSpPr/>
            <p:nvPr/>
          </p:nvSpPr>
          <p:spPr>
            <a:xfrm>
              <a:off x="2919993" y="2283904"/>
              <a:ext cx="539205" cy="539205"/>
            </a:xfrm>
            <a:custGeom>
              <a:avLst/>
              <a:gdLst/>
              <a:ahLst/>
              <a:cxnLst/>
              <a:rect l="l" t="t" r="r" b="b"/>
              <a:pathLst>
                <a:path w="30498" h="30498" extrusionOk="0">
                  <a:moveTo>
                    <a:pt x="15247" y="4792"/>
                  </a:moveTo>
                  <a:cubicBezTo>
                    <a:pt x="21022" y="4792"/>
                    <a:pt x="25705" y="9476"/>
                    <a:pt x="25705" y="15252"/>
                  </a:cubicBezTo>
                  <a:cubicBezTo>
                    <a:pt x="25705" y="21028"/>
                    <a:pt x="21022" y="25704"/>
                    <a:pt x="15247" y="25704"/>
                  </a:cubicBezTo>
                  <a:cubicBezTo>
                    <a:pt x="9470" y="25704"/>
                    <a:pt x="4787" y="21028"/>
                    <a:pt x="4787" y="15252"/>
                  </a:cubicBezTo>
                  <a:cubicBezTo>
                    <a:pt x="4787" y="9476"/>
                    <a:pt x="9470" y="4792"/>
                    <a:pt x="15247" y="4792"/>
                  </a:cubicBezTo>
                  <a:close/>
                  <a:moveTo>
                    <a:pt x="15247" y="1"/>
                  </a:moveTo>
                  <a:cubicBezTo>
                    <a:pt x="6827" y="1"/>
                    <a:pt x="0" y="6826"/>
                    <a:pt x="0" y="15252"/>
                  </a:cubicBezTo>
                  <a:cubicBezTo>
                    <a:pt x="0" y="23672"/>
                    <a:pt x="6827" y="30497"/>
                    <a:pt x="15247" y="30497"/>
                  </a:cubicBezTo>
                  <a:cubicBezTo>
                    <a:pt x="23672" y="30497"/>
                    <a:pt x="30498" y="23672"/>
                    <a:pt x="30498" y="15252"/>
                  </a:cubicBezTo>
                  <a:cubicBezTo>
                    <a:pt x="30498" y="6826"/>
                    <a:pt x="23672" y="1"/>
                    <a:pt x="1524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0" name="Google Shape;2910;p63"/>
            <p:cNvSpPr/>
            <p:nvPr/>
          </p:nvSpPr>
          <p:spPr>
            <a:xfrm>
              <a:off x="2978408" y="2361059"/>
              <a:ext cx="422393" cy="384894"/>
            </a:xfrm>
            <a:custGeom>
              <a:avLst/>
              <a:gdLst/>
              <a:ahLst/>
              <a:cxnLst/>
              <a:rect l="l" t="t" r="r" b="b"/>
              <a:pathLst>
                <a:path w="23891" h="21770" extrusionOk="0">
                  <a:moveTo>
                    <a:pt x="11947" y="872"/>
                  </a:moveTo>
                  <a:cubicBezTo>
                    <a:pt x="14154" y="872"/>
                    <a:pt x="16361" y="1597"/>
                    <a:pt x="18182" y="3048"/>
                  </a:cubicBezTo>
                  <a:cubicBezTo>
                    <a:pt x="18167" y="3048"/>
                    <a:pt x="18151" y="3048"/>
                    <a:pt x="18136" y="3048"/>
                  </a:cubicBezTo>
                  <a:cubicBezTo>
                    <a:pt x="17706" y="3048"/>
                    <a:pt x="17272" y="3206"/>
                    <a:pt x="16948" y="3530"/>
                  </a:cubicBezTo>
                  <a:lnTo>
                    <a:pt x="12388" y="8092"/>
                  </a:lnTo>
                  <a:lnTo>
                    <a:pt x="9458" y="2347"/>
                  </a:lnTo>
                  <a:cubicBezTo>
                    <a:pt x="9244" y="1919"/>
                    <a:pt x="8866" y="1626"/>
                    <a:pt x="8438" y="1504"/>
                  </a:cubicBezTo>
                  <a:cubicBezTo>
                    <a:pt x="9567" y="1082"/>
                    <a:pt x="10757" y="872"/>
                    <a:pt x="11947" y="872"/>
                  </a:cubicBezTo>
                  <a:close/>
                  <a:moveTo>
                    <a:pt x="6417" y="2530"/>
                  </a:moveTo>
                  <a:cubicBezTo>
                    <a:pt x="6265" y="2950"/>
                    <a:pt x="6276" y="3426"/>
                    <a:pt x="6496" y="3854"/>
                  </a:cubicBezTo>
                  <a:lnTo>
                    <a:pt x="9421" y="9600"/>
                  </a:lnTo>
                  <a:lnTo>
                    <a:pt x="3053" y="10607"/>
                  </a:lnTo>
                  <a:cubicBezTo>
                    <a:pt x="2582" y="10686"/>
                    <a:pt x="2185" y="10955"/>
                    <a:pt x="1942" y="11322"/>
                  </a:cubicBezTo>
                  <a:cubicBezTo>
                    <a:pt x="1819" y="8617"/>
                    <a:pt x="2796" y="5869"/>
                    <a:pt x="4859" y="3806"/>
                  </a:cubicBezTo>
                  <a:cubicBezTo>
                    <a:pt x="5349" y="3317"/>
                    <a:pt x="5867" y="2896"/>
                    <a:pt x="6417" y="2530"/>
                  </a:cubicBezTo>
                  <a:close/>
                  <a:moveTo>
                    <a:pt x="19782" y="4649"/>
                  </a:moveTo>
                  <a:cubicBezTo>
                    <a:pt x="22017" y="7450"/>
                    <a:pt x="22530" y="11169"/>
                    <a:pt x="21327" y="14393"/>
                  </a:cubicBezTo>
                  <a:cubicBezTo>
                    <a:pt x="21204" y="13965"/>
                    <a:pt x="20910" y="13587"/>
                    <a:pt x="20484" y="13373"/>
                  </a:cubicBezTo>
                  <a:lnTo>
                    <a:pt x="14739" y="10442"/>
                  </a:lnTo>
                  <a:lnTo>
                    <a:pt x="19299" y="5881"/>
                  </a:lnTo>
                  <a:cubicBezTo>
                    <a:pt x="19636" y="5545"/>
                    <a:pt x="19794" y="5094"/>
                    <a:pt x="19782" y="4649"/>
                  </a:cubicBezTo>
                  <a:close/>
                  <a:moveTo>
                    <a:pt x="9945" y="12884"/>
                  </a:moveTo>
                  <a:lnTo>
                    <a:pt x="8931" y="19252"/>
                  </a:lnTo>
                  <a:cubicBezTo>
                    <a:pt x="8858" y="19728"/>
                    <a:pt x="8993" y="20187"/>
                    <a:pt x="9268" y="20534"/>
                  </a:cubicBezTo>
                  <a:cubicBezTo>
                    <a:pt x="7657" y="20089"/>
                    <a:pt x="6130" y="19234"/>
                    <a:pt x="4859" y="17970"/>
                  </a:cubicBezTo>
                  <a:cubicBezTo>
                    <a:pt x="3596" y="16701"/>
                    <a:pt x="2740" y="15174"/>
                    <a:pt x="2295" y="13562"/>
                  </a:cubicBezTo>
                  <a:lnTo>
                    <a:pt x="2295" y="13562"/>
                  </a:lnTo>
                  <a:cubicBezTo>
                    <a:pt x="2580" y="13786"/>
                    <a:pt x="2939" y="13917"/>
                    <a:pt x="3320" y="13917"/>
                  </a:cubicBezTo>
                  <a:cubicBezTo>
                    <a:pt x="3405" y="13917"/>
                    <a:pt x="3491" y="13911"/>
                    <a:pt x="3577" y="13898"/>
                  </a:cubicBezTo>
                  <a:lnTo>
                    <a:pt x="9945" y="12884"/>
                  </a:lnTo>
                  <a:close/>
                  <a:moveTo>
                    <a:pt x="13231" y="13410"/>
                  </a:moveTo>
                  <a:lnTo>
                    <a:pt x="18976" y="16334"/>
                  </a:lnTo>
                  <a:cubicBezTo>
                    <a:pt x="19214" y="16457"/>
                    <a:pt x="19466" y="16515"/>
                    <a:pt x="19717" y="16515"/>
                  </a:cubicBezTo>
                  <a:cubicBezTo>
                    <a:pt x="19916" y="16515"/>
                    <a:pt x="20114" y="16478"/>
                    <a:pt x="20301" y="16408"/>
                  </a:cubicBezTo>
                  <a:lnTo>
                    <a:pt x="20301" y="16408"/>
                  </a:lnTo>
                  <a:cubicBezTo>
                    <a:pt x="19935" y="16963"/>
                    <a:pt x="19513" y="17482"/>
                    <a:pt x="19025" y="17970"/>
                  </a:cubicBezTo>
                  <a:cubicBezTo>
                    <a:pt x="17076" y="19920"/>
                    <a:pt x="14516" y="20899"/>
                    <a:pt x="11959" y="20899"/>
                  </a:cubicBezTo>
                  <a:cubicBezTo>
                    <a:pt x="11809" y="20899"/>
                    <a:pt x="11659" y="20895"/>
                    <a:pt x="11509" y="20889"/>
                  </a:cubicBezTo>
                  <a:cubicBezTo>
                    <a:pt x="11875" y="20638"/>
                    <a:pt x="12143" y="20247"/>
                    <a:pt x="12223" y="19778"/>
                  </a:cubicBezTo>
                  <a:lnTo>
                    <a:pt x="13231" y="13410"/>
                  </a:lnTo>
                  <a:close/>
                  <a:moveTo>
                    <a:pt x="11945" y="1"/>
                  </a:moveTo>
                  <a:cubicBezTo>
                    <a:pt x="9156" y="1"/>
                    <a:pt x="6367" y="1061"/>
                    <a:pt x="4242" y="3183"/>
                  </a:cubicBezTo>
                  <a:cubicBezTo>
                    <a:pt x="0" y="7433"/>
                    <a:pt x="0" y="14337"/>
                    <a:pt x="4242" y="18587"/>
                  </a:cubicBezTo>
                  <a:cubicBezTo>
                    <a:pt x="6367" y="20708"/>
                    <a:pt x="9156" y="21769"/>
                    <a:pt x="11945" y="21769"/>
                  </a:cubicBezTo>
                  <a:cubicBezTo>
                    <a:pt x="14734" y="21769"/>
                    <a:pt x="17523" y="20708"/>
                    <a:pt x="19647" y="18587"/>
                  </a:cubicBezTo>
                  <a:cubicBezTo>
                    <a:pt x="23891" y="14337"/>
                    <a:pt x="23891" y="7433"/>
                    <a:pt x="19647" y="3183"/>
                  </a:cubicBezTo>
                  <a:cubicBezTo>
                    <a:pt x="17523" y="1061"/>
                    <a:pt x="14734" y="1"/>
                    <a:pt x="1194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1" name="Google Shape;2911;p63"/>
            <p:cNvSpPr/>
            <p:nvPr/>
          </p:nvSpPr>
          <p:spPr>
            <a:xfrm>
              <a:off x="1397003" y="2283904"/>
              <a:ext cx="539187" cy="539205"/>
            </a:xfrm>
            <a:custGeom>
              <a:avLst/>
              <a:gdLst/>
              <a:ahLst/>
              <a:cxnLst/>
              <a:rect l="l" t="t" r="r" b="b"/>
              <a:pathLst>
                <a:path w="30497" h="30498" extrusionOk="0">
                  <a:moveTo>
                    <a:pt x="15251" y="4792"/>
                  </a:moveTo>
                  <a:cubicBezTo>
                    <a:pt x="21028" y="4792"/>
                    <a:pt x="25711" y="9476"/>
                    <a:pt x="25711" y="15252"/>
                  </a:cubicBezTo>
                  <a:cubicBezTo>
                    <a:pt x="25711" y="21028"/>
                    <a:pt x="21028" y="25704"/>
                    <a:pt x="15251" y="25704"/>
                  </a:cubicBezTo>
                  <a:cubicBezTo>
                    <a:pt x="9476" y="25704"/>
                    <a:pt x="4793" y="21028"/>
                    <a:pt x="4793" y="15252"/>
                  </a:cubicBezTo>
                  <a:cubicBezTo>
                    <a:pt x="4793" y="9476"/>
                    <a:pt x="9476" y="4792"/>
                    <a:pt x="15251" y="4792"/>
                  </a:cubicBezTo>
                  <a:close/>
                  <a:moveTo>
                    <a:pt x="15251" y="1"/>
                  </a:moveTo>
                  <a:cubicBezTo>
                    <a:pt x="6832" y="1"/>
                    <a:pt x="0" y="6826"/>
                    <a:pt x="0" y="15252"/>
                  </a:cubicBezTo>
                  <a:cubicBezTo>
                    <a:pt x="0" y="23672"/>
                    <a:pt x="6832" y="30497"/>
                    <a:pt x="15251" y="30497"/>
                  </a:cubicBezTo>
                  <a:cubicBezTo>
                    <a:pt x="23671" y="30497"/>
                    <a:pt x="30496" y="23672"/>
                    <a:pt x="30496" y="15252"/>
                  </a:cubicBezTo>
                  <a:cubicBezTo>
                    <a:pt x="30496" y="6826"/>
                    <a:pt x="23671" y="1"/>
                    <a:pt x="1525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2" name="Google Shape;2912;p63"/>
            <p:cNvSpPr/>
            <p:nvPr/>
          </p:nvSpPr>
          <p:spPr>
            <a:xfrm>
              <a:off x="1455400" y="2361059"/>
              <a:ext cx="422499" cy="384894"/>
            </a:xfrm>
            <a:custGeom>
              <a:avLst/>
              <a:gdLst/>
              <a:ahLst/>
              <a:cxnLst/>
              <a:rect l="l" t="t" r="r" b="b"/>
              <a:pathLst>
                <a:path w="23897" h="21770" extrusionOk="0">
                  <a:moveTo>
                    <a:pt x="11947" y="872"/>
                  </a:moveTo>
                  <a:cubicBezTo>
                    <a:pt x="14154" y="872"/>
                    <a:pt x="16362" y="1597"/>
                    <a:pt x="18182" y="3048"/>
                  </a:cubicBezTo>
                  <a:cubicBezTo>
                    <a:pt x="18166" y="3048"/>
                    <a:pt x="18151" y="3048"/>
                    <a:pt x="18136" y="3048"/>
                  </a:cubicBezTo>
                  <a:cubicBezTo>
                    <a:pt x="17705" y="3048"/>
                    <a:pt x="17273" y="3206"/>
                    <a:pt x="16949" y="3530"/>
                  </a:cubicBezTo>
                  <a:lnTo>
                    <a:pt x="12388" y="8092"/>
                  </a:lnTo>
                  <a:lnTo>
                    <a:pt x="9463" y="2347"/>
                  </a:lnTo>
                  <a:cubicBezTo>
                    <a:pt x="9243" y="1919"/>
                    <a:pt x="8865" y="1626"/>
                    <a:pt x="8437" y="1504"/>
                  </a:cubicBezTo>
                  <a:cubicBezTo>
                    <a:pt x="9567" y="1082"/>
                    <a:pt x="10757" y="872"/>
                    <a:pt x="11947" y="872"/>
                  </a:cubicBezTo>
                  <a:close/>
                  <a:moveTo>
                    <a:pt x="6423" y="2530"/>
                  </a:moveTo>
                  <a:lnTo>
                    <a:pt x="6423" y="2530"/>
                  </a:lnTo>
                  <a:cubicBezTo>
                    <a:pt x="6270" y="2950"/>
                    <a:pt x="6283" y="3426"/>
                    <a:pt x="6496" y="3854"/>
                  </a:cubicBezTo>
                  <a:lnTo>
                    <a:pt x="9426" y="9600"/>
                  </a:lnTo>
                  <a:lnTo>
                    <a:pt x="3060" y="10607"/>
                  </a:lnTo>
                  <a:cubicBezTo>
                    <a:pt x="2583" y="10686"/>
                    <a:pt x="2192" y="10955"/>
                    <a:pt x="1942" y="11322"/>
                  </a:cubicBezTo>
                  <a:cubicBezTo>
                    <a:pt x="1826" y="8617"/>
                    <a:pt x="2796" y="5869"/>
                    <a:pt x="4866" y="3806"/>
                  </a:cubicBezTo>
                  <a:cubicBezTo>
                    <a:pt x="5348" y="3317"/>
                    <a:pt x="5873" y="2896"/>
                    <a:pt x="6423" y="2530"/>
                  </a:cubicBezTo>
                  <a:close/>
                  <a:moveTo>
                    <a:pt x="19782" y="4649"/>
                  </a:moveTo>
                  <a:cubicBezTo>
                    <a:pt x="22016" y="7450"/>
                    <a:pt x="22529" y="11169"/>
                    <a:pt x="21326" y="14393"/>
                  </a:cubicBezTo>
                  <a:cubicBezTo>
                    <a:pt x="21205" y="13965"/>
                    <a:pt x="20912" y="13587"/>
                    <a:pt x="20490" y="13373"/>
                  </a:cubicBezTo>
                  <a:lnTo>
                    <a:pt x="14746" y="10442"/>
                  </a:lnTo>
                  <a:lnTo>
                    <a:pt x="19300" y="5881"/>
                  </a:lnTo>
                  <a:cubicBezTo>
                    <a:pt x="19641" y="5545"/>
                    <a:pt x="19801" y="5094"/>
                    <a:pt x="19782" y="4649"/>
                  </a:cubicBezTo>
                  <a:close/>
                  <a:moveTo>
                    <a:pt x="9947" y="12884"/>
                  </a:moveTo>
                  <a:lnTo>
                    <a:pt x="8938" y="19252"/>
                  </a:lnTo>
                  <a:cubicBezTo>
                    <a:pt x="8865" y="19728"/>
                    <a:pt x="9000" y="20187"/>
                    <a:pt x="9274" y="20534"/>
                  </a:cubicBezTo>
                  <a:cubicBezTo>
                    <a:pt x="7656" y="20089"/>
                    <a:pt x="6137" y="19234"/>
                    <a:pt x="4866" y="17970"/>
                  </a:cubicBezTo>
                  <a:cubicBezTo>
                    <a:pt x="3596" y="16701"/>
                    <a:pt x="2742" y="15174"/>
                    <a:pt x="2296" y="13562"/>
                  </a:cubicBezTo>
                  <a:lnTo>
                    <a:pt x="2296" y="13562"/>
                  </a:lnTo>
                  <a:cubicBezTo>
                    <a:pt x="2585" y="13786"/>
                    <a:pt x="2945" y="13917"/>
                    <a:pt x="3324" y="13917"/>
                  </a:cubicBezTo>
                  <a:cubicBezTo>
                    <a:pt x="3408" y="13917"/>
                    <a:pt x="3493" y="13911"/>
                    <a:pt x="3578" y="13898"/>
                  </a:cubicBezTo>
                  <a:lnTo>
                    <a:pt x="9947" y="12884"/>
                  </a:lnTo>
                  <a:close/>
                  <a:moveTo>
                    <a:pt x="13230" y="13410"/>
                  </a:moveTo>
                  <a:lnTo>
                    <a:pt x="18976" y="16334"/>
                  </a:lnTo>
                  <a:cubicBezTo>
                    <a:pt x="19214" y="16457"/>
                    <a:pt x="19469" y="16515"/>
                    <a:pt x="19720" y="16515"/>
                  </a:cubicBezTo>
                  <a:cubicBezTo>
                    <a:pt x="19920" y="16515"/>
                    <a:pt x="20117" y="16478"/>
                    <a:pt x="20301" y="16408"/>
                  </a:cubicBezTo>
                  <a:lnTo>
                    <a:pt x="20301" y="16408"/>
                  </a:lnTo>
                  <a:cubicBezTo>
                    <a:pt x="19940" y="16963"/>
                    <a:pt x="19514" y="17482"/>
                    <a:pt x="19032" y="17970"/>
                  </a:cubicBezTo>
                  <a:cubicBezTo>
                    <a:pt x="17076" y="19920"/>
                    <a:pt x="14516" y="20899"/>
                    <a:pt x="11959" y="20899"/>
                  </a:cubicBezTo>
                  <a:cubicBezTo>
                    <a:pt x="11809" y="20899"/>
                    <a:pt x="11659" y="20895"/>
                    <a:pt x="11509" y="20889"/>
                  </a:cubicBezTo>
                  <a:cubicBezTo>
                    <a:pt x="11881" y="20638"/>
                    <a:pt x="12150" y="20247"/>
                    <a:pt x="12224" y="19778"/>
                  </a:cubicBezTo>
                  <a:lnTo>
                    <a:pt x="13230" y="13410"/>
                  </a:lnTo>
                  <a:close/>
                  <a:moveTo>
                    <a:pt x="11949" y="1"/>
                  </a:moveTo>
                  <a:cubicBezTo>
                    <a:pt x="9160" y="1"/>
                    <a:pt x="6371" y="1061"/>
                    <a:pt x="4249" y="3183"/>
                  </a:cubicBezTo>
                  <a:cubicBezTo>
                    <a:pt x="0" y="7433"/>
                    <a:pt x="0" y="14337"/>
                    <a:pt x="4249" y="18587"/>
                  </a:cubicBezTo>
                  <a:cubicBezTo>
                    <a:pt x="6371" y="20708"/>
                    <a:pt x="9160" y="21769"/>
                    <a:pt x="11949" y="21769"/>
                  </a:cubicBezTo>
                  <a:cubicBezTo>
                    <a:pt x="14737" y="21769"/>
                    <a:pt x="17526" y="20708"/>
                    <a:pt x="19647" y="18587"/>
                  </a:cubicBezTo>
                  <a:cubicBezTo>
                    <a:pt x="23896" y="14337"/>
                    <a:pt x="23896" y="7433"/>
                    <a:pt x="19647" y="3183"/>
                  </a:cubicBezTo>
                  <a:cubicBezTo>
                    <a:pt x="17526" y="1061"/>
                    <a:pt x="14737" y="1"/>
                    <a:pt x="1194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3" name="Google Shape;2913;p63"/>
            <p:cNvSpPr/>
            <p:nvPr/>
          </p:nvSpPr>
          <p:spPr>
            <a:xfrm>
              <a:off x="2899378" y="2253300"/>
              <a:ext cx="453510" cy="358055"/>
            </a:xfrm>
            <a:custGeom>
              <a:avLst/>
              <a:gdLst/>
              <a:ahLst/>
              <a:cxnLst/>
              <a:rect l="l" t="t" r="r" b="b"/>
              <a:pathLst>
                <a:path w="25651" h="20252" extrusionOk="0">
                  <a:moveTo>
                    <a:pt x="14971" y="0"/>
                  </a:moveTo>
                  <a:cubicBezTo>
                    <a:pt x="13516" y="0"/>
                    <a:pt x="11979" y="209"/>
                    <a:pt x="10417" y="718"/>
                  </a:cubicBezTo>
                  <a:cubicBezTo>
                    <a:pt x="4390" y="2684"/>
                    <a:pt x="1148" y="7806"/>
                    <a:pt x="447" y="9815"/>
                  </a:cubicBezTo>
                  <a:cubicBezTo>
                    <a:pt x="0" y="11092"/>
                    <a:pt x="499" y="11895"/>
                    <a:pt x="1805" y="11895"/>
                  </a:cubicBezTo>
                  <a:cubicBezTo>
                    <a:pt x="2553" y="11895"/>
                    <a:pt x="3566" y="11632"/>
                    <a:pt x="4818" y="11042"/>
                  </a:cubicBezTo>
                  <a:cubicBezTo>
                    <a:pt x="7968" y="9552"/>
                    <a:pt x="9019" y="7630"/>
                    <a:pt x="9019" y="7630"/>
                  </a:cubicBezTo>
                  <a:cubicBezTo>
                    <a:pt x="9019" y="7630"/>
                    <a:pt x="14092" y="19962"/>
                    <a:pt x="15490" y="20224"/>
                  </a:cubicBezTo>
                  <a:cubicBezTo>
                    <a:pt x="15590" y="20243"/>
                    <a:pt x="15692" y="20252"/>
                    <a:pt x="15794" y="20252"/>
                  </a:cubicBezTo>
                  <a:cubicBezTo>
                    <a:pt x="17114" y="20252"/>
                    <a:pt x="18480" y="18762"/>
                    <a:pt x="17585" y="16983"/>
                  </a:cubicBezTo>
                  <a:cubicBezTo>
                    <a:pt x="16625" y="15059"/>
                    <a:pt x="18634" y="15236"/>
                    <a:pt x="18726" y="14363"/>
                  </a:cubicBezTo>
                  <a:cubicBezTo>
                    <a:pt x="18811" y="13491"/>
                    <a:pt x="17236" y="4919"/>
                    <a:pt x="17236" y="4919"/>
                  </a:cubicBezTo>
                  <a:lnTo>
                    <a:pt x="17236" y="4919"/>
                  </a:lnTo>
                  <a:cubicBezTo>
                    <a:pt x="17236" y="4919"/>
                    <a:pt x="18163" y="4952"/>
                    <a:pt x="19379" y="4952"/>
                  </a:cubicBezTo>
                  <a:cubicBezTo>
                    <a:pt x="21493" y="4952"/>
                    <a:pt x="24481" y="4852"/>
                    <a:pt x="24997" y="4302"/>
                  </a:cubicBezTo>
                  <a:cubicBezTo>
                    <a:pt x="25651" y="3598"/>
                    <a:pt x="21009" y="0"/>
                    <a:pt x="1497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4" name="Google Shape;2914;p63"/>
            <p:cNvSpPr/>
            <p:nvPr/>
          </p:nvSpPr>
          <p:spPr>
            <a:xfrm>
              <a:off x="1512170" y="2241171"/>
              <a:ext cx="450663" cy="297077"/>
            </a:xfrm>
            <a:custGeom>
              <a:avLst/>
              <a:gdLst/>
              <a:ahLst/>
              <a:cxnLst/>
              <a:rect l="l" t="t" r="r" b="b"/>
              <a:pathLst>
                <a:path w="25490" h="16803" extrusionOk="0">
                  <a:moveTo>
                    <a:pt x="7710" y="0"/>
                  </a:moveTo>
                  <a:cubicBezTo>
                    <a:pt x="3167" y="0"/>
                    <a:pt x="497" y="1789"/>
                    <a:pt x="1" y="2106"/>
                  </a:cubicBezTo>
                  <a:cubicBezTo>
                    <a:pt x="1" y="2106"/>
                    <a:pt x="813" y="3388"/>
                    <a:pt x="1490" y="3737"/>
                  </a:cubicBezTo>
                  <a:cubicBezTo>
                    <a:pt x="2032" y="4022"/>
                    <a:pt x="2590" y="4605"/>
                    <a:pt x="4235" y="4605"/>
                  </a:cubicBezTo>
                  <a:cubicBezTo>
                    <a:pt x="4629" y="4605"/>
                    <a:pt x="5085" y="4572"/>
                    <a:pt x="5618" y="4493"/>
                  </a:cubicBezTo>
                  <a:cubicBezTo>
                    <a:pt x="6035" y="4432"/>
                    <a:pt x="6505" y="4397"/>
                    <a:pt x="7018" y="4397"/>
                  </a:cubicBezTo>
                  <a:cubicBezTo>
                    <a:pt x="9896" y="4397"/>
                    <a:pt x="14107" y="5481"/>
                    <a:pt x="17726" y="9041"/>
                  </a:cubicBezTo>
                  <a:cubicBezTo>
                    <a:pt x="21981" y="13242"/>
                    <a:pt x="21480" y="14806"/>
                    <a:pt x="21804" y="16100"/>
                  </a:cubicBezTo>
                  <a:cubicBezTo>
                    <a:pt x="21927" y="16589"/>
                    <a:pt x="22601" y="16803"/>
                    <a:pt x="23338" y="16803"/>
                  </a:cubicBezTo>
                  <a:cubicBezTo>
                    <a:pt x="24355" y="16803"/>
                    <a:pt x="25490" y="16396"/>
                    <a:pt x="25455" y="15752"/>
                  </a:cubicBezTo>
                  <a:cubicBezTo>
                    <a:pt x="25399" y="14634"/>
                    <a:pt x="25241" y="13065"/>
                    <a:pt x="23982" y="9920"/>
                  </a:cubicBezTo>
                  <a:cubicBezTo>
                    <a:pt x="22725" y="6770"/>
                    <a:pt x="19355" y="2221"/>
                    <a:pt x="12127" y="530"/>
                  </a:cubicBezTo>
                  <a:cubicBezTo>
                    <a:pt x="10502" y="150"/>
                    <a:pt x="9027" y="0"/>
                    <a:pt x="771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5" name="Google Shape;2915;p63"/>
            <p:cNvSpPr/>
            <p:nvPr/>
          </p:nvSpPr>
          <p:spPr>
            <a:xfrm>
              <a:off x="2601665" y="1537136"/>
              <a:ext cx="257686" cy="231360"/>
            </a:xfrm>
            <a:custGeom>
              <a:avLst/>
              <a:gdLst/>
              <a:ahLst/>
              <a:cxnLst/>
              <a:rect l="l" t="t" r="r" b="b"/>
              <a:pathLst>
                <a:path w="14575" h="13086" extrusionOk="0">
                  <a:moveTo>
                    <a:pt x="6533" y="1"/>
                  </a:moveTo>
                  <a:cubicBezTo>
                    <a:pt x="6217" y="37"/>
                    <a:pt x="5887" y="98"/>
                    <a:pt x="5538" y="184"/>
                  </a:cubicBezTo>
                  <a:cubicBezTo>
                    <a:pt x="3859" y="599"/>
                    <a:pt x="697" y="4091"/>
                    <a:pt x="348" y="5025"/>
                  </a:cubicBezTo>
                  <a:cubicBezTo>
                    <a:pt x="1" y="5953"/>
                    <a:pt x="2503" y="12485"/>
                    <a:pt x="3616" y="13011"/>
                  </a:cubicBezTo>
                  <a:cubicBezTo>
                    <a:pt x="3723" y="13062"/>
                    <a:pt x="3847" y="13086"/>
                    <a:pt x="3987" y="13086"/>
                  </a:cubicBezTo>
                  <a:cubicBezTo>
                    <a:pt x="4635" y="13086"/>
                    <a:pt x="5599" y="12585"/>
                    <a:pt x="6564" y="12028"/>
                  </a:cubicBezTo>
                  <a:cubicBezTo>
                    <a:pt x="6301" y="11118"/>
                    <a:pt x="14575" y="5990"/>
                    <a:pt x="11777" y="2455"/>
                  </a:cubicBezTo>
                  <a:cubicBezTo>
                    <a:pt x="11089" y="1588"/>
                    <a:pt x="8243" y="531"/>
                    <a:pt x="653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6" name="Google Shape;2916;p63"/>
            <p:cNvSpPr/>
            <p:nvPr/>
          </p:nvSpPr>
          <p:spPr>
            <a:xfrm>
              <a:off x="2710574" y="1536199"/>
              <a:ext cx="180725" cy="213610"/>
            </a:xfrm>
            <a:custGeom>
              <a:avLst/>
              <a:gdLst/>
              <a:ahLst/>
              <a:cxnLst/>
              <a:rect l="l" t="t" r="r" b="b"/>
              <a:pathLst>
                <a:path w="10222" h="12082" extrusionOk="0">
                  <a:moveTo>
                    <a:pt x="1231" y="0"/>
                  </a:moveTo>
                  <a:cubicBezTo>
                    <a:pt x="956" y="0"/>
                    <a:pt x="670" y="17"/>
                    <a:pt x="373" y="54"/>
                  </a:cubicBezTo>
                  <a:cubicBezTo>
                    <a:pt x="2083" y="584"/>
                    <a:pt x="3847" y="1500"/>
                    <a:pt x="4507" y="2391"/>
                  </a:cubicBezTo>
                  <a:cubicBezTo>
                    <a:pt x="5502" y="3735"/>
                    <a:pt x="5673" y="4492"/>
                    <a:pt x="4507" y="4955"/>
                  </a:cubicBezTo>
                  <a:cubicBezTo>
                    <a:pt x="3340" y="5426"/>
                    <a:pt x="1302" y="6708"/>
                    <a:pt x="429" y="8925"/>
                  </a:cubicBezTo>
                  <a:cubicBezTo>
                    <a:pt x="1" y="10005"/>
                    <a:pt x="141" y="11171"/>
                    <a:pt x="404" y="12081"/>
                  </a:cubicBezTo>
                  <a:cubicBezTo>
                    <a:pt x="1368" y="11526"/>
                    <a:pt x="2334" y="10909"/>
                    <a:pt x="2993" y="10670"/>
                  </a:cubicBezTo>
                  <a:cubicBezTo>
                    <a:pt x="4452" y="10146"/>
                    <a:pt x="8708" y="10146"/>
                    <a:pt x="9464" y="9621"/>
                  </a:cubicBezTo>
                  <a:cubicBezTo>
                    <a:pt x="10221" y="9095"/>
                    <a:pt x="9928" y="6531"/>
                    <a:pt x="8182" y="4670"/>
                  </a:cubicBezTo>
                  <a:cubicBezTo>
                    <a:pt x="6666" y="3051"/>
                    <a:pt x="4891" y="0"/>
                    <a:pt x="123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7" name="Google Shape;2917;p63"/>
            <p:cNvSpPr/>
            <p:nvPr/>
          </p:nvSpPr>
          <p:spPr>
            <a:xfrm>
              <a:off x="2642329" y="1561605"/>
              <a:ext cx="99256" cy="51873"/>
            </a:xfrm>
            <a:custGeom>
              <a:avLst/>
              <a:gdLst/>
              <a:ahLst/>
              <a:cxnLst/>
              <a:rect l="l" t="t" r="r" b="b"/>
              <a:pathLst>
                <a:path w="5614" h="2934" extrusionOk="0">
                  <a:moveTo>
                    <a:pt x="3752" y="0"/>
                  </a:moveTo>
                  <a:cubicBezTo>
                    <a:pt x="3722" y="0"/>
                    <a:pt x="3691" y="1"/>
                    <a:pt x="3660" y="2"/>
                  </a:cubicBezTo>
                  <a:cubicBezTo>
                    <a:pt x="2438" y="38"/>
                    <a:pt x="479" y="649"/>
                    <a:pt x="643" y="1162"/>
                  </a:cubicBezTo>
                  <a:cubicBezTo>
                    <a:pt x="781" y="1591"/>
                    <a:pt x="1" y="2934"/>
                    <a:pt x="2137" y="2934"/>
                  </a:cubicBezTo>
                  <a:cubicBezTo>
                    <a:pt x="2555" y="2934"/>
                    <a:pt x="3086" y="2882"/>
                    <a:pt x="3757" y="2762"/>
                  </a:cubicBezTo>
                  <a:cubicBezTo>
                    <a:pt x="5613" y="2427"/>
                    <a:pt x="5295" y="948"/>
                    <a:pt x="5295" y="948"/>
                  </a:cubicBezTo>
                  <a:cubicBezTo>
                    <a:pt x="5295" y="948"/>
                    <a:pt x="5144" y="0"/>
                    <a:pt x="375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8" name="Google Shape;2918;p63"/>
            <p:cNvSpPr/>
            <p:nvPr/>
          </p:nvSpPr>
          <p:spPr>
            <a:xfrm>
              <a:off x="2645069" y="1570198"/>
              <a:ext cx="48143" cy="43705"/>
            </a:xfrm>
            <a:custGeom>
              <a:avLst/>
              <a:gdLst/>
              <a:ahLst/>
              <a:cxnLst/>
              <a:rect l="l" t="t" r="r" b="b"/>
              <a:pathLst>
                <a:path w="2723" h="2472" extrusionOk="0">
                  <a:moveTo>
                    <a:pt x="1360" y="1"/>
                  </a:moveTo>
                  <a:cubicBezTo>
                    <a:pt x="1264" y="1"/>
                    <a:pt x="1166" y="12"/>
                    <a:pt x="1068" y="36"/>
                  </a:cubicBezTo>
                  <a:cubicBezTo>
                    <a:pt x="403" y="200"/>
                    <a:pt x="0" y="871"/>
                    <a:pt x="164" y="1530"/>
                  </a:cubicBezTo>
                  <a:cubicBezTo>
                    <a:pt x="305" y="2096"/>
                    <a:pt x="809" y="2472"/>
                    <a:pt x="1361" y="2472"/>
                  </a:cubicBezTo>
                  <a:cubicBezTo>
                    <a:pt x="1460" y="2472"/>
                    <a:pt x="1560" y="2460"/>
                    <a:pt x="1660" y="2435"/>
                  </a:cubicBezTo>
                  <a:cubicBezTo>
                    <a:pt x="2320" y="2270"/>
                    <a:pt x="2723" y="1598"/>
                    <a:pt x="2564" y="938"/>
                  </a:cubicBezTo>
                  <a:cubicBezTo>
                    <a:pt x="2423" y="377"/>
                    <a:pt x="1915" y="1"/>
                    <a:pt x="136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9" name="Google Shape;2919;p63"/>
            <p:cNvSpPr/>
            <p:nvPr/>
          </p:nvSpPr>
          <p:spPr>
            <a:xfrm>
              <a:off x="2686175" y="1325842"/>
              <a:ext cx="53570" cy="230989"/>
            </a:xfrm>
            <a:custGeom>
              <a:avLst/>
              <a:gdLst/>
              <a:ahLst/>
              <a:cxnLst/>
              <a:rect l="l" t="t" r="r" b="b"/>
              <a:pathLst>
                <a:path w="3030" h="13065" extrusionOk="0">
                  <a:moveTo>
                    <a:pt x="1921" y="1"/>
                  </a:moveTo>
                  <a:cubicBezTo>
                    <a:pt x="1433" y="1"/>
                    <a:pt x="221" y="2420"/>
                    <a:pt x="118" y="2732"/>
                  </a:cubicBezTo>
                  <a:cubicBezTo>
                    <a:pt x="0" y="3079"/>
                    <a:pt x="1338" y="3166"/>
                    <a:pt x="1479" y="3783"/>
                  </a:cubicBezTo>
                  <a:cubicBezTo>
                    <a:pt x="2412" y="7976"/>
                    <a:pt x="1753" y="11817"/>
                    <a:pt x="1747" y="12758"/>
                  </a:cubicBezTo>
                  <a:cubicBezTo>
                    <a:pt x="1747" y="12962"/>
                    <a:pt x="1894" y="13064"/>
                    <a:pt x="2072" y="13064"/>
                  </a:cubicBezTo>
                  <a:cubicBezTo>
                    <a:pt x="2251" y="13064"/>
                    <a:pt x="2462" y="12962"/>
                    <a:pt x="2590" y="12758"/>
                  </a:cubicBezTo>
                  <a:cubicBezTo>
                    <a:pt x="2852" y="12355"/>
                    <a:pt x="3029" y="7805"/>
                    <a:pt x="2449" y="4594"/>
                  </a:cubicBezTo>
                  <a:cubicBezTo>
                    <a:pt x="2077" y="2561"/>
                    <a:pt x="2389" y="808"/>
                    <a:pt x="2059" y="106"/>
                  </a:cubicBezTo>
                  <a:cubicBezTo>
                    <a:pt x="2025" y="34"/>
                    <a:pt x="1978" y="1"/>
                    <a:pt x="192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0" name="Google Shape;2920;p63"/>
            <p:cNvSpPr/>
            <p:nvPr/>
          </p:nvSpPr>
          <p:spPr>
            <a:xfrm>
              <a:off x="2597581" y="1213592"/>
              <a:ext cx="144304" cy="171390"/>
            </a:xfrm>
            <a:custGeom>
              <a:avLst/>
              <a:gdLst/>
              <a:ahLst/>
              <a:cxnLst/>
              <a:rect l="l" t="t" r="r" b="b"/>
              <a:pathLst>
                <a:path w="8162" h="9694" extrusionOk="0">
                  <a:moveTo>
                    <a:pt x="3242" y="1"/>
                  </a:moveTo>
                  <a:cubicBezTo>
                    <a:pt x="3043" y="1"/>
                    <a:pt x="2854" y="34"/>
                    <a:pt x="2680" y="100"/>
                  </a:cubicBezTo>
                  <a:cubicBezTo>
                    <a:pt x="0" y="1126"/>
                    <a:pt x="775" y="5119"/>
                    <a:pt x="1788" y="7622"/>
                  </a:cubicBezTo>
                  <a:cubicBezTo>
                    <a:pt x="2408" y="9167"/>
                    <a:pt x="3619" y="9694"/>
                    <a:pt x="4607" y="9694"/>
                  </a:cubicBezTo>
                  <a:cubicBezTo>
                    <a:pt x="5224" y="9694"/>
                    <a:pt x="5754" y="9488"/>
                    <a:pt x="6001" y="9197"/>
                  </a:cubicBezTo>
                  <a:cubicBezTo>
                    <a:pt x="6642" y="8439"/>
                    <a:pt x="8162" y="6285"/>
                    <a:pt x="6997" y="3544"/>
                  </a:cubicBezTo>
                  <a:cubicBezTo>
                    <a:pt x="5997" y="1193"/>
                    <a:pt x="4436" y="1"/>
                    <a:pt x="324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1" name="Google Shape;2921;p63"/>
            <p:cNvSpPr/>
            <p:nvPr/>
          </p:nvSpPr>
          <p:spPr>
            <a:xfrm>
              <a:off x="2480009" y="1435759"/>
              <a:ext cx="104294" cy="111773"/>
            </a:xfrm>
            <a:custGeom>
              <a:avLst/>
              <a:gdLst/>
              <a:ahLst/>
              <a:cxnLst/>
              <a:rect l="l" t="t" r="r" b="b"/>
              <a:pathLst>
                <a:path w="5899" h="6322" extrusionOk="0">
                  <a:moveTo>
                    <a:pt x="4001" y="1"/>
                  </a:moveTo>
                  <a:cubicBezTo>
                    <a:pt x="3070" y="1"/>
                    <a:pt x="1975" y="534"/>
                    <a:pt x="1631" y="948"/>
                  </a:cubicBezTo>
                  <a:cubicBezTo>
                    <a:pt x="899" y="1833"/>
                    <a:pt x="0" y="5423"/>
                    <a:pt x="1398" y="6101"/>
                  </a:cubicBezTo>
                  <a:cubicBezTo>
                    <a:pt x="1718" y="6256"/>
                    <a:pt x="2064" y="6322"/>
                    <a:pt x="2410" y="6322"/>
                  </a:cubicBezTo>
                  <a:cubicBezTo>
                    <a:pt x="3575" y="6322"/>
                    <a:pt x="4749" y="5576"/>
                    <a:pt x="4988" y="4983"/>
                  </a:cubicBezTo>
                  <a:cubicBezTo>
                    <a:pt x="5306" y="4214"/>
                    <a:pt x="5898" y="1063"/>
                    <a:pt x="4988" y="306"/>
                  </a:cubicBezTo>
                  <a:cubicBezTo>
                    <a:pt x="4726" y="88"/>
                    <a:pt x="4377" y="1"/>
                    <a:pt x="400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2" name="Google Shape;2922;p63"/>
            <p:cNvSpPr/>
            <p:nvPr/>
          </p:nvSpPr>
          <p:spPr>
            <a:xfrm>
              <a:off x="2538636" y="1499495"/>
              <a:ext cx="106823" cy="114637"/>
            </a:xfrm>
            <a:custGeom>
              <a:avLst/>
              <a:gdLst/>
              <a:ahLst/>
              <a:cxnLst/>
              <a:rect l="l" t="t" r="r" b="b"/>
              <a:pathLst>
                <a:path w="6042" h="6484" extrusionOk="0">
                  <a:moveTo>
                    <a:pt x="1575" y="1"/>
                  </a:moveTo>
                  <a:cubicBezTo>
                    <a:pt x="1520" y="1"/>
                    <a:pt x="1461" y="30"/>
                    <a:pt x="1398" y="96"/>
                  </a:cubicBezTo>
                  <a:cubicBezTo>
                    <a:pt x="903" y="621"/>
                    <a:pt x="0" y="1781"/>
                    <a:pt x="269" y="2074"/>
                  </a:cubicBezTo>
                  <a:cubicBezTo>
                    <a:pt x="537" y="2373"/>
                    <a:pt x="1715" y="2020"/>
                    <a:pt x="2162" y="2489"/>
                  </a:cubicBezTo>
                  <a:cubicBezTo>
                    <a:pt x="2601" y="2953"/>
                    <a:pt x="4755" y="6256"/>
                    <a:pt x="5177" y="6453"/>
                  </a:cubicBezTo>
                  <a:cubicBezTo>
                    <a:pt x="5224" y="6473"/>
                    <a:pt x="5271" y="6483"/>
                    <a:pt x="5318" y="6483"/>
                  </a:cubicBezTo>
                  <a:cubicBezTo>
                    <a:pt x="5696" y="6483"/>
                    <a:pt x="6041" y="5848"/>
                    <a:pt x="5525" y="5310"/>
                  </a:cubicBezTo>
                  <a:cubicBezTo>
                    <a:pt x="4939" y="4706"/>
                    <a:pt x="3261" y="2373"/>
                    <a:pt x="2698" y="1849"/>
                  </a:cubicBezTo>
                  <a:cubicBezTo>
                    <a:pt x="2203" y="1390"/>
                    <a:pt x="1958" y="1"/>
                    <a:pt x="157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3" name="Google Shape;2923;p63"/>
            <p:cNvSpPr/>
            <p:nvPr/>
          </p:nvSpPr>
          <p:spPr>
            <a:xfrm>
              <a:off x="2493941" y="1447746"/>
              <a:ext cx="69429" cy="86208"/>
            </a:xfrm>
            <a:custGeom>
              <a:avLst/>
              <a:gdLst/>
              <a:ahLst/>
              <a:cxnLst/>
              <a:rect l="l" t="t" r="r" b="b"/>
              <a:pathLst>
                <a:path w="3927" h="4876" extrusionOk="0">
                  <a:moveTo>
                    <a:pt x="2579" y="1"/>
                  </a:moveTo>
                  <a:cubicBezTo>
                    <a:pt x="2087" y="1"/>
                    <a:pt x="1486" y="217"/>
                    <a:pt x="1221" y="514"/>
                  </a:cubicBezTo>
                  <a:cubicBezTo>
                    <a:pt x="605" y="1210"/>
                    <a:pt x="1" y="3781"/>
                    <a:pt x="404" y="4421"/>
                  </a:cubicBezTo>
                  <a:cubicBezTo>
                    <a:pt x="599" y="4728"/>
                    <a:pt x="948" y="4875"/>
                    <a:pt x="1301" y="4875"/>
                  </a:cubicBezTo>
                  <a:cubicBezTo>
                    <a:pt x="1686" y="4875"/>
                    <a:pt x="2077" y="4701"/>
                    <a:pt x="2284" y="4367"/>
                  </a:cubicBezTo>
                  <a:cubicBezTo>
                    <a:pt x="2681" y="3725"/>
                    <a:pt x="3926" y="807"/>
                    <a:pt x="3163" y="166"/>
                  </a:cubicBezTo>
                  <a:cubicBezTo>
                    <a:pt x="3026" y="51"/>
                    <a:pt x="2815" y="1"/>
                    <a:pt x="257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4" name="Google Shape;2924;p63"/>
            <p:cNvSpPr/>
            <p:nvPr/>
          </p:nvSpPr>
          <p:spPr>
            <a:xfrm>
              <a:off x="1953551" y="2054948"/>
              <a:ext cx="50441" cy="15452"/>
            </a:xfrm>
            <a:custGeom>
              <a:avLst/>
              <a:gdLst/>
              <a:ahLst/>
              <a:cxnLst/>
              <a:rect l="l" t="t" r="r" b="b"/>
              <a:pathLst>
                <a:path w="2853" h="874" extrusionOk="0">
                  <a:moveTo>
                    <a:pt x="1" y="0"/>
                  </a:moveTo>
                  <a:lnTo>
                    <a:pt x="1" y="874"/>
                  </a:lnTo>
                  <a:lnTo>
                    <a:pt x="2413" y="874"/>
                  </a:lnTo>
                  <a:cubicBezTo>
                    <a:pt x="2657" y="874"/>
                    <a:pt x="2852" y="679"/>
                    <a:pt x="2852" y="440"/>
                  </a:cubicBezTo>
                  <a:cubicBezTo>
                    <a:pt x="2852" y="195"/>
                    <a:pt x="2657" y="0"/>
                    <a:pt x="241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5" name="Google Shape;2925;p63"/>
            <p:cNvSpPr/>
            <p:nvPr/>
          </p:nvSpPr>
          <p:spPr>
            <a:xfrm>
              <a:off x="1953551" y="2099625"/>
              <a:ext cx="50441" cy="15470"/>
            </a:xfrm>
            <a:custGeom>
              <a:avLst/>
              <a:gdLst/>
              <a:ahLst/>
              <a:cxnLst/>
              <a:rect l="l" t="t" r="r" b="b"/>
              <a:pathLst>
                <a:path w="2853" h="875" extrusionOk="0">
                  <a:moveTo>
                    <a:pt x="1" y="1"/>
                  </a:moveTo>
                  <a:lnTo>
                    <a:pt x="1" y="874"/>
                  </a:lnTo>
                  <a:lnTo>
                    <a:pt x="2413" y="874"/>
                  </a:lnTo>
                  <a:cubicBezTo>
                    <a:pt x="2657" y="874"/>
                    <a:pt x="2852" y="679"/>
                    <a:pt x="2852" y="435"/>
                  </a:cubicBezTo>
                  <a:cubicBezTo>
                    <a:pt x="2852" y="196"/>
                    <a:pt x="2657" y="1"/>
                    <a:pt x="241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6" name="Google Shape;2926;p63"/>
            <p:cNvSpPr/>
            <p:nvPr/>
          </p:nvSpPr>
          <p:spPr>
            <a:xfrm>
              <a:off x="1880056" y="2039407"/>
              <a:ext cx="62835" cy="91229"/>
            </a:xfrm>
            <a:custGeom>
              <a:avLst/>
              <a:gdLst/>
              <a:ahLst/>
              <a:cxnLst/>
              <a:rect l="l" t="t" r="r" b="b"/>
              <a:pathLst>
                <a:path w="3554" h="5160" extrusionOk="0">
                  <a:moveTo>
                    <a:pt x="2582" y="0"/>
                  </a:moveTo>
                  <a:cubicBezTo>
                    <a:pt x="1154" y="0"/>
                    <a:pt x="1" y="1155"/>
                    <a:pt x="1" y="2576"/>
                  </a:cubicBezTo>
                  <a:cubicBezTo>
                    <a:pt x="1" y="4005"/>
                    <a:pt x="1154" y="5159"/>
                    <a:pt x="2582" y="5159"/>
                  </a:cubicBezTo>
                  <a:lnTo>
                    <a:pt x="3554" y="5159"/>
                  </a:lnTo>
                  <a:lnTo>
                    <a:pt x="355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7" name="Google Shape;2927;p63"/>
            <p:cNvSpPr/>
            <p:nvPr/>
          </p:nvSpPr>
          <p:spPr>
            <a:xfrm>
              <a:off x="1813349" y="2082034"/>
              <a:ext cx="193225" cy="94040"/>
            </a:xfrm>
            <a:custGeom>
              <a:avLst/>
              <a:gdLst/>
              <a:ahLst/>
              <a:cxnLst/>
              <a:rect l="l" t="t" r="r" b="b"/>
              <a:pathLst>
                <a:path w="10929" h="5319" extrusionOk="0">
                  <a:moveTo>
                    <a:pt x="1288" y="1"/>
                  </a:moveTo>
                  <a:cubicBezTo>
                    <a:pt x="581" y="1"/>
                    <a:pt x="0" y="581"/>
                    <a:pt x="0" y="1295"/>
                  </a:cubicBezTo>
                  <a:lnTo>
                    <a:pt x="0" y="4025"/>
                  </a:lnTo>
                  <a:cubicBezTo>
                    <a:pt x="0" y="4738"/>
                    <a:pt x="581" y="5319"/>
                    <a:pt x="1288" y="5319"/>
                  </a:cubicBezTo>
                  <a:lnTo>
                    <a:pt x="10929" y="5319"/>
                  </a:lnTo>
                  <a:lnTo>
                    <a:pt x="10929" y="4555"/>
                  </a:lnTo>
                  <a:lnTo>
                    <a:pt x="1288" y="4555"/>
                  </a:lnTo>
                  <a:cubicBezTo>
                    <a:pt x="995" y="4555"/>
                    <a:pt x="756" y="4318"/>
                    <a:pt x="756" y="4025"/>
                  </a:cubicBezTo>
                  <a:lnTo>
                    <a:pt x="756" y="1295"/>
                  </a:lnTo>
                  <a:cubicBezTo>
                    <a:pt x="756" y="1002"/>
                    <a:pt x="995" y="764"/>
                    <a:pt x="1288" y="764"/>
                  </a:cubicBezTo>
                  <a:lnTo>
                    <a:pt x="3101" y="764"/>
                  </a:lnTo>
                  <a:lnTo>
                    <a:pt x="310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28" name="Google Shape;2928;p63"/>
          <p:cNvGrpSpPr/>
          <p:nvPr/>
        </p:nvGrpSpPr>
        <p:grpSpPr>
          <a:xfrm>
            <a:off x="983453" y="2102840"/>
            <a:ext cx="3702745" cy="2173984"/>
            <a:chOff x="4829101" y="1331275"/>
            <a:chExt cx="3401071" cy="1996863"/>
          </a:xfrm>
        </p:grpSpPr>
        <p:sp>
          <p:nvSpPr>
            <p:cNvPr id="2929" name="Google Shape;2929;p63"/>
            <p:cNvSpPr/>
            <p:nvPr/>
          </p:nvSpPr>
          <p:spPr>
            <a:xfrm>
              <a:off x="7255283" y="2412510"/>
              <a:ext cx="255900" cy="438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0" name="Google Shape;2930;p63"/>
            <p:cNvSpPr/>
            <p:nvPr/>
          </p:nvSpPr>
          <p:spPr>
            <a:xfrm>
              <a:off x="7555212" y="1331275"/>
              <a:ext cx="602897" cy="1520345"/>
            </a:xfrm>
            <a:custGeom>
              <a:avLst/>
              <a:gdLst/>
              <a:ahLst/>
              <a:cxnLst/>
              <a:rect l="l" t="t" r="r" b="b"/>
              <a:pathLst>
                <a:path w="50781" h="128056" extrusionOk="0">
                  <a:moveTo>
                    <a:pt x="25391" y="1"/>
                  </a:moveTo>
                  <a:cubicBezTo>
                    <a:pt x="11388" y="1"/>
                    <a:pt x="0" y="11395"/>
                    <a:pt x="0" y="25391"/>
                  </a:cubicBezTo>
                  <a:lnTo>
                    <a:pt x="0" y="128056"/>
                  </a:lnTo>
                  <a:lnTo>
                    <a:pt x="50781" y="128056"/>
                  </a:lnTo>
                  <a:lnTo>
                    <a:pt x="50781" y="25391"/>
                  </a:lnTo>
                  <a:cubicBezTo>
                    <a:pt x="50781" y="11395"/>
                    <a:pt x="39394" y="1"/>
                    <a:pt x="2539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1" name="Google Shape;2931;p63"/>
            <p:cNvSpPr/>
            <p:nvPr/>
          </p:nvSpPr>
          <p:spPr>
            <a:xfrm>
              <a:off x="7609013" y="1385076"/>
              <a:ext cx="495356" cy="495368"/>
            </a:xfrm>
            <a:custGeom>
              <a:avLst/>
              <a:gdLst/>
              <a:ahLst/>
              <a:cxnLst/>
              <a:rect l="l" t="t" r="r" b="b"/>
              <a:pathLst>
                <a:path w="41723" h="41724" extrusionOk="0">
                  <a:moveTo>
                    <a:pt x="20859" y="684"/>
                  </a:moveTo>
                  <a:cubicBezTo>
                    <a:pt x="31983" y="684"/>
                    <a:pt x="41035" y="9735"/>
                    <a:pt x="41035" y="20859"/>
                  </a:cubicBezTo>
                  <a:cubicBezTo>
                    <a:pt x="41035" y="31984"/>
                    <a:pt x="31983" y="41034"/>
                    <a:pt x="20859" y="41034"/>
                  </a:cubicBezTo>
                  <a:cubicBezTo>
                    <a:pt x="9734" y="41034"/>
                    <a:pt x="684" y="31984"/>
                    <a:pt x="684" y="20859"/>
                  </a:cubicBezTo>
                  <a:cubicBezTo>
                    <a:pt x="684" y="9735"/>
                    <a:pt x="9734" y="684"/>
                    <a:pt x="20859" y="684"/>
                  </a:cubicBezTo>
                  <a:close/>
                  <a:moveTo>
                    <a:pt x="20859" y="1"/>
                  </a:moveTo>
                  <a:cubicBezTo>
                    <a:pt x="9356" y="1"/>
                    <a:pt x="0" y="9357"/>
                    <a:pt x="0" y="20859"/>
                  </a:cubicBezTo>
                  <a:cubicBezTo>
                    <a:pt x="0" y="32369"/>
                    <a:pt x="9356" y="41723"/>
                    <a:pt x="20859" y="41723"/>
                  </a:cubicBezTo>
                  <a:cubicBezTo>
                    <a:pt x="32362" y="41723"/>
                    <a:pt x="41723" y="32369"/>
                    <a:pt x="41723" y="20859"/>
                  </a:cubicBezTo>
                  <a:cubicBezTo>
                    <a:pt x="41723" y="9357"/>
                    <a:pt x="32362" y="1"/>
                    <a:pt x="2085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2" name="Google Shape;2932;p63"/>
            <p:cNvSpPr/>
            <p:nvPr/>
          </p:nvSpPr>
          <p:spPr>
            <a:xfrm>
              <a:off x="7483189" y="2816113"/>
              <a:ext cx="746982" cy="176770"/>
            </a:xfrm>
            <a:custGeom>
              <a:avLst/>
              <a:gdLst/>
              <a:ahLst/>
              <a:cxnLst/>
              <a:rect l="l" t="t" r="r" b="b"/>
              <a:pathLst>
                <a:path w="62917" h="14889" extrusionOk="0">
                  <a:moveTo>
                    <a:pt x="4794" y="0"/>
                  </a:moveTo>
                  <a:cubicBezTo>
                    <a:pt x="4122" y="0"/>
                    <a:pt x="3519" y="397"/>
                    <a:pt x="3257" y="1013"/>
                  </a:cubicBezTo>
                  <a:lnTo>
                    <a:pt x="133" y="8350"/>
                  </a:lnTo>
                  <a:cubicBezTo>
                    <a:pt x="43" y="8558"/>
                    <a:pt x="0" y="8777"/>
                    <a:pt x="0" y="9003"/>
                  </a:cubicBezTo>
                  <a:lnTo>
                    <a:pt x="0" y="13217"/>
                  </a:lnTo>
                  <a:cubicBezTo>
                    <a:pt x="0" y="14139"/>
                    <a:pt x="744" y="14888"/>
                    <a:pt x="1670" y="14888"/>
                  </a:cubicBezTo>
                  <a:lnTo>
                    <a:pt x="61245" y="14888"/>
                  </a:lnTo>
                  <a:cubicBezTo>
                    <a:pt x="62173" y="14888"/>
                    <a:pt x="62917" y="14139"/>
                    <a:pt x="62917" y="13217"/>
                  </a:cubicBezTo>
                  <a:lnTo>
                    <a:pt x="62917" y="9003"/>
                  </a:lnTo>
                  <a:cubicBezTo>
                    <a:pt x="62917" y="8777"/>
                    <a:pt x="62874" y="8558"/>
                    <a:pt x="62788" y="8350"/>
                  </a:cubicBezTo>
                  <a:lnTo>
                    <a:pt x="59660" y="1013"/>
                  </a:lnTo>
                  <a:cubicBezTo>
                    <a:pt x="59398" y="397"/>
                    <a:pt x="58793" y="0"/>
                    <a:pt x="5812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3" name="Google Shape;2933;p63"/>
            <p:cNvSpPr/>
            <p:nvPr/>
          </p:nvSpPr>
          <p:spPr>
            <a:xfrm>
              <a:off x="7483189" y="2963971"/>
              <a:ext cx="746982" cy="28898"/>
            </a:xfrm>
            <a:custGeom>
              <a:avLst/>
              <a:gdLst/>
              <a:ahLst/>
              <a:cxnLst/>
              <a:rect l="l" t="t" r="r" b="b"/>
              <a:pathLst>
                <a:path w="62917" h="2434" extrusionOk="0">
                  <a:moveTo>
                    <a:pt x="0" y="0"/>
                  </a:moveTo>
                  <a:lnTo>
                    <a:pt x="0" y="762"/>
                  </a:lnTo>
                  <a:cubicBezTo>
                    <a:pt x="0" y="1684"/>
                    <a:pt x="744" y="2433"/>
                    <a:pt x="1670" y="2433"/>
                  </a:cubicBezTo>
                  <a:lnTo>
                    <a:pt x="61245" y="2433"/>
                  </a:lnTo>
                  <a:cubicBezTo>
                    <a:pt x="62173" y="2433"/>
                    <a:pt x="62917" y="1684"/>
                    <a:pt x="62917" y="762"/>
                  </a:cubicBezTo>
                  <a:lnTo>
                    <a:pt x="6291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4" name="Google Shape;2934;p63"/>
            <p:cNvSpPr/>
            <p:nvPr/>
          </p:nvSpPr>
          <p:spPr>
            <a:xfrm>
              <a:off x="7502373" y="2816113"/>
              <a:ext cx="708681" cy="57867"/>
            </a:xfrm>
            <a:custGeom>
              <a:avLst/>
              <a:gdLst/>
              <a:ahLst/>
              <a:cxnLst/>
              <a:rect l="l" t="t" r="r" b="b"/>
              <a:pathLst>
                <a:path w="59691" h="4874" extrusionOk="0">
                  <a:moveTo>
                    <a:pt x="3178" y="0"/>
                  </a:moveTo>
                  <a:cubicBezTo>
                    <a:pt x="2506" y="0"/>
                    <a:pt x="1903" y="397"/>
                    <a:pt x="1641" y="1013"/>
                  </a:cubicBezTo>
                  <a:lnTo>
                    <a:pt x="0" y="4873"/>
                  </a:lnTo>
                  <a:lnTo>
                    <a:pt x="59691" y="4873"/>
                  </a:lnTo>
                  <a:lnTo>
                    <a:pt x="58044" y="1013"/>
                  </a:lnTo>
                  <a:cubicBezTo>
                    <a:pt x="57782" y="397"/>
                    <a:pt x="57177" y="0"/>
                    <a:pt x="565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5" name="Google Shape;2935;p63"/>
            <p:cNvSpPr/>
            <p:nvPr/>
          </p:nvSpPr>
          <p:spPr>
            <a:xfrm>
              <a:off x="7613073" y="2050094"/>
              <a:ext cx="487188" cy="238970"/>
            </a:xfrm>
            <a:custGeom>
              <a:avLst/>
              <a:gdLst/>
              <a:ahLst/>
              <a:cxnLst/>
              <a:rect l="l" t="t" r="r" b="b"/>
              <a:pathLst>
                <a:path w="41035" h="20128" extrusionOk="0">
                  <a:moveTo>
                    <a:pt x="147" y="1"/>
                  </a:moveTo>
                  <a:cubicBezTo>
                    <a:pt x="67" y="1"/>
                    <a:pt x="1" y="68"/>
                    <a:pt x="1" y="147"/>
                  </a:cubicBezTo>
                  <a:lnTo>
                    <a:pt x="1" y="19981"/>
                  </a:lnTo>
                  <a:cubicBezTo>
                    <a:pt x="1" y="20060"/>
                    <a:pt x="67" y="20127"/>
                    <a:pt x="147" y="20127"/>
                  </a:cubicBezTo>
                  <a:lnTo>
                    <a:pt x="40888" y="20127"/>
                  </a:lnTo>
                  <a:cubicBezTo>
                    <a:pt x="40967" y="20127"/>
                    <a:pt x="41034" y="20060"/>
                    <a:pt x="41034" y="19981"/>
                  </a:cubicBezTo>
                  <a:lnTo>
                    <a:pt x="41034" y="147"/>
                  </a:lnTo>
                  <a:cubicBezTo>
                    <a:pt x="41034" y="68"/>
                    <a:pt x="40967" y="1"/>
                    <a:pt x="4088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6" name="Google Shape;2936;p63"/>
            <p:cNvSpPr/>
            <p:nvPr/>
          </p:nvSpPr>
          <p:spPr>
            <a:xfrm>
              <a:off x="7662161" y="2091299"/>
              <a:ext cx="167628" cy="167640"/>
            </a:xfrm>
            <a:custGeom>
              <a:avLst/>
              <a:gdLst/>
              <a:ahLst/>
              <a:cxnLst/>
              <a:rect l="l" t="t" r="r" b="b"/>
              <a:pathLst>
                <a:path w="14119" h="14120" extrusionOk="0">
                  <a:moveTo>
                    <a:pt x="86" y="0"/>
                  </a:moveTo>
                  <a:cubicBezTo>
                    <a:pt x="37" y="0"/>
                    <a:pt x="1" y="37"/>
                    <a:pt x="1" y="85"/>
                  </a:cubicBezTo>
                  <a:lnTo>
                    <a:pt x="1" y="14033"/>
                  </a:lnTo>
                  <a:cubicBezTo>
                    <a:pt x="1" y="14076"/>
                    <a:pt x="37" y="14120"/>
                    <a:pt x="86" y="14120"/>
                  </a:cubicBezTo>
                  <a:lnTo>
                    <a:pt x="14034" y="14120"/>
                  </a:lnTo>
                  <a:cubicBezTo>
                    <a:pt x="14082" y="14120"/>
                    <a:pt x="14119" y="14076"/>
                    <a:pt x="14119" y="14033"/>
                  </a:cubicBezTo>
                  <a:lnTo>
                    <a:pt x="14119" y="85"/>
                  </a:lnTo>
                  <a:cubicBezTo>
                    <a:pt x="14119" y="37"/>
                    <a:pt x="14082" y="0"/>
                    <a:pt x="1403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7" name="Google Shape;2937;p63"/>
            <p:cNvSpPr/>
            <p:nvPr/>
          </p:nvSpPr>
          <p:spPr>
            <a:xfrm>
              <a:off x="7682211" y="2111350"/>
              <a:ext cx="127523" cy="127523"/>
            </a:xfrm>
            <a:custGeom>
              <a:avLst/>
              <a:gdLst/>
              <a:ahLst/>
              <a:cxnLst/>
              <a:rect l="l" t="t" r="r" b="b"/>
              <a:pathLst>
                <a:path w="10741" h="10741" extrusionOk="0">
                  <a:moveTo>
                    <a:pt x="5367" y="1"/>
                  </a:moveTo>
                  <a:cubicBezTo>
                    <a:pt x="2403" y="1"/>
                    <a:pt x="1" y="2404"/>
                    <a:pt x="1" y="5368"/>
                  </a:cubicBezTo>
                  <a:cubicBezTo>
                    <a:pt x="1" y="8338"/>
                    <a:pt x="2403" y="10740"/>
                    <a:pt x="5367" y="10740"/>
                  </a:cubicBezTo>
                  <a:cubicBezTo>
                    <a:pt x="8338" y="10740"/>
                    <a:pt x="10740" y="8338"/>
                    <a:pt x="10740" y="5368"/>
                  </a:cubicBezTo>
                  <a:cubicBezTo>
                    <a:pt x="10740" y="2404"/>
                    <a:pt x="8338" y="1"/>
                    <a:pt x="536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8" name="Google Shape;2938;p63"/>
            <p:cNvSpPr/>
            <p:nvPr/>
          </p:nvSpPr>
          <p:spPr>
            <a:xfrm>
              <a:off x="7717172" y="2149647"/>
              <a:ext cx="18485" cy="53450"/>
            </a:xfrm>
            <a:custGeom>
              <a:avLst/>
              <a:gdLst/>
              <a:ahLst/>
              <a:cxnLst/>
              <a:rect l="l" t="t" r="r" b="b"/>
              <a:pathLst>
                <a:path w="1557" h="4502" extrusionOk="0">
                  <a:moveTo>
                    <a:pt x="783" y="1"/>
                  </a:moveTo>
                  <a:cubicBezTo>
                    <a:pt x="349" y="1"/>
                    <a:pt x="1" y="349"/>
                    <a:pt x="1" y="781"/>
                  </a:cubicBezTo>
                  <a:lnTo>
                    <a:pt x="1" y="3727"/>
                  </a:lnTo>
                  <a:cubicBezTo>
                    <a:pt x="1" y="4155"/>
                    <a:pt x="349" y="4502"/>
                    <a:pt x="783" y="4502"/>
                  </a:cubicBezTo>
                  <a:cubicBezTo>
                    <a:pt x="1209" y="4502"/>
                    <a:pt x="1557" y="4155"/>
                    <a:pt x="1557" y="3727"/>
                  </a:cubicBezTo>
                  <a:lnTo>
                    <a:pt x="1557" y="781"/>
                  </a:lnTo>
                  <a:cubicBezTo>
                    <a:pt x="1557" y="349"/>
                    <a:pt x="1209" y="1"/>
                    <a:pt x="783"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9" name="Google Shape;2939;p63"/>
            <p:cNvSpPr/>
            <p:nvPr/>
          </p:nvSpPr>
          <p:spPr>
            <a:xfrm>
              <a:off x="7756205" y="2149647"/>
              <a:ext cx="18557" cy="53450"/>
            </a:xfrm>
            <a:custGeom>
              <a:avLst/>
              <a:gdLst/>
              <a:ahLst/>
              <a:cxnLst/>
              <a:rect l="l" t="t" r="r" b="b"/>
              <a:pathLst>
                <a:path w="1563" h="4502" extrusionOk="0">
                  <a:moveTo>
                    <a:pt x="781" y="1"/>
                  </a:moveTo>
                  <a:cubicBezTo>
                    <a:pt x="355" y="1"/>
                    <a:pt x="1" y="349"/>
                    <a:pt x="1" y="781"/>
                  </a:cubicBezTo>
                  <a:lnTo>
                    <a:pt x="1" y="3727"/>
                  </a:lnTo>
                  <a:cubicBezTo>
                    <a:pt x="1" y="4155"/>
                    <a:pt x="355" y="4502"/>
                    <a:pt x="781" y="4502"/>
                  </a:cubicBezTo>
                  <a:cubicBezTo>
                    <a:pt x="1214" y="4502"/>
                    <a:pt x="1562" y="4155"/>
                    <a:pt x="1562" y="3727"/>
                  </a:cubicBezTo>
                  <a:lnTo>
                    <a:pt x="1562" y="781"/>
                  </a:lnTo>
                  <a:cubicBezTo>
                    <a:pt x="1562" y="349"/>
                    <a:pt x="1214" y="1"/>
                    <a:pt x="781"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0" name="Google Shape;2940;p63"/>
            <p:cNvSpPr/>
            <p:nvPr/>
          </p:nvSpPr>
          <p:spPr>
            <a:xfrm>
              <a:off x="7705610" y="2138357"/>
              <a:ext cx="80733" cy="76115"/>
            </a:xfrm>
            <a:custGeom>
              <a:avLst/>
              <a:gdLst/>
              <a:ahLst/>
              <a:cxnLst/>
              <a:rect l="l" t="t" r="r" b="b"/>
              <a:pathLst>
                <a:path w="6800" h="6411" extrusionOk="0">
                  <a:moveTo>
                    <a:pt x="73" y="0"/>
                  </a:moveTo>
                  <a:cubicBezTo>
                    <a:pt x="37" y="0"/>
                    <a:pt x="0" y="31"/>
                    <a:pt x="0" y="73"/>
                  </a:cubicBezTo>
                  <a:lnTo>
                    <a:pt x="0" y="6337"/>
                  </a:lnTo>
                  <a:cubicBezTo>
                    <a:pt x="0" y="6373"/>
                    <a:pt x="37" y="6410"/>
                    <a:pt x="73" y="6410"/>
                  </a:cubicBezTo>
                  <a:lnTo>
                    <a:pt x="6726" y="6410"/>
                  </a:lnTo>
                  <a:cubicBezTo>
                    <a:pt x="6763" y="6410"/>
                    <a:pt x="6799" y="6373"/>
                    <a:pt x="6799" y="6337"/>
                  </a:cubicBezTo>
                  <a:lnTo>
                    <a:pt x="6799" y="73"/>
                  </a:lnTo>
                  <a:cubicBezTo>
                    <a:pt x="6799" y="31"/>
                    <a:pt x="6763" y="0"/>
                    <a:pt x="672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1" name="Google Shape;2941;p63"/>
            <p:cNvSpPr/>
            <p:nvPr/>
          </p:nvSpPr>
          <p:spPr>
            <a:xfrm>
              <a:off x="7883489" y="2092605"/>
              <a:ext cx="167640" cy="167640"/>
            </a:xfrm>
            <a:custGeom>
              <a:avLst/>
              <a:gdLst/>
              <a:ahLst/>
              <a:cxnLst/>
              <a:rect l="l" t="t" r="r" b="b"/>
              <a:pathLst>
                <a:path w="14120" h="14120" extrusionOk="0">
                  <a:moveTo>
                    <a:pt x="86" y="0"/>
                  </a:moveTo>
                  <a:cubicBezTo>
                    <a:pt x="43" y="0"/>
                    <a:pt x="1" y="37"/>
                    <a:pt x="1" y="85"/>
                  </a:cubicBezTo>
                  <a:lnTo>
                    <a:pt x="1" y="14027"/>
                  </a:lnTo>
                  <a:cubicBezTo>
                    <a:pt x="1" y="14076"/>
                    <a:pt x="43" y="14120"/>
                    <a:pt x="86" y="14120"/>
                  </a:cubicBezTo>
                  <a:lnTo>
                    <a:pt x="14035" y="14120"/>
                  </a:lnTo>
                  <a:cubicBezTo>
                    <a:pt x="14083" y="14120"/>
                    <a:pt x="14120" y="14076"/>
                    <a:pt x="14120" y="14027"/>
                  </a:cubicBezTo>
                  <a:lnTo>
                    <a:pt x="14120" y="85"/>
                  </a:lnTo>
                  <a:cubicBezTo>
                    <a:pt x="14120" y="37"/>
                    <a:pt x="14083" y="0"/>
                    <a:pt x="1403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2" name="Google Shape;2942;p63"/>
            <p:cNvSpPr/>
            <p:nvPr/>
          </p:nvSpPr>
          <p:spPr>
            <a:xfrm>
              <a:off x="7903540" y="2112656"/>
              <a:ext cx="127534" cy="127511"/>
            </a:xfrm>
            <a:custGeom>
              <a:avLst/>
              <a:gdLst/>
              <a:ahLst/>
              <a:cxnLst/>
              <a:rect l="l" t="t" r="r" b="b"/>
              <a:pathLst>
                <a:path w="10742" h="10740" extrusionOk="0">
                  <a:moveTo>
                    <a:pt x="5374" y="0"/>
                  </a:moveTo>
                  <a:cubicBezTo>
                    <a:pt x="2404" y="0"/>
                    <a:pt x="1" y="2404"/>
                    <a:pt x="1" y="5368"/>
                  </a:cubicBezTo>
                  <a:cubicBezTo>
                    <a:pt x="1" y="8332"/>
                    <a:pt x="2404" y="10740"/>
                    <a:pt x="5374" y="10740"/>
                  </a:cubicBezTo>
                  <a:cubicBezTo>
                    <a:pt x="8338" y="10740"/>
                    <a:pt x="10742" y="8332"/>
                    <a:pt x="10742" y="5368"/>
                  </a:cubicBezTo>
                  <a:cubicBezTo>
                    <a:pt x="10742" y="2404"/>
                    <a:pt x="8338" y="0"/>
                    <a:pt x="53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3" name="Google Shape;2943;p63"/>
            <p:cNvSpPr/>
            <p:nvPr/>
          </p:nvSpPr>
          <p:spPr>
            <a:xfrm>
              <a:off x="7938524" y="2150953"/>
              <a:ext cx="18533" cy="53450"/>
            </a:xfrm>
            <a:custGeom>
              <a:avLst/>
              <a:gdLst/>
              <a:ahLst/>
              <a:cxnLst/>
              <a:rect l="l" t="t" r="r" b="b"/>
              <a:pathLst>
                <a:path w="1561" h="4502" extrusionOk="0">
                  <a:moveTo>
                    <a:pt x="781" y="0"/>
                  </a:moveTo>
                  <a:cubicBezTo>
                    <a:pt x="353" y="0"/>
                    <a:pt x="0" y="349"/>
                    <a:pt x="0" y="775"/>
                  </a:cubicBezTo>
                  <a:lnTo>
                    <a:pt x="0" y="3721"/>
                  </a:lnTo>
                  <a:cubicBezTo>
                    <a:pt x="0" y="4155"/>
                    <a:pt x="353" y="4502"/>
                    <a:pt x="781" y="4502"/>
                  </a:cubicBezTo>
                  <a:cubicBezTo>
                    <a:pt x="1208" y="4502"/>
                    <a:pt x="1561" y="4155"/>
                    <a:pt x="1561" y="3721"/>
                  </a:cubicBezTo>
                  <a:lnTo>
                    <a:pt x="1561" y="775"/>
                  </a:lnTo>
                  <a:cubicBezTo>
                    <a:pt x="1561" y="349"/>
                    <a:pt x="1208" y="0"/>
                    <a:pt x="7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4" name="Google Shape;2944;p63"/>
            <p:cNvSpPr/>
            <p:nvPr/>
          </p:nvSpPr>
          <p:spPr>
            <a:xfrm>
              <a:off x="7977616" y="2150953"/>
              <a:ext cx="18474" cy="53450"/>
            </a:xfrm>
            <a:custGeom>
              <a:avLst/>
              <a:gdLst/>
              <a:ahLst/>
              <a:cxnLst/>
              <a:rect l="l" t="t" r="r" b="b"/>
              <a:pathLst>
                <a:path w="1556" h="4502" extrusionOk="0">
                  <a:moveTo>
                    <a:pt x="781" y="0"/>
                  </a:moveTo>
                  <a:cubicBezTo>
                    <a:pt x="348" y="0"/>
                    <a:pt x="1" y="349"/>
                    <a:pt x="1" y="775"/>
                  </a:cubicBezTo>
                  <a:lnTo>
                    <a:pt x="1" y="3721"/>
                  </a:lnTo>
                  <a:cubicBezTo>
                    <a:pt x="1" y="4155"/>
                    <a:pt x="348" y="4502"/>
                    <a:pt x="781" y="4502"/>
                  </a:cubicBezTo>
                  <a:cubicBezTo>
                    <a:pt x="1208" y="4502"/>
                    <a:pt x="1555" y="4155"/>
                    <a:pt x="1555" y="3721"/>
                  </a:cubicBezTo>
                  <a:lnTo>
                    <a:pt x="1555" y="775"/>
                  </a:lnTo>
                  <a:cubicBezTo>
                    <a:pt x="1555" y="349"/>
                    <a:pt x="1208" y="0"/>
                    <a:pt x="7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5" name="Google Shape;2945;p63"/>
            <p:cNvSpPr/>
            <p:nvPr/>
          </p:nvSpPr>
          <p:spPr>
            <a:xfrm>
              <a:off x="7613073" y="2359769"/>
              <a:ext cx="487188" cy="395295"/>
            </a:xfrm>
            <a:custGeom>
              <a:avLst/>
              <a:gdLst/>
              <a:ahLst/>
              <a:cxnLst/>
              <a:rect l="l" t="t" r="r" b="b"/>
              <a:pathLst>
                <a:path w="41035" h="33295" extrusionOk="0">
                  <a:moveTo>
                    <a:pt x="220" y="0"/>
                  </a:moveTo>
                  <a:cubicBezTo>
                    <a:pt x="97" y="0"/>
                    <a:pt x="1" y="97"/>
                    <a:pt x="1" y="220"/>
                  </a:cubicBezTo>
                  <a:lnTo>
                    <a:pt x="1" y="33075"/>
                  </a:lnTo>
                  <a:cubicBezTo>
                    <a:pt x="1" y="33197"/>
                    <a:pt x="97" y="33295"/>
                    <a:pt x="220" y="33295"/>
                  </a:cubicBezTo>
                  <a:lnTo>
                    <a:pt x="40815" y="33295"/>
                  </a:lnTo>
                  <a:cubicBezTo>
                    <a:pt x="40936" y="33295"/>
                    <a:pt x="41034" y="33197"/>
                    <a:pt x="41034" y="33075"/>
                  </a:cubicBezTo>
                  <a:lnTo>
                    <a:pt x="41034" y="220"/>
                  </a:lnTo>
                  <a:cubicBezTo>
                    <a:pt x="41034" y="97"/>
                    <a:pt x="40936" y="0"/>
                    <a:pt x="4081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6" name="Google Shape;2946;p63"/>
            <p:cNvSpPr/>
            <p:nvPr/>
          </p:nvSpPr>
          <p:spPr>
            <a:xfrm>
              <a:off x="7649482" y="2497915"/>
              <a:ext cx="32744" cy="126430"/>
            </a:xfrm>
            <a:custGeom>
              <a:avLst/>
              <a:gdLst/>
              <a:ahLst/>
              <a:cxnLst/>
              <a:rect l="l" t="t" r="r" b="b"/>
              <a:pathLst>
                <a:path w="2758" h="10649" extrusionOk="0">
                  <a:moveTo>
                    <a:pt x="1379" y="0"/>
                  </a:moveTo>
                  <a:cubicBezTo>
                    <a:pt x="622" y="0"/>
                    <a:pt x="0" y="622"/>
                    <a:pt x="0" y="1378"/>
                  </a:cubicBezTo>
                  <a:lnTo>
                    <a:pt x="0" y="9270"/>
                  </a:lnTo>
                  <a:cubicBezTo>
                    <a:pt x="0" y="10033"/>
                    <a:pt x="622" y="10649"/>
                    <a:pt x="1379" y="10649"/>
                  </a:cubicBezTo>
                  <a:cubicBezTo>
                    <a:pt x="2136" y="10649"/>
                    <a:pt x="2758" y="10033"/>
                    <a:pt x="2758" y="9270"/>
                  </a:cubicBezTo>
                  <a:lnTo>
                    <a:pt x="2758" y="1378"/>
                  </a:lnTo>
                  <a:cubicBezTo>
                    <a:pt x="2758" y="622"/>
                    <a:pt x="2136" y="0"/>
                    <a:pt x="1379" y="0"/>
                  </a:cubicBezTo>
                  <a:close/>
                </a:path>
              </a:pathLst>
            </a:custGeom>
            <a:solidFill>
              <a:srgbClr val="E6E6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7" name="Google Shape;2947;p63"/>
            <p:cNvSpPr/>
            <p:nvPr/>
          </p:nvSpPr>
          <p:spPr>
            <a:xfrm>
              <a:off x="7775983" y="1504537"/>
              <a:ext cx="161335" cy="290164"/>
            </a:xfrm>
            <a:custGeom>
              <a:avLst/>
              <a:gdLst/>
              <a:ahLst/>
              <a:cxnLst/>
              <a:rect l="l" t="t" r="r" b="b"/>
              <a:pathLst>
                <a:path w="13589" h="24440" extrusionOk="0">
                  <a:moveTo>
                    <a:pt x="2836" y="1"/>
                  </a:moveTo>
                  <a:lnTo>
                    <a:pt x="0" y="12217"/>
                  </a:lnTo>
                  <a:lnTo>
                    <a:pt x="6892" y="12217"/>
                  </a:lnTo>
                  <a:lnTo>
                    <a:pt x="5184" y="24440"/>
                  </a:lnTo>
                  <a:lnTo>
                    <a:pt x="13588" y="7917"/>
                  </a:lnTo>
                  <a:lnTo>
                    <a:pt x="8117" y="7917"/>
                  </a:lnTo>
                  <a:lnTo>
                    <a:pt x="1055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8" name="Google Shape;2948;p63"/>
            <p:cNvSpPr/>
            <p:nvPr/>
          </p:nvSpPr>
          <p:spPr>
            <a:xfrm>
              <a:off x="7278207" y="2176369"/>
              <a:ext cx="475957" cy="624185"/>
            </a:xfrm>
            <a:custGeom>
              <a:avLst/>
              <a:gdLst/>
              <a:ahLst/>
              <a:cxnLst/>
              <a:rect l="l" t="t" r="r" b="b"/>
              <a:pathLst>
                <a:path w="40089" h="52574" extrusionOk="0">
                  <a:moveTo>
                    <a:pt x="38717" y="1"/>
                  </a:moveTo>
                  <a:lnTo>
                    <a:pt x="38717" y="48744"/>
                  </a:lnTo>
                  <a:cubicBezTo>
                    <a:pt x="38717" y="50622"/>
                    <a:pt x="38143" y="51196"/>
                    <a:pt x="36265" y="51196"/>
                  </a:cubicBezTo>
                  <a:lnTo>
                    <a:pt x="28209" y="51196"/>
                  </a:lnTo>
                  <a:lnTo>
                    <a:pt x="27775" y="51202"/>
                  </a:lnTo>
                  <a:cubicBezTo>
                    <a:pt x="27655" y="51202"/>
                    <a:pt x="27535" y="51203"/>
                    <a:pt x="27417" y="51203"/>
                  </a:cubicBezTo>
                  <a:cubicBezTo>
                    <a:pt x="26511" y="51203"/>
                    <a:pt x="25688" y="51159"/>
                    <a:pt x="25220" y="50695"/>
                  </a:cubicBezTo>
                  <a:cubicBezTo>
                    <a:pt x="24854" y="50329"/>
                    <a:pt x="24665" y="49665"/>
                    <a:pt x="24665" y="48713"/>
                  </a:cubicBezTo>
                  <a:lnTo>
                    <a:pt x="24665" y="25341"/>
                  </a:lnTo>
                  <a:cubicBezTo>
                    <a:pt x="24665" y="20798"/>
                    <a:pt x="22146" y="20798"/>
                    <a:pt x="20127" y="20798"/>
                  </a:cubicBezTo>
                  <a:lnTo>
                    <a:pt x="1" y="20798"/>
                  </a:lnTo>
                  <a:lnTo>
                    <a:pt x="1" y="22177"/>
                  </a:lnTo>
                  <a:lnTo>
                    <a:pt x="20127" y="22177"/>
                  </a:lnTo>
                  <a:cubicBezTo>
                    <a:pt x="22231" y="22177"/>
                    <a:pt x="23292" y="22177"/>
                    <a:pt x="23292" y="25341"/>
                  </a:cubicBezTo>
                  <a:lnTo>
                    <a:pt x="23292" y="48713"/>
                  </a:lnTo>
                  <a:cubicBezTo>
                    <a:pt x="23292" y="50067"/>
                    <a:pt x="23604" y="51030"/>
                    <a:pt x="24249" y="51671"/>
                  </a:cubicBezTo>
                  <a:cubicBezTo>
                    <a:pt x="25079" y="52494"/>
                    <a:pt x="26256" y="52573"/>
                    <a:pt x="27360" y="52573"/>
                  </a:cubicBezTo>
                  <a:lnTo>
                    <a:pt x="36265" y="52573"/>
                  </a:lnTo>
                  <a:cubicBezTo>
                    <a:pt x="38912" y="52573"/>
                    <a:pt x="40088" y="51390"/>
                    <a:pt x="40088" y="48744"/>
                  </a:cubicBezTo>
                  <a:lnTo>
                    <a:pt x="4008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9" name="Google Shape;2949;p63"/>
            <p:cNvSpPr/>
            <p:nvPr/>
          </p:nvSpPr>
          <p:spPr>
            <a:xfrm>
              <a:off x="6064380" y="1920566"/>
              <a:ext cx="1046335" cy="131725"/>
            </a:xfrm>
            <a:custGeom>
              <a:avLst/>
              <a:gdLst/>
              <a:ahLst/>
              <a:cxnLst/>
              <a:rect l="l" t="t" r="r" b="b"/>
              <a:pathLst>
                <a:path w="88131" h="11095" extrusionOk="0">
                  <a:moveTo>
                    <a:pt x="15606" y="1"/>
                  </a:moveTo>
                  <a:cubicBezTo>
                    <a:pt x="12042" y="1"/>
                    <a:pt x="9533" y="103"/>
                    <a:pt x="8612" y="342"/>
                  </a:cubicBezTo>
                  <a:cubicBezTo>
                    <a:pt x="3019" y="1800"/>
                    <a:pt x="0" y="6557"/>
                    <a:pt x="0" y="6557"/>
                  </a:cubicBezTo>
                  <a:lnTo>
                    <a:pt x="9282" y="7332"/>
                  </a:lnTo>
                  <a:cubicBezTo>
                    <a:pt x="9282" y="7332"/>
                    <a:pt x="8307" y="2410"/>
                    <a:pt x="14357" y="2270"/>
                  </a:cubicBezTo>
                  <a:cubicBezTo>
                    <a:pt x="14565" y="2265"/>
                    <a:pt x="14830" y="2262"/>
                    <a:pt x="15147" y="2262"/>
                  </a:cubicBezTo>
                  <a:cubicBezTo>
                    <a:pt x="24056" y="2262"/>
                    <a:pt x="74517" y="4193"/>
                    <a:pt x="78604" y="5142"/>
                  </a:cubicBezTo>
                  <a:cubicBezTo>
                    <a:pt x="82830" y="6118"/>
                    <a:pt x="79469" y="11095"/>
                    <a:pt x="79469" y="11095"/>
                  </a:cubicBezTo>
                  <a:lnTo>
                    <a:pt x="88130" y="11095"/>
                  </a:lnTo>
                  <a:cubicBezTo>
                    <a:pt x="88130" y="11095"/>
                    <a:pt x="85403" y="4423"/>
                    <a:pt x="81873" y="3453"/>
                  </a:cubicBezTo>
                  <a:cubicBezTo>
                    <a:pt x="78922" y="2637"/>
                    <a:pt x="33686" y="1"/>
                    <a:pt x="1560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0" name="Google Shape;2950;p63"/>
            <p:cNvSpPr/>
            <p:nvPr/>
          </p:nvSpPr>
          <p:spPr>
            <a:xfrm>
              <a:off x="7254026" y="2424491"/>
              <a:ext cx="241130" cy="422887"/>
            </a:xfrm>
            <a:custGeom>
              <a:avLst/>
              <a:gdLst/>
              <a:ahLst/>
              <a:cxnLst/>
              <a:rect l="l" t="t" r="r" b="b"/>
              <a:pathLst>
                <a:path w="20310" h="35619" extrusionOk="0">
                  <a:moveTo>
                    <a:pt x="6599" y="1"/>
                  </a:moveTo>
                  <a:cubicBezTo>
                    <a:pt x="2939" y="201"/>
                    <a:pt x="0" y="3258"/>
                    <a:pt x="0" y="6971"/>
                  </a:cubicBezTo>
                  <a:lnTo>
                    <a:pt x="0" y="28629"/>
                  </a:lnTo>
                  <a:cubicBezTo>
                    <a:pt x="0" y="32471"/>
                    <a:pt x="3147" y="35618"/>
                    <a:pt x="6989" y="35618"/>
                  </a:cubicBezTo>
                  <a:lnTo>
                    <a:pt x="13320" y="35618"/>
                  </a:lnTo>
                  <a:cubicBezTo>
                    <a:pt x="17163" y="35618"/>
                    <a:pt x="20310" y="32471"/>
                    <a:pt x="20310" y="28629"/>
                  </a:cubicBezTo>
                  <a:lnTo>
                    <a:pt x="20310" y="24043"/>
                  </a:lnTo>
                  <a:cubicBezTo>
                    <a:pt x="19535" y="24849"/>
                    <a:pt x="18467" y="25250"/>
                    <a:pt x="17352" y="25250"/>
                  </a:cubicBezTo>
                  <a:cubicBezTo>
                    <a:pt x="14690" y="25250"/>
                    <a:pt x="11763" y="22964"/>
                    <a:pt x="11949" y="18450"/>
                  </a:cubicBezTo>
                  <a:cubicBezTo>
                    <a:pt x="12241" y="11412"/>
                    <a:pt x="11223" y="5831"/>
                    <a:pt x="9283" y="4423"/>
                  </a:cubicBezTo>
                  <a:cubicBezTo>
                    <a:pt x="8045" y="3520"/>
                    <a:pt x="7111" y="1409"/>
                    <a:pt x="659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1" name="Google Shape;2951;p63"/>
            <p:cNvSpPr/>
            <p:nvPr/>
          </p:nvSpPr>
          <p:spPr>
            <a:xfrm>
              <a:off x="4913885" y="2508041"/>
              <a:ext cx="2413513" cy="620920"/>
            </a:xfrm>
            <a:custGeom>
              <a:avLst/>
              <a:gdLst/>
              <a:ahLst/>
              <a:cxnLst/>
              <a:rect l="l" t="t" r="r" b="b"/>
              <a:pathLst>
                <a:path w="203286" h="52299" extrusionOk="0">
                  <a:moveTo>
                    <a:pt x="143291" y="1"/>
                  </a:moveTo>
                  <a:cubicBezTo>
                    <a:pt x="142412" y="1"/>
                    <a:pt x="25227" y="11649"/>
                    <a:pt x="23970" y="12235"/>
                  </a:cubicBezTo>
                  <a:cubicBezTo>
                    <a:pt x="22714" y="12814"/>
                    <a:pt x="2911" y="23299"/>
                    <a:pt x="2911" y="23299"/>
                  </a:cubicBezTo>
                  <a:lnTo>
                    <a:pt x="1" y="41802"/>
                  </a:lnTo>
                  <a:lnTo>
                    <a:pt x="5393" y="52299"/>
                  </a:lnTo>
                  <a:cubicBezTo>
                    <a:pt x="5393" y="52299"/>
                    <a:pt x="14606" y="46544"/>
                    <a:pt x="29303" y="46544"/>
                  </a:cubicBezTo>
                  <a:cubicBezTo>
                    <a:pt x="36652" y="46544"/>
                    <a:pt x="45371" y="47983"/>
                    <a:pt x="54995" y="52299"/>
                  </a:cubicBezTo>
                  <a:lnTo>
                    <a:pt x="149390" y="52299"/>
                  </a:lnTo>
                  <a:cubicBezTo>
                    <a:pt x="149390" y="52299"/>
                    <a:pt x="157994" y="45251"/>
                    <a:pt x="172946" y="45251"/>
                  </a:cubicBezTo>
                  <a:cubicBezTo>
                    <a:pt x="180422" y="45251"/>
                    <a:pt x="189485" y="47013"/>
                    <a:pt x="199853" y="52299"/>
                  </a:cubicBezTo>
                  <a:lnTo>
                    <a:pt x="203286" y="37644"/>
                  </a:lnTo>
                  <a:lnTo>
                    <a:pt x="191344" y="11942"/>
                  </a:lnTo>
                  <a:cubicBezTo>
                    <a:pt x="191344" y="11942"/>
                    <a:pt x="144163" y="1"/>
                    <a:pt x="1432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2" name="Google Shape;2952;p63"/>
            <p:cNvSpPr/>
            <p:nvPr/>
          </p:nvSpPr>
          <p:spPr>
            <a:xfrm>
              <a:off x="5021783" y="2826536"/>
              <a:ext cx="501578" cy="501601"/>
            </a:xfrm>
            <a:custGeom>
              <a:avLst/>
              <a:gdLst/>
              <a:ahLst/>
              <a:cxnLst/>
              <a:rect l="l" t="t" r="r" b="b"/>
              <a:pathLst>
                <a:path w="42247" h="42249" extrusionOk="0">
                  <a:moveTo>
                    <a:pt x="21121" y="1"/>
                  </a:moveTo>
                  <a:cubicBezTo>
                    <a:pt x="9459" y="1"/>
                    <a:pt x="0" y="9461"/>
                    <a:pt x="0" y="21128"/>
                  </a:cubicBezTo>
                  <a:cubicBezTo>
                    <a:pt x="0" y="21707"/>
                    <a:pt x="29" y="22280"/>
                    <a:pt x="73" y="22848"/>
                  </a:cubicBezTo>
                  <a:cubicBezTo>
                    <a:pt x="951" y="33709"/>
                    <a:pt x="10038" y="42249"/>
                    <a:pt x="21121" y="42249"/>
                  </a:cubicBezTo>
                  <a:cubicBezTo>
                    <a:pt x="32209" y="42249"/>
                    <a:pt x="41296" y="33709"/>
                    <a:pt x="42174" y="22848"/>
                  </a:cubicBezTo>
                  <a:cubicBezTo>
                    <a:pt x="42216" y="22280"/>
                    <a:pt x="42247" y="21707"/>
                    <a:pt x="42247" y="21128"/>
                  </a:cubicBezTo>
                  <a:cubicBezTo>
                    <a:pt x="42247" y="9461"/>
                    <a:pt x="32788" y="1"/>
                    <a:pt x="2112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3" name="Google Shape;2953;p63"/>
            <p:cNvSpPr/>
            <p:nvPr/>
          </p:nvSpPr>
          <p:spPr>
            <a:xfrm>
              <a:off x="5112575" y="2917328"/>
              <a:ext cx="319976" cy="320071"/>
            </a:xfrm>
            <a:custGeom>
              <a:avLst/>
              <a:gdLst/>
              <a:ahLst/>
              <a:cxnLst/>
              <a:rect l="l" t="t" r="r" b="b"/>
              <a:pathLst>
                <a:path w="26951" h="26959" extrusionOk="0">
                  <a:moveTo>
                    <a:pt x="13473" y="1"/>
                  </a:moveTo>
                  <a:cubicBezTo>
                    <a:pt x="6031" y="1"/>
                    <a:pt x="0" y="6033"/>
                    <a:pt x="0" y="13480"/>
                  </a:cubicBezTo>
                  <a:cubicBezTo>
                    <a:pt x="0" y="13846"/>
                    <a:pt x="18" y="14212"/>
                    <a:pt x="43" y="14578"/>
                  </a:cubicBezTo>
                  <a:cubicBezTo>
                    <a:pt x="603" y="21506"/>
                    <a:pt x="6404" y="26959"/>
                    <a:pt x="13473" y="26959"/>
                  </a:cubicBezTo>
                  <a:cubicBezTo>
                    <a:pt x="20547" y="26959"/>
                    <a:pt x="26348" y="21506"/>
                    <a:pt x="26908" y="14578"/>
                  </a:cubicBezTo>
                  <a:cubicBezTo>
                    <a:pt x="26933" y="14212"/>
                    <a:pt x="26951" y="13846"/>
                    <a:pt x="26951" y="13480"/>
                  </a:cubicBezTo>
                  <a:cubicBezTo>
                    <a:pt x="26951" y="6033"/>
                    <a:pt x="20919" y="1"/>
                    <a:pt x="13473" y="1"/>
                  </a:cubicBezTo>
                  <a:close/>
                </a:path>
              </a:pathLst>
            </a:custGeom>
            <a:solidFill>
              <a:srgbClr val="E6E6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4" name="Google Shape;2954;p63"/>
            <p:cNvSpPr/>
            <p:nvPr/>
          </p:nvSpPr>
          <p:spPr>
            <a:xfrm>
              <a:off x="5150136" y="2954913"/>
              <a:ext cx="244847" cy="244894"/>
            </a:xfrm>
            <a:custGeom>
              <a:avLst/>
              <a:gdLst/>
              <a:ahLst/>
              <a:cxnLst/>
              <a:rect l="l" t="t" r="r" b="b"/>
              <a:pathLst>
                <a:path w="20623" h="20627" extrusionOk="0">
                  <a:moveTo>
                    <a:pt x="10309" y="1"/>
                  </a:moveTo>
                  <a:cubicBezTo>
                    <a:pt x="4618" y="1"/>
                    <a:pt x="1" y="4618"/>
                    <a:pt x="1" y="10314"/>
                  </a:cubicBezTo>
                  <a:cubicBezTo>
                    <a:pt x="1" y="10594"/>
                    <a:pt x="13" y="10875"/>
                    <a:pt x="37" y="11156"/>
                  </a:cubicBezTo>
                  <a:cubicBezTo>
                    <a:pt x="465" y="16455"/>
                    <a:pt x="4899" y="20627"/>
                    <a:pt x="10309" y="20627"/>
                  </a:cubicBezTo>
                  <a:cubicBezTo>
                    <a:pt x="15724" y="20627"/>
                    <a:pt x="20158" y="16455"/>
                    <a:pt x="20586" y="11156"/>
                  </a:cubicBezTo>
                  <a:cubicBezTo>
                    <a:pt x="20609" y="10875"/>
                    <a:pt x="20622" y="10594"/>
                    <a:pt x="20622" y="10314"/>
                  </a:cubicBezTo>
                  <a:cubicBezTo>
                    <a:pt x="20622" y="4618"/>
                    <a:pt x="16004" y="1"/>
                    <a:pt x="10309" y="1"/>
                  </a:cubicBezTo>
                  <a:close/>
                </a:path>
              </a:pathLst>
            </a:custGeom>
            <a:solidFill>
              <a:srgbClr val="5354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5" name="Google Shape;2955;p63"/>
            <p:cNvSpPr/>
            <p:nvPr/>
          </p:nvSpPr>
          <p:spPr>
            <a:xfrm>
              <a:off x="5169545" y="2974310"/>
              <a:ext cx="206023" cy="206035"/>
            </a:xfrm>
            <a:custGeom>
              <a:avLst/>
              <a:gdLst/>
              <a:ahLst/>
              <a:cxnLst/>
              <a:rect l="l" t="t" r="r" b="b"/>
              <a:pathLst>
                <a:path w="17353" h="17354" extrusionOk="0">
                  <a:moveTo>
                    <a:pt x="8674" y="0"/>
                  </a:moveTo>
                  <a:cubicBezTo>
                    <a:pt x="3886" y="0"/>
                    <a:pt x="1" y="3887"/>
                    <a:pt x="1" y="8680"/>
                  </a:cubicBezTo>
                  <a:cubicBezTo>
                    <a:pt x="1" y="8918"/>
                    <a:pt x="13" y="9149"/>
                    <a:pt x="32" y="9387"/>
                  </a:cubicBezTo>
                  <a:cubicBezTo>
                    <a:pt x="390" y="13846"/>
                    <a:pt x="4123" y="17353"/>
                    <a:pt x="8674" y="17353"/>
                  </a:cubicBezTo>
                  <a:cubicBezTo>
                    <a:pt x="13229" y="17353"/>
                    <a:pt x="16961" y="13846"/>
                    <a:pt x="17321" y="9387"/>
                  </a:cubicBezTo>
                  <a:cubicBezTo>
                    <a:pt x="17340" y="9149"/>
                    <a:pt x="17352" y="8918"/>
                    <a:pt x="17352" y="8680"/>
                  </a:cubicBezTo>
                  <a:cubicBezTo>
                    <a:pt x="17352" y="3887"/>
                    <a:pt x="13467" y="0"/>
                    <a:pt x="8674" y="0"/>
                  </a:cubicBezTo>
                  <a:close/>
                </a:path>
              </a:pathLst>
            </a:custGeom>
            <a:solidFill>
              <a:srgbClr val="E6E6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6" name="Google Shape;2956;p63"/>
            <p:cNvSpPr/>
            <p:nvPr/>
          </p:nvSpPr>
          <p:spPr>
            <a:xfrm>
              <a:off x="5238114" y="3042879"/>
              <a:ext cx="68872" cy="68884"/>
            </a:xfrm>
            <a:custGeom>
              <a:avLst/>
              <a:gdLst/>
              <a:ahLst/>
              <a:cxnLst/>
              <a:rect l="l" t="t" r="r" b="b"/>
              <a:pathLst>
                <a:path w="5801" h="5802" extrusionOk="0">
                  <a:moveTo>
                    <a:pt x="2898" y="0"/>
                  </a:moveTo>
                  <a:cubicBezTo>
                    <a:pt x="1299" y="0"/>
                    <a:pt x="1" y="1300"/>
                    <a:pt x="1" y="2904"/>
                  </a:cubicBezTo>
                  <a:cubicBezTo>
                    <a:pt x="1" y="2984"/>
                    <a:pt x="7" y="3063"/>
                    <a:pt x="13" y="3136"/>
                  </a:cubicBezTo>
                  <a:cubicBezTo>
                    <a:pt x="134" y="4630"/>
                    <a:pt x="1378" y="5801"/>
                    <a:pt x="2898" y="5801"/>
                  </a:cubicBezTo>
                  <a:cubicBezTo>
                    <a:pt x="4421" y="5801"/>
                    <a:pt x="5666" y="4630"/>
                    <a:pt x="5789" y="3136"/>
                  </a:cubicBezTo>
                  <a:cubicBezTo>
                    <a:pt x="5794" y="3063"/>
                    <a:pt x="5800" y="2984"/>
                    <a:pt x="5800" y="2904"/>
                  </a:cubicBezTo>
                  <a:cubicBezTo>
                    <a:pt x="5800" y="1300"/>
                    <a:pt x="4502" y="0"/>
                    <a:pt x="2898" y="0"/>
                  </a:cubicBezTo>
                  <a:close/>
                </a:path>
              </a:pathLst>
            </a:custGeom>
            <a:solidFill>
              <a:srgbClr val="5354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7" name="Google Shape;2957;p63"/>
            <p:cNvSpPr/>
            <p:nvPr/>
          </p:nvSpPr>
          <p:spPr>
            <a:xfrm>
              <a:off x="5250199" y="3054976"/>
              <a:ext cx="44688" cy="44688"/>
            </a:xfrm>
            <a:custGeom>
              <a:avLst/>
              <a:gdLst/>
              <a:ahLst/>
              <a:cxnLst/>
              <a:rect l="l" t="t" r="r" b="b"/>
              <a:pathLst>
                <a:path w="3764" h="3764" extrusionOk="0">
                  <a:moveTo>
                    <a:pt x="1880" y="0"/>
                  </a:moveTo>
                  <a:cubicBezTo>
                    <a:pt x="842" y="0"/>
                    <a:pt x="0" y="842"/>
                    <a:pt x="0" y="1885"/>
                  </a:cubicBezTo>
                  <a:cubicBezTo>
                    <a:pt x="0" y="1934"/>
                    <a:pt x="7" y="1988"/>
                    <a:pt x="7" y="2038"/>
                  </a:cubicBezTo>
                  <a:cubicBezTo>
                    <a:pt x="86" y="3001"/>
                    <a:pt x="897" y="3763"/>
                    <a:pt x="1880" y="3763"/>
                  </a:cubicBezTo>
                  <a:cubicBezTo>
                    <a:pt x="2868" y="3763"/>
                    <a:pt x="3679" y="3001"/>
                    <a:pt x="3758" y="2038"/>
                  </a:cubicBezTo>
                  <a:cubicBezTo>
                    <a:pt x="3758" y="1988"/>
                    <a:pt x="3763" y="1934"/>
                    <a:pt x="3763" y="1885"/>
                  </a:cubicBezTo>
                  <a:cubicBezTo>
                    <a:pt x="3763" y="842"/>
                    <a:pt x="2922" y="0"/>
                    <a:pt x="1880" y="0"/>
                  </a:cubicBezTo>
                  <a:close/>
                </a:path>
              </a:pathLst>
            </a:custGeom>
            <a:solidFill>
              <a:srgbClr val="E6E6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8" name="Google Shape;2958;p63"/>
            <p:cNvSpPr/>
            <p:nvPr/>
          </p:nvSpPr>
          <p:spPr>
            <a:xfrm>
              <a:off x="5255505" y="2983689"/>
              <a:ext cx="34074" cy="42622"/>
            </a:xfrm>
            <a:custGeom>
              <a:avLst/>
              <a:gdLst/>
              <a:ahLst/>
              <a:cxnLst/>
              <a:rect l="l" t="t" r="r" b="b"/>
              <a:pathLst>
                <a:path w="2870" h="3590" extrusionOk="0">
                  <a:moveTo>
                    <a:pt x="1335" y="1"/>
                  </a:moveTo>
                  <a:cubicBezTo>
                    <a:pt x="1005" y="1"/>
                    <a:pt x="0" y="74"/>
                    <a:pt x="42" y="961"/>
                  </a:cubicBezTo>
                  <a:cubicBezTo>
                    <a:pt x="96" y="2028"/>
                    <a:pt x="279" y="3590"/>
                    <a:pt x="1438" y="3590"/>
                  </a:cubicBezTo>
                  <a:cubicBezTo>
                    <a:pt x="2590" y="3590"/>
                    <a:pt x="2781" y="2028"/>
                    <a:pt x="2829" y="961"/>
                  </a:cubicBezTo>
                  <a:cubicBezTo>
                    <a:pt x="2869" y="74"/>
                    <a:pt x="1870" y="1"/>
                    <a:pt x="1541" y="1"/>
                  </a:cubicBezTo>
                  <a:cubicBezTo>
                    <a:pt x="1477" y="1"/>
                    <a:pt x="1438" y="4"/>
                    <a:pt x="1438" y="4"/>
                  </a:cubicBezTo>
                  <a:cubicBezTo>
                    <a:pt x="1438" y="4"/>
                    <a:pt x="1400" y="1"/>
                    <a:pt x="1335" y="1"/>
                  </a:cubicBezTo>
                  <a:close/>
                </a:path>
              </a:pathLst>
            </a:custGeom>
            <a:solidFill>
              <a:srgbClr val="5354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9" name="Google Shape;2959;p63"/>
            <p:cNvSpPr/>
            <p:nvPr/>
          </p:nvSpPr>
          <p:spPr>
            <a:xfrm>
              <a:off x="5300082" y="3004238"/>
              <a:ext cx="52809" cy="40865"/>
            </a:xfrm>
            <a:custGeom>
              <a:avLst/>
              <a:gdLst/>
              <a:ahLst/>
              <a:cxnLst/>
              <a:rect l="l" t="t" r="r" b="b"/>
              <a:pathLst>
                <a:path w="4448" h="3442" extrusionOk="0">
                  <a:moveTo>
                    <a:pt x="2288" y="1"/>
                  </a:moveTo>
                  <a:cubicBezTo>
                    <a:pt x="2087" y="1"/>
                    <a:pt x="1881" y="77"/>
                    <a:pt x="1690" y="285"/>
                  </a:cubicBezTo>
                  <a:cubicBezTo>
                    <a:pt x="971" y="1073"/>
                    <a:pt x="1" y="2310"/>
                    <a:pt x="811" y="3128"/>
                  </a:cubicBezTo>
                  <a:lnTo>
                    <a:pt x="819" y="3128"/>
                  </a:lnTo>
                  <a:lnTo>
                    <a:pt x="819" y="3134"/>
                  </a:lnTo>
                  <a:cubicBezTo>
                    <a:pt x="1039" y="3352"/>
                    <a:pt x="1289" y="3441"/>
                    <a:pt x="1553" y="3441"/>
                  </a:cubicBezTo>
                  <a:cubicBezTo>
                    <a:pt x="2269" y="3441"/>
                    <a:pt x="3085" y="2782"/>
                    <a:pt x="3660" y="2256"/>
                  </a:cubicBezTo>
                  <a:cubicBezTo>
                    <a:pt x="4447" y="1535"/>
                    <a:pt x="3355" y="597"/>
                    <a:pt x="3355" y="597"/>
                  </a:cubicBezTo>
                  <a:lnTo>
                    <a:pt x="3350" y="597"/>
                  </a:lnTo>
                  <a:lnTo>
                    <a:pt x="3355" y="590"/>
                  </a:lnTo>
                  <a:cubicBezTo>
                    <a:pt x="3355" y="590"/>
                    <a:pt x="2845" y="1"/>
                    <a:pt x="2288" y="1"/>
                  </a:cubicBezTo>
                  <a:close/>
                </a:path>
              </a:pathLst>
            </a:custGeom>
            <a:solidFill>
              <a:srgbClr val="5354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0" name="Google Shape;2960;p63"/>
            <p:cNvSpPr/>
            <p:nvPr/>
          </p:nvSpPr>
          <p:spPr>
            <a:xfrm>
              <a:off x="5325439" y="3061838"/>
              <a:ext cx="43762" cy="33065"/>
            </a:xfrm>
            <a:custGeom>
              <a:avLst/>
              <a:gdLst/>
              <a:ahLst/>
              <a:cxnLst/>
              <a:rect l="l" t="t" r="r" b="b"/>
              <a:pathLst>
                <a:path w="3686" h="2785" extrusionOk="0">
                  <a:moveTo>
                    <a:pt x="2679" y="1"/>
                  </a:moveTo>
                  <a:cubicBezTo>
                    <a:pt x="2662" y="1"/>
                    <a:pt x="2645" y="1"/>
                    <a:pt x="2628" y="2"/>
                  </a:cubicBezTo>
                  <a:cubicBezTo>
                    <a:pt x="1561" y="50"/>
                    <a:pt x="0" y="233"/>
                    <a:pt x="0" y="1392"/>
                  </a:cubicBezTo>
                  <a:cubicBezTo>
                    <a:pt x="0" y="2544"/>
                    <a:pt x="1561" y="2735"/>
                    <a:pt x="2628" y="2783"/>
                  </a:cubicBezTo>
                  <a:cubicBezTo>
                    <a:pt x="2645" y="2784"/>
                    <a:pt x="2662" y="2784"/>
                    <a:pt x="2679" y="2784"/>
                  </a:cubicBezTo>
                  <a:cubicBezTo>
                    <a:pt x="3686" y="2784"/>
                    <a:pt x="3586" y="1392"/>
                    <a:pt x="3586" y="1392"/>
                  </a:cubicBezTo>
                  <a:cubicBezTo>
                    <a:pt x="3586" y="1392"/>
                    <a:pt x="3686" y="1"/>
                    <a:pt x="2679" y="1"/>
                  </a:cubicBezTo>
                  <a:close/>
                </a:path>
              </a:pathLst>
            </a:custGeom>
            <a:solidFill>
              <a:srgbClr val="5354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1" name="Google Shape;2961;p63"/>
            <p:cNvSpPr/>
            <p:nvPr/>
          </p:nvSpPr>
          <p:spPr>
            <a:xfrm>
              <a:off x="5300676" y="3111875"/>
              <a:ext cx="52785" cy="40841"/>
            </a:xfrm>
            <a:custGeom>
              <a:avLst/>
              <a:gdLst/>
              <a:ahLst/>
              <a:cxnLst/>
              <a:rect l="l" t="t" r="r" b="b"/>
              <a:pathLst>
                <a:path w="4446" h="3440" extrusionOk="0">
                  <a:moveTo>
                    <a:pt x="1555" y="1"/>
                  </a:moveTo>
                  <a:cubicBezTo>
                    <a:pt x="1290" y="1"/>
                    <a:pt x="1038" y="91"/>
                    <a:pt x="817" y="313"/>
                  </a:cubicBezTo>
                  <a:lnTo>
                    <a:pt x="811" y="313"/>
                  </a:lnTo>
                  <a:cubicBezTo>
                    <a:pt x="0" y="1130"/>
                    <a:pt x="969" y="2368"/>
                    <a:pt x="1690" y="3154"/>
                  </a:cubicBezTo>
                  <a:cubicBezTo>
                    <a:pt x="1880" y="3363"/>
                    <a:pt x="2086" y="3439"/>
                    <a:pt x="2287" y="3439"/>
                  </a:cubicBezTo>
                  <a:cubicBezTo>
                    <a:pt x="2843" y="3439"/>
                    <a:pt x="3354" y="2849"/>
                    <a:pt x="3354" y="2849"/>
                  </a:cubicBezTo>
                  <a:cubicBezTo>
                    <a:pt x="3354" y="2849"/>
                    <a:pt x="4446" y="1904"/>
                    <a:pt x="3660" y="1184"/>
                  </a:cubicBezTo>
                  <a:cubicBezTo>
                    <a:pt x="3085" y="659"/>
                    <a:pt x="2271" y="1"/>
                    <a:pt x="1555" y="1"/>
                  </a:cubicBezTo>
                  <a:close/>
                </a:path>
              </a:pathLst>
            </a:custGeom>
            <a:solidFill>
              <a:srgbClr val="5354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2" name="Google Shape;2962;p63"/>
            <p:cNvSpPr/>
            <p:nvPr/>
          </p:nvSpPr>
          <p:spPr>
            <a:xfrm>
              <a:off x="5256372" y="3131225"/>
              <a:ext cx="34003" cy="42610"/>
            </a:xfrm>
            <a:custGeom>
              <a:avLst/>
              <a:gdLst/>
              <a:ahLst/>
              <a:cxnLst/>
              <a:rect l="l" t="t" r="r" b="b"/>
              <a:pathLst>
                <a:path w="2864" h="3589" extrusionOk="0">
                  <a:moveTo>
                    <a:pt x="1433" y="0"/>
                  </a:moveTo>
                  <a:cubicBezTo>
                    <a:pt x="279" y="0"/>
                    <a:pt x="91" y="1560"/>
                    <a:pt x="42" y="2628"/>
                  </a:cubicBezTo>
                  <a:cubicBezTo>
                    <a:pt x="0" y="3517"/>
                    <a:pt x="1006" y="3589"/>
                    <a:pt x="1332" y="3589"/>
                  </a:cubicBezTo>
                  <a:cubicBezTo>
                    <a:pt x="1395" y="3589"/>
                    <a:pt x="1433" y="3586"/>
                    <a:pt x="1433" y="3586"/>
                  </a:cubicBezTo>
                  <a:cubicBezTo>
                    <a:pt x="1433" y="3586"/>
                    <a:pt x="1470" y="3589"/>
                    <a:pt x="1533" y="3589"/>
                  </a:cubicBezTo>
                  <a:cubicBezTo>
                    <a:pt x="1860" y="3589"/>
                    <a:pt x="2864" y="3517"/>
                    <a:pt x="2823" y="2628"/>
                  </a:cubicBezTo>
                  <a:cubicBezTo>
                    <a:pt x="2774" y="1560"/>
                    <a:pt x="2591" y="0"/>
                    <a:pt x="1433" y="0"/>
                  </a:cubicBezTo>
                  <a:close/>
                </a:path>
              </a:pathLst>
            </a:custGeom>
            <a:solidFill>
              <a:srgbClr val="5354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3" name="Google Shape;2963;p63"/>
            <p:cNvSpPr/>
            <p:nvPr/>
          </p:nvSpPr>
          <p:spPr>
            <a:xfrm>
              <a:off x="5193074" y="3112457"/>
              <a:ext cx="52797" cy="40841"/>
            </a:xfrm>
            <a:custGeom>
              <a:avLst/>
              <a:gdLst/>
              <a:ahLst/>
              <a:cxnLst/>
              <a:rect l="l" t="t" r="r" b="b"/>
              <a:pathLst>
                <a:path w="4447" h="3440" extrusionOk="0">
                  <a:moveTo>
                    <a:pt x="2892" y="1"/>
                  </a:moveTo>
                  <a:cubicBezTo>
                    <a:pt x="2176" y="1"/>
                    <a:pt x="1361" y="659"/>
                    <a:pt x="787" y="1184"/>
                  </a:cubicBezTo>
                  <a:cubicBezTo>
                    <a:pt x="1" y="1903"/>
                    <a:pt x="1093" y="2849"/>
                    <a:pt x="1093" y="2849"/>
                  </a:cubicBezTo>
                  <a:cubicBezTo>
                    <a:pt x="1093" y="2849"/>
                    <a:pt x="1604" y="3439"/>
                    <a:pt x="2160" y="3439"/>
                  </a:cubicBezTo>
                  <a:cubicBezTo>
                    <a:pt x="2361" y="3439"/>
                    <a:pt x="2567" y="3363"/>
                    <a:pt x="2757" y="3155"/>
                  </a:cubicBezTo>
                  <a:cubicBezTo>
                    <a:pt x="3477" y="2367"/>
                    <a:pt x="4446" y="1129"/>
                    <a:pt x="3629" y="312"/>
                  </a:cubicBezTo>
                  <a:cubicBezTo>
                    <a:pt x="3409" y="91"/>
                    <a:pt x="3157" y="1"/>
                    <a:pt x="2892" y="1"/>
                  </a:cubicBezTo>
                  <a:close/>
                </a:path>
              </a:pathLst>
            </a:custGeom>
            <a:solidFill>
              <a:srgbClr val="5354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4" name="Google Shape;2964;p63"/>
            <p:cNvSpPr/>
            <p:nvPr/>
          </p:nvSpPr>
          <p:spPr>
            <a:xfrm>
              <a:off x="5176751" y="3062633"/>
              <a:ext cx="43786" cy="33136"/>
            </a:xfrm>
            <a:custGeom>
              <a:avLst/>
              <a:gdLst/>
              <a:ahLst/>
              <a:cxnLst/>
              <a:rect l="l" t="t" r="r" b="b"/>
              <a:pathLst>
                <a:path w="3688" h="2791" extrusionOk="0">
                  <a:moveTo>
                    <a:pt x="1005" y="1"/>
                  </a:moveTo>
                  <a:cubicBezTo>
                    <a:pt x="0" y="1"/>
                    <a:pt x="101" y="1393"/>
                    <a:pt x="101" y="1393"/>
                  </a:cubicBezTo>
                  <a:cubicBezTo>
                    <a:pt x="101" y="1393"/>
                    <a:pt x="0" y="2790"/>
                    <a:pt x="1007" y="2790"/>
                  </a:cubicBezTo>
                  <a:cubicBezTo>
                    <a:pt x="1024" y="2790"/>
                    <a:pt x="1041" y="2790"/>
                    <a:pt x="1058" y="2789"/>
                  </a:cubicBezTo>
                  <a:cubicBezTo>
                    <a:pt x="2125" y="2741"/>
                    <a:pt x="3687" y="2551"/>
                    <a:pt x="3687" y="1393"/>
                  </a:cubicBezTo>
                  <a:cubicBezTo>
                    <a:pt x="3687" y="239"/>
                    <a:pt x="2125" y="50"/>
                    <a:pt x="1058" y="2"/>
                  </a:cubicBezTo>
                  <a:cubicBezTo>
                    <a:pt x="1040" y="1"/>
                    <a:pt x="1022" y="1"/>
                    <a:pt x="1005" y="1"/>
                  </a:cubicBezTo>
                  <a:close/>
                </a:path>
              </a:pathLst>
            </a:custGeom>
            <a:solidFill>
              <a:srgbClr val="5354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5" name="Google Shape;2965;p63"/>
            <p:cNvSpPr/>
            <p:nvPr/>
          </p:nvSpPr>
          <p:spPr>
            <a:xfrm>
              <a:off x="5192505" y="3004820"/>
              <a:ext cx="52785" cy="40853"/>
            </a:xfrm>
            <a:custGeom>
              <a:avLst/>
              <a:gdLst/>
              <a:ahLst/>
              <a:cxnLst/>
              <a:rect l="l" t="t" r="r" b="b"/>
              <a:pathLst>
                <a:path w="4446" h="3441" extrusionOk="0">
                  <a:moveTo>
                    <a:pt x="2159" y="0"/>
                  </a:moveTo>
                  <a:cubicBezTo>
                    <a:pt x="1602" y="0"/>
                    <a:pt x="1091" y="591"/>
                    <a:pt x="1091" y="591"/>
                  </a:cubicBezTo>
                  <a:lnTo>
                    <a:pt x="1098" y="597"/>
                  </a:lnTo>
                  <a:lnTo>
                    <a:pt x="1091" y="597"/>
                  </a:lnTo>
                  <a:cubicBezTo>
                    <a:pt x="1091" y="597"/>
                    <a:pt x="0" y="1536"/>
                    <a:pt x="786" y="2255"/>
                  </a:cubicBezTo>
                  <a:cubicBezTo>
                    <a:pt x="1362" y="2781"/>
                    <a:pt x="2178" y="3441"/>
                    <a:pt x="2895" y="3441"/>
                  </a:cubicBezTo>
                  <a:cubicBezTo>
                    <a:pt x="3159" y="3441"/>
                    <a:pt x="3409" y="3351"/>
                    <a:pt x="3629" y="3133"/>
                  </a:cubicBezTo>
                  <a:lnTo>
                    <a:pt x="3623" y="3127"/>
                  </a:lnTo>
                  <a:lnTo>
                    <a:pt x="3629" y="3127"/>
                  </a:lnTo>
                  <a:cubicBezTo>
                    <a:pt x="4446" y="2311"/>
                    <a:pt x="3477" y="1072"/>
                    <a:pt x="2757" y="285"/>
                  </a:cubicBezTo>
                  <a:cubicBezTo>
                    <a:pt x="2566" y="77"/>
                    <a:pt x="2360" y="0"/>
                    <a:pt x="2159" y="0"/>
                  </a:cubicBezTo>
                  <a:close/>
                </a:path>
              </a:pathLst>
            </a:custGeom>
            <a:solidFill>
              <a:srgbClr val="5354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6" name="Google Shape;2966;p63"/>
            <p:cNvSpPr/>
            <p:nvPr/>
          </p:nvSpPr>
          <p:spPr>
            <a:xfrm>
              <a:off x="6730335" y="2826536"/>
              <a:ext cx="501589" cy="501601"/>
            </a:xfrm>
            <a:custGeom>
              <a:avLst/>
              <a:gdLst/>
              <a:ahLst/>
              <a:cxnLst/>
              <a:rect l="l" t="t" r="r" b="b"/>
              <a:pathLst>
                <a:path w="42248" h="42249" extrusionOk="0">
                  <a:moveTo>
                    <a:pt x="21127" y="1"/>
                  </a:moveTo>
                  <a:cubicBezTo>
                    <a:pt x="9460" y="1"/>
                    <a:pt x="1" y="9461"/>
                    <a:pt x="1" y="21128"/>
                  </a:cubicBezTo>
                  <a:cubicBezTo>
                    <a:pt x="1" y="21707"/>
                    <a:pt x="30" y="22280"/>
                    <a:pt x="74" y="22848"/>
                  </a:cubicBezTo>
                  <a:cubicBezTo>
                    <a:pt x="952" y="33709"/>
                    <a:pt x="10039" y="42249"/>
                    <a:pt x="21127" y="42249"/>
                  </a:cubicBezTo>
                  <a:cubicBezTo>
                    <a:pt x="32209" y="42249"/>
                    <a:pt x="41296" y="33709"/>
                    <a:pt x="42175" y="22848"/>
                  </a:cubicBezTo>
                  <a:cubicBezTo>
                    <a:pt x="42217" y="22280"/>
                    <a:pt x="42248" y="21707"/>
                    <a:pt x="42248" y="21128"/>
                  </a:cubicBezTo>
                  <a:cubicBezTo>
                    <a:pt x="42248" y="9461"/>
                    <a:pt x="32789" y="1"/>
                    <a:pt x="2112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7" name="Google Shape;2967;p63"/>
            <p:cNvSpPr/>
            <p:nvPr/>
          </p:nvSpPr>
          <p:spPr>
            <a:xfrm>
              <a:off x="6821127" y="2917328"/>
              <a:ext cx="319988" cy="320071"/>
            </a:xfrm>
            <a:custGeom>
              <a:avLst/>
              <a:gdLst/>
              <a:ahLst/>
              <a:cxnLst/>
              <a:rect l="l" t="t" r="r" b="b"/>
              <a:pathLst>
                <a:path w="26952" h="26959" extrusionOk="0">
                  <a:moveTo>
                    <a:pt x="13479" y="1"/>
                  </a:moveTo>
                  <a:cubicBezTo>
                    <a:pt x="6032" y="1"/>
                    <a:pt x="1" y="6033"/>
                    <a:pt x="1" y="13480"/>
                  </a:cubicBezTo>
                  <a:cubicBezTo>
                    <a:pt x="1" y="13846"/>
                    <a:pt x="19" y="14212"/>
                    <a:pt x="43" y="14578"/>
                  </a:cubicBezTo>
                  <a:cubicBezTo>
                    <a:pt x="604" y="21506"/>
                    <a:pt x="6405" y="26959"/>
                    <a:pt x="13479" y="26959"/>
                  </a:cubicBezTo>
                  <a:cubicBezTo>
                    <a:pt x="20548" y="26959"/>
                    <a:pt x="26349" y="21506"/>
                    <a:pt x="26909" y="14578"/>
                  </a:cubicBezTo>
                  <a:cubicBezTo>
                    <a:pt x="26934" y="14212"/>
                    <a:pt x="26952" y="13846"/>
                    <a:pt x="26952" y="13480"/>
                  </a:cubicBezTo>
                  <a:cubicBezTo>
                    <a:pt x="26952" y="6033"/>
                    <a:pt x="20920" y="1"/>
                    <a:pt x="13479" y="1"/>
                  </a:cubicBezTo>
                  <a:close/>
                </a:path>
              </a:pathLst>
            </a:custGeom>
            <a:solidFill>
              <a:srgbClr val="E6E6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8" name="Google Shape;2968;p63"/>
            <p:cNvSpPr/>
            <p:nvPr/>
          </p:nvSpPr>
          <p:spPr>
            <a:xfrm>
              <a:off x="6858700" y="2954913"/>
              <a:ext cx="244835" cy="244894"/>
            </a:xfrm>
            <a:custGeom>
              <a:avLst/>
              <a:gdLst/>
              <a:ahLst/>
              <a:cxnLst/>
              <a:rect l="l" t="t" r="r" b="b"/>
              <a:pathLst>
                <a:path w="20622" h="20627" extrusionOk="0">
                  <a:moveTo>
                    <a:pt x="10314" y="1"/>
                  </a:moveTo>
                  <a:cubicBezTo>
                    <a:pt x="4617" y="1"/>
                    <a:pt x="1" y="4618"/>
                    <a:pt x="1" y="10314"/>
                  </a:cubicBezTo>
                  <a:cubicBezTo>
                    <a:pt x="1" y="10594"/>
                    <a:pt x="12" y="10875"/>
                    <a:pt x="37" y="11156"/>
                  </a:cubicBezTo>
                  <a:cubicBezTo>
                    <a:pt x="465" y="16455"/>
                    <a:pt x="4898" y="20627"/>
                    <a:pt x="10314" y="20627"/>
                  </a:cubicBezTo>
                  <a:cubicBezTo>
                    <a:pt x="15724" y="20627"/>
                    <a:pt x="20158" y="16455"/>
                    <a:pt x="20585" y="11156"/>
                  </a:cubicBezTo>
                  <a:cubicBezTo>
                    <a:pt x="20609" y="10875"/>
                    <a:pt x="20622" y="10594"/>
                    <a:pt x="20622" y="10314"/>
                  </a:cubicBezTo>
                  <a:cubicBezTo>
                    <a:pt x="20622" y="4618"/>
                    <a:pt x="16004" y="1"/>
                    <a:pt x="10314" y="1"/>
                  </a:cubicBezTo>
                  <a:close/>
                </a:path>
              </a:pathLst>
            </a:custGeom>
            <a:solidFill>
              <a:srgbClr val="5354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9" name="Google Shape;2969;p63"/>
            <p:cNvSpPr/>
            <p:nvPr/>
          </p:nvSpPr>
          <p:spPr>
            <a:xfrm>
              <a:off x="6878109" y="2974310"/>
              <a:ext cx="206012" cy="206035"/>
            </a:xfrm>
            <a:custGeom>
              <a:avLst/>
              <a:gdLst/>
              <a:ahLst/>
              <a:cxnLst/>
              <a:rect l="l" t="t" r="r" b="b"/>
              <a:pathLst>
                <a:path w="17352" h="17354" extrusionOk="0">
                  <a:moveTo>
                    <a:pt x="8679" y="0"/>
                  </a:moveTo>
                  <a:cubicBezTo>
                    <a:pt x="3885" y="0"/>
                    <a:pt x="1" y="3887"/>
                    <a:pt x="1" y="8680"/>
                  </a:cubicBezTo>
                  <a:cubicBezTo>
                    <a:pt x="1" y="8918"/>
                    <a:pt x="12" y="9149"/>
                    <a:pt x="31" y="9387"/>
                  </a:cubicBezTo>
                  <a:cubicBezTo>
                    <a:pt x="390" y="13846"/>
                    <a:pt x="4123" y="17353"/>
                    <a:pt x="8679" y="17353"/>
                  </a:cubicBezTo>
                  <a:cubicBezTo>
                    <a:pt x="13229" y="17353"/>
                    <a:pt x="16961" y="13846"/>
                    <a:pt x="17321" y="9387"/>
                  </a:cubicBezTo>
                  <a:cubicBezTo>
                    <a:pt x="17340" y="9149"/>
                    <a:pt x="17352" y="8918"/>
                    <a:pt x="17352" y="8680"/>
                  </a:cubicBezTo>
                  <a:cubicBezTo>
                    <a:pt x="17352" y="3887"/>
                    <a:pt x="13467" y="0"/>
                    <a:pt x="8679" y="0"/>
                  </a:cubicBezTo>
                  <a:close/>
                </a:path>
              </a:pathLst>
            </a:custGeom>
            <a:solidFill>
              <a:srgbClr val="E6E6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0" name="Google Shape;2970;p63"/>
            <p:cNvSpPr/>
            <p:nvPr/>
          </p:nvSpPr>
          <p:spPr>
            <a:xfrm>
              <a:off x="6946678" y="3042879"/>
              <a:ext cx="68860" cy="68884"/>
            </a:xfrm>
            <a:custGeom>
              <a:avLst/>
              <a:gdLst/>
              <a:ahLst/>
              <a:cxnLst/>
              <a:rect l="l" t="t" r="r" b="b"/>
              <a:pathLst>
                <a:path w="5800" h="5802" extrusionOk="0">
                  <a:moveTo>
                    <a:pt x="2903" y="0"/>
                  </a:moveTo>
                  <a:cubicBezTo>
                    <a:pt x="1299" y="0"/>
                    <a:pt x="1" y="1300"/>
                    <a:pt x="1" y="2904"/>
                  </a:cubicBezTo>
                  <a:cubicBezTo>
                    <a:pt x="1" y="2984"/>
                    <a:pt x="6" y="3063"/>
                    <a:pt x="12" y="3136"/>
                  </a:cubicBezTo>
                  <a:cubicBezTo>
                    <a:pt x="134" y="4630"/>
                    <a:pt x="1378" y="5801"/>
                    <a:pt x="2903" y="5801"/>
                  </a:cubicBezTo>
                  <a:cubicBezTo>
                    <a:pt x="4421" y="5801"/>
                    <a:pt x="5665" y="4630"/>
                    <a:pt x="5788" y="3136"/>
                  </a:cubicBezTo>
                  <a:cubicBezTo>
                    <a:pt x="5794" y="3063"/>
                    <a:pt x="5800" y="2984"/>
                    <a:pt x="5800" y="2904"/>
                  </a:cubicBezTo>
                  <a:cubicBezTo>
                    <a:pt x="5800" y="1300"/>
                    <a:pt x="4502" y="0"/>
                    <a:pt x="2903" y="0"/>
                  </a:cubicBezTo>
                  <a:close/>
                </a:path>
              </a:pathLst>
            </a:custGeom>
            <a:solidFill>
              <a:srgbClr val="5354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1" name="Google Shape;2971;p63"/>
            <p:cNvSpPr/>
            <p:nvPr/>
          </p:nvSpPr>
          <p:spPr>
            <a:xfrm>
              <a:off x="6958751" y="3054976"/>
              <a:ext cx="44700" cy="44688"/>
            </a:xfrm>
            <a:custGeom>
              <a:avLst/>
              <a:gdLst/>
              <a:ahLst/>
              <a:cxnLst/>
              <a:rect l="l" t="t" r="r" b="b"/>
              <a:pathLst>
                <a:path w="3765" h="3764" extrusionOk="0">
                  <a:moveTo>
                    <a:pt x="1886" y="0"/>
                  </a:moveTo>
                  <a:cubicBezTo>
                    <a:pt x="843" y="0"/>
                    <a:pt x="1" y="842"/>
                    <a:pt x="1" y="1885"/>
                  </a:cubicBezTo>
                  <a:cubicBezTo>
                    <a:pt x="1" y="1934"/>
                    <a:pt x="8" y="1988"/>
                    <a:pt x="8" y="2038"/>
                  </a:cubicBezTo>
                  <a:cubicBezTo>
                    <a:pt x="87" y="3001"/>
                    <a:pt x="898" y="3763"/>
                    <a:pt x="1886" y="3763"/>
                  </a:cubicBezTo>
                  <a:cubicBezTo>
                    <a:pt x="2868" y="3763"/>
                    <a:pt x="3679" y="3001"/>
                    <a:pt x="3758" y="2038"/>
                  </a:cubicBezTo>
                  <a:cubicBezTo>
                    <a:pt x="3758" y="1988"/>
                    <a:pt x="3764" y="1934"/>
                    <a:pt x="3764" y="1885"/>
                  </a:cubicBezTo>
                  <a:cubicBezTo>
                    <a:pt x="3764" y="842"/>
                    <a:pt x="2923" y="0"/>
                    <a:pt x="1886" y="0"/>
                  </a:cubicBezTo>
                  <a:close/>
                </a:path>
              </a:pathLst>
            </a:custGeom>
            <a:solidFill>
              <a:srgbClr val="E6E6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2" name="Google Shape;2972;p63"/>
            <p:cNvSpPr/>
            <p:nvPr/>
          </p:nvSpPr>
          <p:spPr>
            <a:xfrm>
              <a:off x="6964081" y="2983689"/>
              <a:ext cx="34062" cy="42622"/>
            </a:xfrm>
            <a:custGeom>
              <a:avLst/>
              <a:gdLst/>
              <a:ahLst/>
              <a:cxnLst/>
              <a:rect l="l" t="t" r="r" b="b"/>
              <a:pathLst>
                <a:path w="2869" h="3590" extrusionOk="0">
                  <a:moveTo>
                    <a:pt x="1334" y="1"/>
                  </a:moveTo>
                  <a:cubicBezTo>
                    <a:pt x="1004" y="1"/>
                    <a:pt x="0" y="74"/>
                    <a:pt x="47" y="961"/>
                  </a:cubicBezTo>
                  <a:cubicBezTo>
                    <a:pt x="95" y="2028"/>
                    <a:pt x="278" y="3590"/>
                    <a:pt x="1437" y="3590"/>
                  </a:cubicBezTo>
                  <a:cubicBezTo>
                    <a:pt x="2589" y="3590"/>
                    <a:pt x="2779" y="2028"/>
                    <a:pt x="2828" y="961"/>
                  </a:cubicBezTo>
                  <a:cubicBezTo>
                    <a:pt x="2868" y="74"/>
                    <a:pt x="1869" y="1"/>
                    <a:pt x="1540" y="1"/>
                  </a:cubicBezTo>
                  <a:cubicBezTo>
                    <a:pt x="1476" y="1"/>
                    <a:pt x="1437" y="4"/>
                    <a:pt x="1437" y="4"/>
                  </a:cubicBezTo>
                  <a:cubicBezTo>
                    <a:pt x="1437" y="4"/>
                    <a:pt x="1398" y="1"/>
                    <a:pt x="1334" y="1"/>
                  </a:cubicBezTo>
                  <a:close/>
                </a:path>
              </a:pathLst>
            </a:custGeom>
            <a:solidFill>
              <a:srgbClr val="5354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3" name="Google Shape;2973;p63"/>
            <p:cNvSpPr/>
            <p:nvPr/>
          </p:nvSpPr>
          <p:spPr>
            <a:xfrm>
              <a:off x="7008646" y="3004238"/>
              <a:ext cx="52809" cy="40865"/>
            </a:xfrm>
            <a:custGeom>
              <a:avLst/>
              <a:gdLst/>
              <a:ahLst/>
              <a:cxnLst/>
              <a:rect l="l" t="t" r="r" b="b"/>
              <a:pathLst>
                <a:path w="4448" h="3442" extrusionOk="0">
                  <a:moveTo>
                    <a:pt x="2288" y="1"/>
                  </a:moveTo>
                  <a:cubicBezTo>
                    <a:pt x="2087" y="1"/>
                    <a:pt x="1880" y="77"/>
                    <a:pt x="1690" y="285"/>
                  </a:cubicBezTo>
                  <a:cubicBezTo>
                    <a:pt x="971" y="1073"/>
                    <a:pt x="0" y="2310"/>
                    <a:pt x="811" y="3128"/>
                  </a:cubicBezTo>
                  <a:lnTo>
                    <a:pt x="819" y="3128"/>
                  </a:lnTo>
                  <a:lnTo>
                    <a:pt x="819" y="3134"/>
                  </a:lnTo>
                  <a:cubicBezTo>
                    <a:pt x="1038" y="3352"/>
                    <a:pt x="1289" y="3441"/>
                    <a:pt x="1552" y="3441"/>
                  </a:cubicBezTo>
                  <a:cubicBezTo>
                    <a:pt x="2269" y="3441"/>
                    <a:pt x="3085" y="2782"/>
                    <a:pt x="3660" y="2256"/>
                  </a:cubicBezTo>
                  <a:cubicBezTo>
                    <a:pt x="4447" y="1535"/>
                    <a:pt x="3355" y="597"/>
                    <a:pt x="3355" y="597"/>
                  </a:cubicBezTo>
                  <a:lnTo>
                    <a:pt x="3349" y="597"/>
                  </a:lnTo>
                  <a:lnTo>
                    <a:pt x="3355" y="590"/>
                  </a:lnTo>
                  <a:cubicBezTo>
                    <a:pt x="3355" y="590"/>
                    <a:pt x="2844" y="1"/>
                    <a:pt x="2288" y="1"/>
                  </a:cubicBezTo>
                  <a:close/>
                </a:path>
              </a:pathLst>
            </a:custGeom>
            <a:solidFill>
              <a:srgbClr val="5354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4" name="Google Shape;2974;p63"/>
            <p:cNvSpPr/>
            <p:nvPr/>
          </p:nvSpPr>
          <p:spPr>
            <a:xfrm>
              <a:off x="7033991" y="3061838"/>
              <a:ext cx="43774" cy="33065"/>
            </a:xfrm>
            <a:custGeom>
              <a:avLst/>
              <a:gdLst/>
              <a:ahLst/>
              <a:cxnLst/>
              <a:rect l="l" t="t" r="r" b="b"/>
              <a:pathLst>
                <a:path w="3687" h="2785" extrusionOk="0">
                  <a:moveTo>
                    <a:pt x="2680" y="1"/>
                  </a:moveTo>
                  <a:cubicBezTo>
                    <a:pt x="2663" y="1"/>
                    <a:pt x="2646" y="1"/>
                    <a:pt x="2628" y="2"/>
                  </a:cubicBezTo>
                  <a:cubicBezTo>
                    <a:pt x="1561" y="50"/>
                    <a:pt x="1" y="233"/>
                    <a:pt x="1" y="1392"/>
                  </a:cubicBezTo>
                  <a:cubicBezTo>
                    <a:pt x="1" y="2544"/>
                    <a:pt x="1561" y="2735"/>
                    <a:pt x="2628" y="2783"/>
                  </a:cubicBezTo>
                  <a:cubicBezTo>
                    <a:pt x="2646" y="2784"/>
                    <a:pt x="2663" y="2784"/>
                    <a:pt x="2680" y="2784"/>
                  </a:cubicBezTo>
                  <a:cubicBezTo>
                    <a:pt x="3686" y="2784"/>
                    <a:pt x="3587" y="1392"/>
                    <a:pt x="3587" y="1392"/>
                  </a:cubicBezTo>
                  <a:cubicBezTo>
                    <a:pt x="3587" y="1392"/>
                    <a:pt x="3686" y="1"/>
                    <a:pt x="2680" y="1"/>
                  </a:cubicBezTo>
                  <a:close/>
                </a:path>
              </a:pathLst>
            </a:custGeom>
            <a:solidFill>
              <a:srgbClr val="5354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5" name="Google Shape;2975;p63"/>
            <p:cNvSpPr/>
            <p:nvPr/>
          </p:nvSpPr>
          <p:spPr>
            <a:xfrm>
              <a:off x="7009240" y="3111875"/>
              <a:ext cx="52785" cy="40841"/>
            </a:xfrm>
            <a:custGeom>
              <a:avLst/>
              <a:gdLst/>
              <a:ahLst/>
              <a:cxnLst/>
              <a:rect l="l" t="t" r="r" b="b"/>
              <a:pathLst>
                <a:path w="4446" h="3440" extrusionOk="0">
                  <a:moveTo>
                    <a:pt x="1555" y="1"/>
                  </a:moveTo>
                  <a:cubicBezTo>
                    <a:pt x="1290" y="1"/>
                    <a:pt x="1038" y="91"/>
                    <a:pt x="817" y="313"/>
                  </a:cubicBezTo>
                  <a:lnTo>
                    <a:pt x="811" y="313"/>
                  </a:lnTo>
                  <a:cubicBezTo>
                    <a:pt x="0" y="1130"/>
                    <a:pt x="969" y="2368"/>
                    <a:pt x="1689" y="3154"/>
                  </a:cubicBezTo>
                  <a:cubicBezTo>
                    <a:pt x="1880" y="3363"/>
                    <a:pt x="2086" y="3439"/>
                    <a:pt x="2287" y="3439"/>
                  </a:cubicBezTo>
                  <a:cubicBezTo>
                    <a:pt x="2843" y="3439"/>
                    <a:pt x="3354" y="2849"/>
                    <a:pt x="3354" y="2849"/>
                  </a:cubicBezTo>
                  <a:cubicBezTo>
                    <a:pt x="3354" y="2849"/>
                    <a:pt x="4446" y="1904"/>
                    <a:pt x="3660" y="1184"/>
                  </a:cubicBezTo>
                  <a:cubicBezTo>
                    <a:pt x="3085" y="659"/>
                    <a:pt x="2270" y="1"/>
                    <a:pt x="1555" y="1"/>
                  </a:cubicBezTo>
                  <a:close/>
                </a:path>
              </a:pathLst>
            </a:custGeom>
            <a:solidFill>
              <a:srgbClr val="5354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6" name="Google Shape;2976;p63"/>
            <p:cNvSpPr/>
            <p:nvPr/>
          </p:nvSpPr>
          <p:spPr>
            <a:xfrm>
              <a:off x="6964936" y="3131225"/>
              <a:ext cx="34003" cy="42610"/>
            </a:xfrm>
            <a:custGeom>
              <a:avLst/>
              <a:gdLst/>
              <a:ahLst/>
              <a:cxnLst/>
              <a:rect l="l" t="t" r="r" b="b"/>
              <a:pathLst>
                <a:path w="2864" h="3589" extrusionOk="0">
                  <a:moveTo>
                    <a:pt x="1433" y="0"/>
                  </a:moveTo>
                  <a:cubicBezTo>
                    <a:pt x="279" y="0"/>
                    <a:pt x="90" y="1560"/>
                    <a:pt x="42" y="2628"/>
                  </a:cubicBezTo>
                  <a:cubicBezTo>
                    <a:pt x="0" y="3517"/>
                    <a:pt x="1005" y="3589"/>
                    <a:pt x="1332" y="3589"/>
                  </a:cubicBezTo>
                  <a:cubicBezTo>
                    <a:pt x="1395" y="3589"/>
                    <a:pt x="1433" y="3586"/>
                    <a:pt x="1433" y="3586"/>
                  </a:cubicBezTo>
                  <a:cubicBezTo>
                    <a:pt x="1433" y="3586"/>
                    <a:pt x="1470" y="3589"/>
                    <a:pt x="1533" y="3589"/>
                  </a:cubicBezTo>
                  <a:cubicBezTo>
                    <a:pt x="1859" y="3589"/>
                    <a:pt x="2864" y="3517"/>
                    <a:pt x="2823" y="2628"/>
                  </a:cubicBezTo>
                  <a:cubicBezTo>
                    <a:pt x="2773" y="1560"/>
                    <a:pt x="2590" y="0"/>
                    <a:pt x="1433" y="0"/>
                  </a:cubicBezTo>
                  <a:close/>
                </a:path>
              </a:pathLst>
            </a:custGeom>
            <a:solidFill>
              <a:srgbClr val="5354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7" name="Google Shape;2977;p63"/>
            <p:cNvSpPr/>
            <p:nvPr/>
          </p:nvSpPr>
          <p:spPr>
            <a:xfrm>
              <a:off x="6901638" y="3112457"/>
              <a:ext cx="52785" cy="40841"/>
            </a:xfrm>
            <a:custGeom>
              <a:avLst/>
              <a:gdLst/>
              <a:ahLst/>
              <a:cxnLst/>
              <a:rect l="l" t="t" r="r" b="b"/>
              <a:pathLst>
                <a:path w="4446" h="3440" extrusionOk="0">
                  <a:moveTo>
                    <a:pt x="2892" y="1"/>
                  </a:moveTo>
                  <a:cubicBezTo>
                    <a:pt x="2176" y="1"/>
                    <a:pt x="1361" y="659"/>
                    <a:pt x="787" y="1184"/>
                  </a:cubicBezTo>
                  <a:cubicBezTo>
                    <a:pt x="1" y="1903"/>
                    <a:pt x="1093" y="2849"/>
                    <a:pt x="1093" y="2849"/>
                  </a:cubicBezTo>
                  <a:cubicBezTo>
                    <a:pt x="1093" y="2849"/>
                    <a:pt x="1604" y="3439"/>
                    <a:pt x="2160" y="3439"/>
                  </a:cubicBezTo>
                  <a:cubicBezTo>
                    <a:pt x="2360" y="3439"/>
                    <a:pt x="2567" y="3363"/>
                    <a:pt x="2757" y="3155"/>
                  </a:cubicBezTo>
                  <a:cubicBezTo>
                    <a:pt x="3477" y="2367"/>
                    <a:pt x="4446" y="1129"/>
                    <a:pt x="3635" y="312"/>
                  </a:cubicBezTo>
                  <a:lnTo>
                    <a:pt x="3635" y="312"/>
                  </a:lnTo>
                  <a:lnTo>
                    <a:pt x="3629" y="318"/>
                  </a:lnTo>
                  <a:lnTo>
                    <a:pt x="3629" y="312"/>
                  </a:lnTo>
                  <a:cubicBezTo>
                    <a:pt x="3408" y="91"/>
                    <a:pt x="3157" y="1"/>
                    <a:pt x="2892" y="1"/>
                  </a:cubicBezTo>
                  <a:close/>
                </a:path>
              </a:pathLst>
            </a:custGeom>
            <a:solidFill>
              <a:srgbClr val="5354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8" name="Google Shape;2978;p63"/>
            <p:cNvSpPr/>
            <p:nvPr/>
          </p:nvSpPr>
          <p:spPr>
            <a:xfrm>
              <a:off x="6885315" y="3062633"/>
              <a:ext cx="43774" cy="33136"/>
            </a:xfrm>
            <a:custGeom>
              <a:avLst/>
              <a:gdLst/>
              <a:ahLst/>
              <a:cxnLst/>
              <a:rect l="l" t="t" r="r" b="b"/>
              <a:pathLst>
                <a:path w="3687" h="2791" extrusionOk="0">
                  <a:moveTo>
                    <a:pt x="1005" y="1"/>
                  </a:moveTo>
                  <a:cubicBezTo>
                    <a:pt x="0" y="1"/>
                    <a:pt x="101" y="1393"/>
                    <a:pt x="101" y="1393"/>
                  </a:cubicBezTo>
                  <a:cubicBezTo>
                    <a:pt x="101" y="1393"/>
                    <a:pt x="0" y="2790"/>
                    <a:pt x="1007" y="2790"/>
                  </a:cubicBezTo>
                  <a:cubicBezTo>
                    <a:pt x="1023" y="2790"/>
                    <a:pt x="1040" y="2790"/>
                    <a:pt x="1058" y="2789"/>
                  </a:cubicBezTo>
                  <a:cubicBezTo>
                    <a:pt x="2125" y="2741"/>
                    <a:pt x="3687" y="2551"/>
                    <a:pt x="3687" y="1393"/>
                  </a:cubicBezTo>
                  <a:cubicBezTo>
                    <a:pt x="3687" y="239"/>
                    <a:pt x="2125" y="50"/>
                    <a:pt x="1058" y="2"/>
                  </a:cubicBezTo>
                  <a:cubicBezTo>
                    <a:pt x="1040" y="1"/>
                    <a:pt x="1022" y="1"/>
                    <a:pt x="1005" y="1"/>
                  </a:cubicBezTo>
                  <a:close/>
                </a:path>
              </a:pathLst>
            </a:custGeom>
            <a:solidFill>
              <a:srgbClr val="5354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9" name="Google Shape;2979;p63"/>
            <p:cNvSpPr/>
            <p:nvPr/>
          </p:nvSpPr>
          <p:spPr>
            <a:xfrm>
              <a:off x="6901068" y="3004820"/>
              <a:ext cx="52785" cy="40853"/>
            </a:xfrm>
            <a:custGeom>
              <a:avLst/>
              <a:gdLst/>
              <a:ahLst/>
              <a:cxnLst/>
              <a:rect l="l" t="t" r="r" b="b"/>
              <a:pathLst>
                <a:path w="4446" h="3441" extrusionOk="0">
                  <a:moveTo>
                    <a:pt x="2159" y="0"/>
                  </a:moveTo>
                  <a:cubicBezTo>
                    <a:pt x="1602" y="0"/>
                    <a:pt x="1091" y="591"/>
                    <a:pt x="1091" y="591"/>
                  </a:cubicBezTo>
                  <a:lnTo>
                    <a:pt x="1098" y="597"/>
                  </a:lnTo>
                  <a:lnTo>
                    <a:pt x="1091" y="597"/>
                  </a:lnTo>
                  <a:cubicBezTo>
                    <a:pt x="1091" y="597"/>
                    <a:pt x="0" y="1536"/>
                    <a:pt x="786" y="2255"/>
                  </a:cubicBezTo>
                  <a:cubicBezTo>
                    <a:pt x="1362" y="2781"/>
                    <a:pt x="2178" y="3441"/>
                    <a:pt x="2894" y="3441"/>
                  </a:cubicBezTo>
                  <a:cubicBezTo>
                    <a:pt x="3158" y="3441"/>
                    <a:pt x="3409" y="3351"/>
                    <a:pt x="3629" y="3133"/>
                  </a:cubicBezTo>
                  <a:lnTo>
                    <a:pt x="3623" y="3127"/>
                  </a:lnTo>
                  <a:lnTo>
                    <a:pt x="3635" y="3127"/>
                  </a:lnTo>
                  <a:cubicBezTo>
                    <a:pt x="4446" y="2311"/>
                    <a:pt x="3477" y="1072"/>
                    <a:pt x="2756" y="285"/>
                  </a:cubicBezTo>
                  <a:cubicBezTo>
                    <a:pt x="2566" y="77"/>
                    <a:pt x="2360" y="0"/>
                    <a:pt x="2159" y="0"/>
                  </a:cubicBezTo>
                  <a:close/>
                </a:path>
              </a:pathLst>
            </a:custGeom>
            <a:solidFill>
              <a:srgbClr val="5354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0" name="Google Shape;2980;p63"/>
            <p:cNvSpPr/>
            <p:nvPr/>
          </p:nvSpPr>
          <p:spPr>
            <a:xfrm>
              <a:off x="4829101" y="1980884"/>
              <a:ext cx="2584489" cy="1152547"/>
            </a:xfrm>
            <a:custGeom>
              <a:avLst/>
              <a:gdLst/>
              <a:ahLst/>
              <a:cxnLst/>
              <a:rect l="l" t="t" r="r" b="b"/>
              <a:pathLst>
                <a:path w="217687" h="97077" extrusionOk="0">
                  <a:moveTo>
                    <a:pt x="117510" y="1"/>
                  </a:moveTo>
                  <a:cubicBezTo>
                    <a:pt x="96127" y="1"/>
                    <a:pt x="87686" y="5532"/>
                    <a:pt x="83185" y="9899"/>
                  </a:cubicBezTo>
                  <a:cubicBezTo>
                    <a:pt x="78678" y="14272"/>
                    <a:pt x="65175" y="28829"/>
                    <a:pt x="62076" y="32618"/>
                  </a:cubicBezTo>
                  <a:cubicBezTo>
                    <a:pt x="58984" y="36404"/>
                    <a:pt x="55606" y="39314"/>
                    <a:pt x="49976" y="39607"/>
                  </a:cubicBezTo>
                  <a:cubicBezTo>
                    <a:pt x="44353" y="39900"/>
                    <a:pt x="24372" y="43101"/>
                    <a:pt x="17054" y="43973"/>
                  </a:cubicBezTo>
                  <a:cubicBezTo>
                    <a:pt x="9741" y="44852"/>
                    <a:pt x="6923" y="48634"/>
                    <a:pt x="6362" y="51841"/>
                  </a:cubicBezTo>
                  <a:cubicBezTo>
                    <a:pt x="5802" y="55044"/>
                    <a:pt x="4953" y="59410"/>
                    <a:pt x="4953" y="59410"/>
                  </a:cubicBezTo>
                  <a:cubicBezTo>
                    <a:pt x="4953" y="59410"/>
                    <a:pt x="1690" y="60575"/>
                    <a:pt x="1513" y="64069"/>
                  </a:cubicBezTo>
                  <a:cubicBezTo>
                    <a:pt x="1330" y="67565"/>
                    <a:pt x="1" y="74554"/>
                    <a:pt x="1513" y="76012"/>
                  </a:cubicBezTo>
                  <a:cubicBezTo>
                    <a:pt x="3021" y="77470"/>
                    <a:pt x="3379" y="81836"/>
                    <a:pt x="2258" y="83294"/>
                  </a:cubicBezTo>
                  <a:cubicBezTo>
                    <a:pt x="1129" y="84752"/>
                    <a:pt x="1411" y="86203"/>
                    <a:pt x="2258" y="88533"/>
                  </a:cubicBezTo>
                  <a:cubicBezTo>
                    <a:pt x="3100" y="90863"/>
                    <a:pt x="5912" y="96687"/>
                    <a:pt x="9009" y="96687"/>
                  </a:cubicBezTo>
                  <a:cubicBezTo>
                    <a:pt x="9234" y="96687"/>
                    <a:pt x="10461" y="96693"/>
                    <a:pt x="12535" y="96705"/>
                  </a:cubicBezTo>
                  <a:cubicBezTo>
                    <a:pt x="12406" y="95950"/>
                    <a:pt x="12302" y="95187"/>
                    <a:pt x="12242" y="94413"/>
                  </a:cubicBezTo>
                  <a:cubicBezTo>
                    <a:pt x="12181" y="93674"/>
                    <a:pt x="12150" y="92997"/>
                    <a:pt x="12150" y="92363"/>
                  </a:cubicBezTo>
                  <a:cubicBezTo>
                    <a:pt x="12150" y="78464"/>
                    <a:pt x="23458" y="67162"/>
                    <a:pt x="37352" y="67162"/>
                  </a:cubicBezTo>
                  <a:cubicBezTo>
                    <a:pt x="51251" y="67162"/>
                    <a:pt x="62559" y="78464"/>
                    <a:pt x="62559" y="92363"/>
                  </a:cubicBezTo>
                  <a:cubicBezTo>
                    <a:pt x="62559" y="92997"/>
                    <a:pt x="62528" y="93674"/>
                    <a:pt x="62467" y="94413"/>
                  </a:cubicBezTo>
                  <a:cubicBezTo>
                    <a:pt x="62399" y="95247"/>
                    <a:pt x="62290" y="96077"/>
                    <a:pt x="62137" y="96888"/>
                  </a:cubicBezTo>
                  <a:cubicBezTo>
                    <a:pt x="91455" y="96986"/>
                    <a:pt x="127652" y="97077"/>
                    <a:pt x="156532" y="97077"/>
                  </a:cubicBezTo>
                  <a:cubicBezTo>
                    <a:pt x="156367" y="96206"/>
                    <a:pt x="156239" y="95314"/>
                    <a:pt x="156166" y="94413"/>
                  </a:cubicBezTo>
                  <a:cubicBezTo>
                    <a:pt x="156105" y="93662"/>
                    <a:pt x="156074" y="92991"/>
                    <a:pt x="156074" y="92363"/>
                  </a:cubicBezTo>
                  <a:cubicBezTo>
                    <a:pt x="156074" y="78464"/>
                    <a:pt x="167381" y="67162"/>
                    <a:pt x="181281" y="67162"/>
                  </a:cubicBezTo>
                  <a:cubicBezTo>
                    <a:pt x="195175" y="67162"/>
                    <a:pt x="206483" y="78464"/>
                    <a:pt x="206483" y="92363"/>
                  </a:cubicBezTo>
                  <a:cubicBezTo>
                    <a:pt x="206483" y="92991"/>
                    <a:pt x="206452" y="93662"/>
                    <a:pt x="206390" y="94413"/>
                  </a:cubicBezTo>
                  <a:cubicBezTo>
                    <a:pt x="206323" y="95210"/>
                    <a:pt x="206219" y="95998"/>
                    <a:pt x="206086" y="96778"/>
                  </a:cubicBezTo>
                  <a:cubicBezTo>
                    <a:pt x="206616" y="96747"/>
                    <a:pt x="206934" y="96724"/>
                    <a:pt x="206995" y="96687"/>
                  </a:cubicBezTo>
                  <a:cubicBezTo>
                    <a:pt x="208684" y="95815"/>
                    <a:pt x="213465" y="93192"/>
                    <a:pt x="214588" y="90283"/>
                  </a:cubicBezTo>
                  <a:cubicBezTo>
                    <a:pt x="215716" y="87368"/>
                    <a:pt x="217686" y="74554"/>
                    <a:pt x="217124" y="72516"/>
                  </a:cubicBezTo>
                  <a:cubicBezTo>
                    <a:pt x="216558" y="70480"/>
                    <a:pt x="212617" y="66107"/>
                    <a:pt x="212904" y="64069"/>
                  </a:cubicBezTo>
                  <a:cubicBezTo>
                    <a:pt x="213185" y="62033"/>
                    <a:pt x="214874" y="51255"/>
                    <a:pt x="214306" y="46889"/>
                  </a:cubicBezTo>
                  <a:cubicBezTo>
                    <a:pt x="213746" y="42515"/>
                    <a:pt x="210654" y="41937"/>
                    <a:pt x="210654" y="41937"/>
                  </a:cubicBezTo>
                  <a:cubicBezTo>
                    <a:pt x="206995" y="21840"/>
                    <a:pt x="195736" y="7861"/>
                    <a:pt x="195736" y="7861"/>
                  </a:cubicBezTo>
                  <a:cubicBezTo>
                    <a:pt x="203336" y="7276"/>
                    <a:pt x="204744" y="5532"/>
                    <a:pt x="194334" y="4367"/>
                  </a:cubicBezTo>
                  <a:cubicBezTo>
                    <a:pt x="183922" y="3202"/>
                    <a:pt x="138900" y="1"/>
                    <a:pt x="11751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1" name="Google Shape;2981;p63"/>
            <p:cNvSpPr/>
            <p:nvPr/>
          </p:nvSpPr>
          <p:spPr>
            <a:xfrm>
              <a:off x="4918017" y="2722864"/>
              <a:ext cx="709133" cy="408414"/>
            </a:xfrm>
            <a:custGeom>
              <a:avLst/>
              <a:gdLst/>
              <a:ahLst/>
              <a:cxnLst/>
              <a:rect l="l" t="t" r="r" b="b"/>
              <a:pathLst>
                <a:path w="59729" h="34400" extrusionOk="0">
                  <a:moveTo>
                    <a:pt x="29862" y="1"/>
                  </a:moveTo>
                  <a:cubicBezTo>
                    <a:pt x="13400" y="1"/>
                    <a:pt x="1" y="13394"/>
                    <a:pt x="1" y="29861"/>
                  </a:cubicBezTo>
                  <a:cubicBezTo>
                    <a:pt x="1" y="30623"/>
                    <a:pt x="38" y="31416"/>
                    <a:pt x="105" y="32288"/>
                  </a:cubicBezTo>
                  <a:cubicBezTo>
                    <a:pt x="153" y="32826"/>
                    <a:pt x="215" y="33361"/>
                    <a:pt x="288" y="33893"/>
                  </a:cubicBezTo>
                  <a:cubicBezTo>
                    <a:pt x="690" y="34081"/>
                    <a:pt x="1099" y="34185"/>
                    <a:pt x="1519" y="34185"/>
                  </a:cubicBezTo>
                  <a:cubicBezTo>
                    <a:pt x="1744" y="34185"/>
                    <a:pt x="2971" y="34191"/>
                    <a:pt x="5045" y="34203"/>
                  </a:cubicBezTo>
                  <a:cubicBezTo>
                    <a:pt x="4916" y="33448"/>
                    <a:pt x="4812" y="32685"/>
                    <a:pt x="4752" y="31911"/>
                  </a:cubicBezTo>
                  <a:cubicBezTo>
                    <a:pt x="4691" y="31172"/>
                    <a:pt x="4660" y="30495"/>
                    <a:pt x="4660" y="29861"/>
                  </a:cubicBezTo>
                  <a:cubicBezTo>
                    <a:pt x="4660" y="15962"/>
                    <a:pt x="15968" y="4660"/>
                    <a:pt x="29862" y="4660"/>
                  </a:cubicBezTo>
                  <a:cubicBezTo>
                    <a:pt x="43761" y="4660"/>
                    <a:pt x="55069" y="15962"/>
                    <a:pt x="55069" y="29861"/>
                  </a:cubicBezTo>
                  <a:cubicBezTo>
                    <a:pt x="55069" y="30495"/>
                    <a:pt x="55038" y="31172"/>
                    <a:pt x="54977" y="31911"/>
                  </a:cubicBezTo>
                  <a:cubicBezTo>
                    <a:pt x="54909" y="32745"/>
                    <a:pt x="54800" y="33575"/>
                    <a:pt x="54647" y="34386"/>
                  </a:cubicBezTo>
                  <a:cubicBezTo>
                    <a:pt x="56203" y="34392"/>
                    <a:pt x="57777" y="34392"/>
                    <a:pt x="59368" y="34399"/>
                  </a:cubicBezTo>
                  <a:cubicBezTo>
                    <a:pt x="59472" y="33704"/>
                    <a:pt x="59563" y="33001"/>
                    <a:pt x="59624" y="32288"/>
                  </a:cubicBezTo>
                  <a:cubicBezTo>
                    <a:pt x="59691" y="31416"/>
                    <a:pt x="59728" y="30623"/>
                    <a:pt x="59728" y="29861"/>
                  </a:cubicBezTo>
                  <a:cubicBezTo>
                    <a:pt x="59728" y="13394"/>
                    <a:pt x="46329" y="1"/>
                    <a:pt x="2986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2" name="Google Shape;2982;p63"/>
            <p:cNvSpPr/>
            <p:nvPr/>
          </p:nvSpPr>
          <p:spPr>
            <a:xfrm>
              <a:off x="6626580" y="2722864"/>
              <a:ext cx="709121" cy="410492"/>
            </a:xfrm>
            <a:custGeom>
              <a:avLst/>
              <a:gdLst/>
              <a:ahLst/>
              <a:cxnLst/>
              <a:rect l="l" t="t" r="r" b="b"/>
              <a:pathLst>
                <a:path w="59728" h="34575" extrusionOk="0">
                  <a:moveTo>
                    <a:pt x="29867" y="1"/>
                  </a:moveTo>
                  <a:cubicBezTo>
                    <a:pt x="13400" y="1"/>
                    <a:pt x="1" y="13394"/>
                    <a:pt x="1" y="29861"/>
                  </a:cubicBezTo>
                  <a:cubicBezTo>
                    <a:pt x="1" y="30617"/>
                    <a:pt x="37" y="31410"/>
                    <a:pt x="105" y="32288"/>
                  </a:cubicBezTo>
                  <a:cubicBezTo>
                    <a:pt x="171" y="33057"/>
                    <a:pt x="269" y="33819"/>
                    <a:pt x="390" y="34575"/>
                  </a:cubicBezTo>
                  <a:lnTo>
                    <a:pt x="5118" y="34575"/>
                  </a:lnTo>
                  <a:cubicBezTo>
                    <a:pt x="4953" y="33704"/>
                    <a:pt x="4825" y="32812"/>
                    <a:pt x="4752" y="31911"/>
                  </a:cubicBezTo>
                  <a:cubicBezTo>
                    <a:pt x="4691" y="31160"/>
                    <a:pt x="4660" y="30489"/>
                    <a:pt x="4660" y="29861"/>
                  </a:cubicBezTo>
                  <a:cubicBezTo>
                    <a:pt x="4660" y="15962"/>
                    <a:pt x="15967" y="4660"/>
                    <a:pt x="29867" y="4660"/>
                  </a:cubicBezTo>
                  <a:cubicBezTo>
                    <a:pt x="43761" y="4660"/>
                    <a:pt x="55069" y="15962"/>
                    <a:pt x="55069" y="29861"/>
                  </a:cubicBezTo>
                  <a:cubicBezTo>
                    <a:pt x="55069" y="30489"/>
                    <a:pt x="55038" y="31160"/>
                    <a:pt x="54976" y="31911"/>
                  </a:cubicBezTo>
                  <a:cubicBezTo>
                    <a:pt x="54909" y="32708"/>
                    <a:pt x="54813" y="33496"/>
                    <a:pt x="54672" y="34276"/>
                  </a:cubicBezTo>
                  <a:cubicBezTo>
                    <a:pt x="55202" y="34245"/>
                    <a:pt x="55520" y="34222"/>
                    <a:pt x="55581" y="34185"/>
                  </a:cubicBezTo>
                  <a:cubicBezTo>
                    <a:pt x="56434" y="33746"/>
                    <a:pt x="58087" y="32849"/>
                    <a:pt x="59661" y="31697"/>
                  </a:cubicBezTo>
                  <a:cubicBezTo>
                    <a:pt x="59697" y="31056"/>
                    <a:pt x="59728" y="30440"/>
                    <a:pt x="59728" y="29861"/>
                  </a:cubicBezTo>
                  <a:cubicBezTo>
                    <a:pt x="59728" y="13394"/>
                    <a:pt x="46329" y="1"/>
                    <a:pt x="29867" y="1"/>
                  </a:cubicBezTo>
                  <a:close/>
                </a:path>
              </a:pathLst>
            </a:custGeom>
            <a:solidFill>
              <a:srgbClr val="B4D4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3" name="Google Shape;2983;p63"/>
            <p:cNvSpPr/>
            <p:nvPr/>
          </p:nvSpPr>
          <p:spPr>
            <a:xfrm>
              <a:off x="5566747" y="3077353"/>
              <a:ext cx="1120717" cy="55967"/>
            </a:xfrm>
            <a:custGeom>
              <a:avLst/>
              <a:gdLst/>
              <a:ahLst/>
              <a:cxnLst/>
              <a:rect l="l" t="t" r="r" b="b"/>
              <a:pathLst>
                <a:path w="94396" h="4714" extrusionOk="0">
                  <a:moveTo>
                    <a:pt x="422" y="0"/>
                  </a:moveTo>
                  <a:cubicBezTo>
                    <a:pt x="422" y="634"/>
                    <a:pt x="391" y="1311"/>
                    <a:pt x="330" y="2050"/>
                  </a:cubicBezTo>
                  <a:cubicBezTo>
                    <a:pt x="262" y="2884"/>
                    <a:pt x="153" y="3714"/>
                    <a:pt x="0" y="4525"/>
                  </a:cubicBezTo>
                  <a:cubicBezTo>
                    <a:pt x="29318" y="4623"/>
                    <a:pt x="65515" y="4714"/>
                    <a:pt x="94395" y="4714"/>
                  </a:cubicBezTo>
                  <a:cubicBezTo>
                    <a:pt x="94230" y="3843"/>
                    <a:pt x="94102" y="2951"/>
                    <a:pt x="94029" y="2050"/>
                  </a:cubicBezTo>
                  <a:cubicBezTo>
                    <a:pt x="93968" y="1299"/>
                    <a:pt x="93937" y="628"/>
                    <a:pt x="93937" y="0"/>
                  </a:cubicBezTo>
                  <a:close/>
                </a:path>
              </a:pathLst>
            </a:custGeom>
            <a:solidFill>
              <a:srgbClr val="B4D4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4" name="Google Shape;2984;p63"/>
            <p:cNvSpPr/>
            <p:nvPr/>
          </p:nvSpPr>
          <p:spPr>
            <a:xfrm>
              <a:off x="4986003" y="2449397"/>
              <a:ext cx="452948" cy="111162"/>
            </a:xfrm>
            <a:custGeom>
              <a:avLst/>
              <a:gdLst/>
              <a:ahLst/>
              <a:cxnLst/>
              <a:rect l="l" t="t" r="r" b="b"/>
              <a:pathLst>
                <a:path w="38151" h="9363" extrusionOk="0">
                  <a:moveTo>
                    <a:pt x="38150" y="0"/>
                  </a:moveTo>
                  <a:lnTo>
                    <a:pt x="38150" y="0"/>
                  </a:lnTo>
                  <a:cubicBezTo>
                    <a:pt x="37917" y="37"/>
                    <a:pt x="37686" y="62"/>
                    <a:pt x="37449" y="85"/>
                  </a:cubicBezTo>
                  <a:cubicBezTo>
                    <a:pt x="36850" y="1202"/>
                    <a:pt x="35935" y="2550"/>
                    <a:pt x="34783" y="3020"/>
                  </a:cubicBezTo>
                  <a:cubicBezTo>
                    <a:pt x="29897" y="5025"/>
                    <a:pt x="299" y="8746"/>
                    <a:pt x="0" y="8783"/>
                  </a:cubicBezTo>
                  <a:lnTo>
                    <a:pt x="73" y="9363"/>
                  </a:lnTo>
                  <a:cubicBezTo>
                    <a:pt x="1300" y="9210"/>
                    <a:pt x="30044" y="5593"/>
                    <a:pt x="35003" y="3562"/>
                  </a:cubicBezTo>
                  <a:cubicBezTo>
                    <a:pt x="36448" y="2965"/>
                    <a:pt x="37528" y="1250"/>
                    <a:pt x="3815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5" name="Google Shape;2985;p63"/>
            <p:cNvSpPr/>
            <p:nvPr/>
          </p:nvSpPr>
          <p:spPr>
            <a:xfrm>
              <a:off x="5612499" y="2074193"/>
              <a:ext cx="1464437" cy="403439"/>
            </a:xfrm>
            <a:custGeom>
              <a:avLst/>
              <a:gdLst/>
              <a:ahLst/>
              <a:cxnLst/>
              <a:rect l="l" t="t" r="r" b="b"/>
              <a:pathLst>
                <a:path w="123347" h="33981" extrusionOk="0">
                  <a:moveTo>
                    <a:pt x="66972" y="1"/>
                  </a:moveTo>
                  <a:cubicBezTo>
                    <a:pt x="54202" y="1"/>
                    <a:pt x="42475" y="484"/>
                    <a:pt x="38029" y="1582"/>
                  </a:cubicBezTo>
                  <a:cubicBezTo>
                    <a:pt x="28672" y="3887"/>
                    <a:pt x="0" y="32259"/>
                    <a:pt x="8650" y="33309"/>
                  </a:cubicBezTo>
                  <a:cubicBezTo>
                    <a:pt x="11150" y="33609"/>
                    <a:pt x="55936" y="33980"/>
                    <a:pt x="87732" y="33980"/>
                  </a:cubicBezTo>
                  <a:cubicBezTo>
                    <a:pt x="104338" y="33980"/>
                    <a:pt x="117401" y="33879"/>
                    <a:pt x="119048" y="33613"/>
                  </a:cubicBezTo>
                  <a:cubicBezTo>
                    <a:pt x="123347" y="32918"/>
                    <a:pt x="114150" y="5875"/>
                    <a:pt x="110587" y="2917"/>
                  </a:cubicBezTo>
                  <a:cubicBezTo>
                    <a:pt x="108435" y="1129"/>
                    <a:pt x="86484" y="1"/>
                    <a:pt x="669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6" name="Google Shape;2986;p63"/>
            <p:cNvSpPr/>
            <p:nvPr/>
          </p:nvSpPr>
          <p:spPr>
            <a:xfrm>
              <a:off x="5727045" y="2102007"/>
              <a:ext cx="1285946" cy="347983"/>
            </a:xfrm>
            <a:custGeom>
              <a:avLst/>
              <a:gdLst/>
              <a:ahLst/>
              <a:cxnLst/>
              <a:rect l="l" t="t" r="r" b="b"/>
              <a:pathLst>
                <a:path w="108313" h="29310" extrusionOk="0">
                  <a:moveTo>
                    <a:pt x="58350" y="1"/>
                  </a:moveTo>
                  <a:cubicBezTo>
                    <a:pt x="44697" y="1"/>
                    <a:pt x="32791" y="545"/>
                    <a:pt x="28935" y="1495"/>
                  </a:cubicBezTo>
                  <a:cubicBezTo>
                    <a:pt x="25591" y="2325"/>
                    <a:pt x="19792" y="7698"/>
                    <a:pt x="12327" y="14528"/>
                  </a:cubicBezTo>
                  <a:cubicBezTo>
                    <a:pt x="4825" y="21390"/>
                    <a:pt x="904" y="26519"/>
                    <a:pt x="1" y="28690"/>
                  </a:cubicBezTo>
                  <a:cubicBezTo>
                    <a:pt x="910" y="28726"/>
                    <a:pt x="2891" y="28788"/>
                    <a:pt x="7210" y="28855"/>
                  </a:cubicBezTo>
                  <a:lnTo>
                    <a:pt x="7215" y="28855"/>
                  </a:lnTo>
                  <a:cubicBezTo>
                    <a:pt x="23746" y="29118"/>
                    <a:pt x="54210" y="29309"/>
                    <a:pt x="77549" y="29309"/>
                  </a:cubicBezTo>
                  <a:cubicBezTo>
                    <a:pt x="92632" y="29309"/>
                    <a:pt x="104741" y="29229"/>
                    <a:pt x="108191" y="29038"/>
                  </a:cubicBezTo>
                  <a:cubicBezTo>
                    <a:pt x="108313" y="27366"/>
                    <a:pt x="107685" y="22896"/>
                    <a:pt x="105300" y="15596"/>
                  </a:cubicBezTo>
                  <a:cubicBezTo>
                    <a:pt x="102933" y="8351"/>
                    <a:pt x="100470" y="3392"/>
                    <a:pt x="99524" y="2434"/>
                  </a:cubicBezTo>
                  <a:cubicBezTo>
                    <a:pt x="97438" y="1489"/>
                    <a:pt x="84734" y="354"/>
                    <a:pt x="66711" y="67"/>
                  </a:cubicBezTo>
                  <a:cubicBezTo>
                    <a:pt x="63888" y="23"/>
                    <a:pt x="61084" y="1"/>
                    <a:pt x="583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7" name="Google Shape;2987;p63"/>
            <p:cNvSpPr/>
            <p:nvPr/>
          </p:nvSpPr>
          <p:spPr>
            <a:xfrm>
              <a:off x="5966275" y="2133941"/>
              <a:ext cx="294497" cy="314930"/>
            </a:xfrm>
            <a:custGeom>
              <a:avLst/>
              <a:gdLst/>
              <a:ahLst/>
              <a:cxnLst/>
              <a:rect l="l" t="t" r="r" b="b"/>
              <a:pathLst>
                <a:path w="24805" h="26526" extrusionOk="0">
                  <a:moveTo>
                    <a:pt x="6215" y="0"/>
                  </a:moveTo>
                  <a:cubicBezTo>
                    <a:pt x="4476" y="1056"/>
                    <a:pt x="2396" y="2714"/>
                    <a:pt x="0" y="4788"/>
                  </a:cubicBezTo>
                  <a:cubicBezTo>
                    <a:pt x="4671" y="10765"/>
                    <a:pt x="10033" y="18103"/>
                    <a:pt x="15393" y="26464"/>
                  </a:cubicBezTo>
                  <a:cubicBezTo>
                    <a:pt x="18474" y="26483"/>
                    <a:pt x="21621" y="26506"/>
                    <a:pt x="24805" y="26525"/>
                  </a:cubicBezTo>
                  <a:cubicBezTo>
                    <a:pt x="18351" y="16077"/>
                    <a:pt x="11789" y="7069"/>
                    <a:pt x="621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8" name="Google Shape;2988;p63"/>
            <p:cNvSpPr/>
            <p:nvPr/>
          </p:nvSpPr>
          <p:spPr>
            <a:xfrm>
              <a:off x="6070529" y="2119541"/>
              <a:ext cx="280167" cy="329759"/>
            </a:xfrm>
            <a:custGeom>
              <a:avLst/>
              <a:gdLst/>
              <a:ahLst/>
              <a:cxnLst/>
              <a:rect l="l" t="t" r="r" b="b"/>
              <a:pathLst>
                <a:path w="23598" h="27775" extrusionOk="0">
                  <a:moveTo>
                    <a:pt x="22134" y="27769"/>
                  </a:moveTo>
                  <a:cubicBezTo>
                    <a:pt x="22621" y="27769"/>
                    <a:pt x="23109" y="27769"/>
                    <a:pt x="23598" y="27775"/>
                  </a:cubicBezTo>
                  <a:cubicBezTo>
                    <a:pt x="23109" y="27769"/>
                    <a:pt x="22621" y="27769"/>
                    <a:pt x="22134" y="27769"/>
                  </a:cubicBezTo>
                  <a:close/>
                  <a:moveTo>
                    <a:pt x="74" y="6"/>
                  </a:moveTo>
                  <a:cubicBezTo>
                    <a:pt x="49" y="12"/>
                    <a:pt x="24" y="18"/>
                    <a:pt x="1" y="18"/>
                  </a:cubicBezTo>
                  <a:lnTo>
                    <a:pt x="1" y="18"/>
                  </a:lnTo>
                  <a:lnTo>
                    <a:pt x="1" y="18"/>
                  </a:lnTo>
                  <a:cubicBezTo>
                    <a:pt x="24" y="18"/>
                    <a:pt x="49" y="12"/>
                    <a:pt x="74" y="6"/>
                  </a:cubicBezTo>
                  <a:close/>
                  <a:moveTo>
                    <a:pt x="74" y="6"/>
                  </a:moveTo>
                  <a:lnTo>
                    <a:pt x="74" y="6"/>
                  </a:lnTo>
                  <a:lnTo>
                    <a:pt x="74" y="6"/>
                  </a:lnTo>
                  <a:close/>
                  <a:moveTo>
                    <a:pt x="80" y="0"/>
                  </a:moveTo>
                  <a:lnTo>
                    <a:pt x="80" y="6"/>
                  </a:lnTo>
                  <a:lnTo>
                    <a:pt x="80" y="0"/>
                  </a:lnTo>
                  <a:close/>
                  <a:moveTo>
                    <a:pt x="85" y="0"/>
                  </a:moveTo>
                  <a:lnTo>
                    <a:pt x="85" y="0"/>
                  </a:lnTo>
                  <a:lnTo>
                    <a:pt x="85" y="0"/>
                  </a:lnTo>
                  <a:close/>
                  <a:moveTo>
                    <a:pt x="91" y="0"/>
                  </a:moveTo>
                  <a:lnTo>
                    <a:pt x="91" y="0"/>
                  </a:lnTo>
                  <a:lnTo>
                    <a:pt x="91" y="0"/>
                  </a:lnTo>
                  <a:close/>
                  <a:moveTo>
                    <a:pt x="97" y="0"/>
                  </a:moveTo>
                  <a:lnTo>
                    <a:pt x="97" y="0"/>
                  </a:lnTo>
                  <a:close/>
                </a:path>
              </a:pathLst>
            </a:custGeom>
            <a:solidFill>
              <a:srgbClr val="5050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9" name="Google Shape;2989;p63"/>
            <p:cNvSpPr/>
            <p:nvPr/>
          </p:nvSpPr>
          <p:spPr>
            <a:xfrm>
              <a:off x="6064380" y="2112086"/>
              <a:ext cx="289131" cy="337215"/>
            </a:xfrm>
            <a:custGeom>
              <a:avLst/>
              <a:gdLst/>
              <a:ahLst/>
              <a:cxnLst/>
              <a:rect l="l" t="t" r="r" b="b"/>
              <a:pathLst>
                <a:path w="24353" h="28403" extrusionOk="0">
                  <a:moveTo>
                    <a:pt x="5001" y="0"/>
                  </a:moveTo>
                  <a:cubicBezTo>
                    <a:pt x="3104" y="183"/>
                    <a:pt x="1611" y="389"/>
                    <a:pt x="615" y="628"/>
                  </a:cubicBezTo>
                  <a:lnTo>
                    <a:pt x="598" y="628"/>
                  </a:lnTo>
                  <a:lnTo>
                    <a:pt x="598" y="634"/>
                  </a:lnTo>
                  <a:lnTo>
                    <a:pt x="592" y="634"/>
                  </a:lnTo>
                  <a:cubicBezTo>
                    <a:pt x="567" y="640"/>
                    <a:pt x="542" y="646"/>
                    <a:pt x="519" y="646"/>
                  </a:cubicBezTo>
                  <a:cubicBezTo>
                    <a:pt x="353" y="688"/>
                    <a:pt x="176" y="750"/>
                    <a:pt x="0" y="811"/>
                  </a:cubicBezTo>
                  <a:cubicBezTo>
                    <a:pt x="5752" y="8166"/>
                    <a:pt x="12527" y="17558"/>
                    <a:pt x="19078" y="28378"/>
                  </a:cubicBezTo>
                  <a:cubicBezTo>
                    <a:pt x="20266" y="28384"/>
                    <a:pt x="21456" y="28390"/>
                    <a:pt x="22652" y="28397"/>
                  </a:cubicBezTo>
                  <a:cubicBezTo>
                    <a:pt x="23139" y="28397"/>
                    <a:pt x="23627" y="28397"/>
                    <a:pt x="24116" y="28403"/>
                  </a:cubicBezTo>
                  <a:lnTo>
                    <a:pt x="24353" y="28403"/>
                  </a:lnTo>
                  <a:cubicBezTo>
                    <a:pt x="17785" y="17351"/>
                    <a:pt x="10923" y="7677"/>
                    <a:pt x="500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0" name="Google Shape;2990;p63"/>
            <p:cNvSpPr/>
            <p:nvPr/>
          </p:nvSpPr>
          <p:spPr>
            <a:xfrm>
              <a:off x="5913638" y="2215473"/>
              <a:ext cx="189212" cy="232285"/>
            </a:xfrm>
            <a:custGeom>
              <a:avLst/>
              <a:gdLst/>
              <a:ahLst/>
              <a:cxnLst/>
              <a:rect l="l" t="t" r="r" b="b"/>
              <a:pathLst>
                <a:path w="15937" h="19565" extrusionOk="0">
                  <a:moveTo>
                    <a:pt x="2073" y="0"/>
                  </a:moveTo>
                  <a:cubicBezTo>
                    <a:pt x="1403" y="603"/>
                    <a:pt x="707" y="1226"/>
                    <a:pt x="0" y="1873"/>
                  </a:cubicBezTo>
                  <a:cubicBezTo>
                    <a:pt x="3909" y="6953"/>
                    <a:pt x="8215" y="12899"/>
                    <a:pt x="12570" y="19541"/>
                  </a:cubicBezTo>
                  <a:cubicBezTo>
                    <a:pt x="13679" y="19547"/>
                    <a:pt x="14802" y="19559"/>
                    <a:pt x="15936" y="19565"/>
                  </a:cubicBezTo>
                  <a:cubicBezTo>
                    <a:pt x="11137" y="12150"/>
                    <a:pt x="6354" y="5555"/>
                    <a:pt x="207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1" name="Google Shape;2991;p63"/>
            <p:cNvSpPr/>
            <p:nvPr/>
          </p:nvSpPr>
          <p:spPr>
            <a:xfrm>
              <a:off x="6519288" y="2102803"/>
              <a:ext cx="6091" cy="166"/>
            </a:xfrm>
            <a:custGeom>
              <a:avLst/>
              <a:gdLst/>
              <a:ahLst/>
              <a:cxnLst/>
              <a:rect l="l" t="t" r="r" b="b"/>
              <a:pathLst>
                <a:path w="513" h="14" extrusionOk="0">
                  <a:moveTo>
                    <a:pt x="507" y="14"/>
                  </a:moveTo>
                  <a:lnTo>
                    <a:pt x="512" y="14"/>
                  </a:lnTo>
                  <a:lnTo>
                    <a:pt x="507" y="14"/>
                  </a:lnTo>
                  <a:close/>
                  <a:moveTo>
                    <a:pt x="433" y="6"/>
                  </a:moveTo>
                  <a:lnTo>
                    <a:pt x="445" y="6"/>
                  </a:lnTo>
                  <a:lnTo>
                    <a:pt x="433" y="6"/>
                  </a:lnTo>
                  <a:close/>
                  <a:moveTo>
                    <a:pt x="293" y="6"/>
                  </a:moveTo>
                  <a:lnTo>
                    <a:pt x="384" y="6"/>
                  </a:lnTo>
                  <a:lnTo>
                    <a:pt x="293" y="6"/>
                  </a:lnTo>
                  <a:close/>
                  <a:moveTo>
                    <a:pt x="195" y="6"/>
                  </a:moveTo>
                  <a:lnTo>
                    <a:pt x="287" y="6"/>
                  </a:lnTo>
                  <a:lnTo>
                    <a:pt x="195" y="6"/>
                  </a:lnTo>
                  <a:close/>
                  <a:moveTo>
                    <a:pt x="85" y="6"/>
                  </a:moveTo>
                  <a:lnTo>
                    <a:pt x="183" y="6"/>
                  </a:lnTo>
                  <a:lnTo>
                    <a:pt x="85" y="6"/>
                  </a:lnTo>
                  <a:close/>
                  <a:moveTo>
                    <a:pt x="54" y="0"/>
                  </a:moveTo>
                  <a:lnTo>
                    <a:pt x="79" y="0"/>
                  </a:lnTo>
                  <a:lnTo>
                    <a:pt x="54" y="0"/>
                  </a:lnTo>
                  <a:close/>
                  <a:moveTo>
                    <a:pt x="31" y="0"/>
                  </a:moveTo>
                  <a:lnTo>
                    <a:pt x="54" y="0"/>
                  </a:lnTo>
                  <a:lnTo>
                    <a:pt x="31" y="0"/>
                  </a:lnTo>
                  <a:close/>
                  <a:moveTo>
                    <a:pt x="0" y="0"/>
                  </a:moveTo>
                  <a:lnTo>
                    <a:pt x="23" y="0"/>
                  </a:lnTo>
                  <a:close/>
                </a:path>
              </a:pathLst>
            </a:custGeom>
            <a:solidFill>
              <a:srgbClr val="5050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2" name="Google Shape;2992;p63"/>
            <p:cNvSpPr/>
            <p:nvPr/>
          </p:nvSpPr>
          <p:spPr>
            <a:xfrm>
              <a:off x="6494524" y="2102530"/>
              <a:ext cx="355902" cy="347354"/>
            </a:xfrm>
            <a:custGeom>
              <a:avLst/>
              <a:gdLst/>
              <a:ahLst/>
              <a:cxnLst/>
              <a:rect l="l" t="t" r="r" b="b"/>
              <a:pathLst>
                <a:path w="29977" h="29257" extrusionOk="0">
                  <a:moveTo>
                    <a:pt x="0" y="0"/>
                  </a:moveTo>
                  <a:lnTo>
                    <a:pt x="0" y="0"/>
                  </a:lnTo>
                  <a:cubicBezTo>
                    <a:pt x="5959" y="7385"/>
                    <a:pt x="13442" y="17425"/>
                    <a:pt x="20724" y="29256"/>
                  </a:cubicBezTo>
                  <a:cubicBezTo>
                    <a:pt x="24066" y="29250"/>
                    <a:pt x="27176" y="29238"/>
                    <a:pt x="29976" y="29219"/>
                  </a:cubicBezTo>
                  <a:cubicBezTo>
                    <a:pt x="23224" y="17833"/>
                    <a:pt x="16198" y="7970"/>
                    <a:pt x="10173" y="220"/>
                  </a:cubicBezTo>
                  <a:cubicBezTo>
                    <a:pt x="7776" y="139"/>
                    <a:pt x="5245" y="79"/>
                    <a:pt x="2598" y="37"/>
                  </a:cubicBezTo>
                  <a:lnTo>
                    <a:pt x="2593" y="37"/>
                  </a:lnTo>
                  <a:cubicBezTo>
                    <a:pt x="2568" y="37"/>
                    <a:pt x="2549" y="37"/>
                    <a:pt x="2531" y="29"/>
                  </a:cubicBezTo>
                  <a:lnTo>
                    <a:pt x="2171" y="29"/>
                  </a:lnTo>
                  <a:lnTo>
                    <a:pt x="2165" y="23"/>
                  </a:lnTo>
                  <a:lnTo>
                    <a:pt x="2061" y="23"/>
                  </a:lnTo>
                  <a:cubicBezTo>
                    <a:pt x="1372" y="12"/>
                    <a:pt x="682" y="6"/>
                    <a:pt x="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3" name="Google Shape;2993;p63"/>
            <p:cNvSpPr/>
            <p:nvPr/>
          </p:nvSpPr>
          <p:spPr>
            <a:xfrm>
              <a:off x="6649812" y="2106352"/>
              <a:ext cx="291399" cy="342878"/>
            </a:xfrm>
            <a:custGeom>
              <a:avLst/>
              <a:gdLst/>
              <a:ahLst/>
              <a:cxnLst/>
              <a:rect l="l" t="t" r="r" b="b"/>
              <a:pathLst>
                <a:path w="24544" h="28880" extrusionOk="0">
                  <a:moveTo>
                    <a:pt x="1" y="0"/>
                  </a:moveTo>
                  <a:lnTo>
                    <a:pt x="1" y="0"/>
                  </a:lnTo>
                  <a:cubicBezTo>
                    <a:pt x="5996" y="7862"/>
                    <a:pt x="12870" y="17694"/>
                    <a:pt x="19365" y="28880"/>
                  </a:cubicBezTo>
                  <a:cubicBezTo>
                    <a:pt x="21287" y="28867"/>
                    <a:pt x="23024" y="28849"/>
                    <a:pt x="24544" y="28824"/>
                  </a:cubicBezTo>
                  <a:cubicBezTo>
                    <a:pt x="18334" y="17925"/>
                    <a:pt x="11724" y="8234"/>
                    <a:pt x="5788" y="275"/>
                  </a:cubicBezTo>
                  <a:cubicBezTo>
                    <a:pt x="3978" y="177"/>
                    <a:pt x="2050" y="86"/>
                    <a:pt x="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4" name="Google Shape;2994;p63"/>
            <p:cNvSpPr/>
            <p:nvPr/>
          </p:nvSpPr>
          <p:spPr>
            <a:xfrm>
              <a:off x="6404231" y="2102007"/>
              <a:ext cx="290734" cy="348007"/>
            </a:xfrm>
            <a:custGeom>
              <a:avLst/>
              <a:gdLst/>
              <a:ahLst/>
              <a:cxnLst/>
              <a:rect l="l" t="t" r="r" b="b"/>
              <a:pathLst>
                <a:path w="24488" h="29312" extrusionOk="0">
                  <a:moveTo>
                    <a:pt x="1" y="0"/>
                  </a:moveTo>
                  <a:cubicBezTo>
                    <a:pt x="5880" y="7161"/>
                    <a:pt x="13577" y="17243"/>
                    <a:pt x="21169" y="29312"/>
                  </a:cubicBezTo>
                  <a:cubicBezTo>
                    <a:pt x="22292" y="29306"/>
                    <a:pt x="23402" y="29306"/>
                    <a:pt x="24488" y="29306"/>
                  </a:cubicBezTo>
                  <a:cubicBezTo>
                    <a:pt x="17096" y="17426"/>
                    <a:pt x="9552" y="7374"/>
                    <a:pt x="3581" y="7"/>
                  </a:cubicBezTo>
                  <a:cubicBezTo>
                    <a:pt x="2812" y="7"/>
                    <a:pt x="2056" y="0"/>
                    <a:pt x="129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5" name="Google Shape;2995;p63"/>
            <p:cNvSpPr/>
            <p:nvPr/>
          </p:nvSpPr>
          <p:spPr>
            <a:xfrm>
              <a:off x="7008076" y="2108916"/>
              <a:ext cx="305871" cy="299389"/>
            </a:xfrm>
            <a:custGeom>
              <a:avLst/>
              <a:gdLst/>
              <a:ahLst/>
              <a:cxnLst/>
              <a:rect l="l" t="t" r="r" b="b"/>
              <a:pathLst>
                <a:path w="25763" h="25217" extrusionOk="0">
                  <a:moveTo>
                    <a:pt x="8795" y="0"/>
                  </a:moveTo>
                  <a:cubicBezTo>
                    <a:pt x="6130" y="0"/>
                    <a:pt x="3823" y="33"/>
                    <a:pt x="2872" y="132"/>
                  </a:cubicBezTo>
                  <a:cubicBezTo>
                    <a:pt x="0" y="419"/>
                    <a:pt x="9124" y="22553"/>
                    <a:pt x="11984" y="23431"/>
                  </a:cubicBezTo>
                  <a:cubicBezTo>
                    <a:pt x="13424" y="23870"/>
                    <a:pt x="19786" y="24602"/>
                    <a:pt x="25762" y="25217"/>
                  </a:cubicBezTo>
                  <a:cubicBezTo>
                    <a:pt x="22627" y="13470"/>
                    <a:pt x="17272" y="4431"/>
                    <a:pt x="14314" y="34"/>
                  </a:cubicBezTo>
                  <a:cubicBezTo>
                    <a:pt x="12512" y="15"/>
                    <a:pt x="10574" y="0"/>
                    <a:pt x="87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6" name="Google Shape;2996;p63"/>
            <p:cNvSpPr/>
            <p:nvPr/>
          </p:nvSpPr>
          <p:spPr>
            <a:xfrm>
              <a:off x="7066922" y="2136553"/>
              <a:ext cx="202592" cy="235942"/>
            </a:xfrm>
            <a:custGeom>
              <a:avLst/>
              <a:gdLst/>
              <a:ahLst/>
              <a:cxnLst/>
              <a:rect l="l" t="t" r="r" b="b"/>
              <a:pathLst>
                <a:path w="17064" h="19873" extrusionOk="0">
                  <a:moveTo>
                    <a:pt x="3924" y="0"/>
                  </a:moveTo>
                  <a:cubicBezTo>
                    <a:pt x="3228" y="0"/>
                    <a:pt x="2606" y="6"/>
                    <a:pt x="2063" y="6"/>
                  </a:cubicBezTo>
                  <a:cubicBezTo>
                    <a:pt x="867" y="18"/>
                    <a:pt x="1" y="1171"/>
                    <a:pt x="343" y="2317"/>
                  </a:cubicBezTo>
                  <a:cubicBezTo>
                    <a:pt x="1611" y="6593"/>
                    <a:pt x="4442" y="13326"/>
                    <a:pt x="6478" y="16858"/>
                  </a:cubicBezTo>
                  <a:cubicBezTo>
                    <a:pt x="7241" y="18181"/>
                    <a:pt x="8571" y="19071"/>
                    <a:pt x="10077" y="19291"/>
                  </a:cubicBezTo>
                  <a:cubicBezTo>
                    <a:pt x="11089" y="19437"/>
                    <a:pt x="12510" y="19620"/>
                    <a:pt x="14517" y="19859"/>
                  </a:cubicBezTo>
                  <a:cubicBezTo>
                    <a:pt x="14597" y="19868"/>
                    <a:pt x="14676" y="19873"/>
                    <a:pt x="14754" y="19873"/>
                  </a:cubicBezTo>
                  <a:cubicBezTo>
                    <a:pt x="16092" y="19873"/>
                    <a:pt x="17063" y="18532"/>
                    <a:pt x="16597" y="17230"/>
                  </a:cubicBezTo>
                  <a:cubicBezTo>
                    <a:pt x="14236" y="10649"/>
                    <a:pt x="11352" y="5281"/>
                    <a:pt x="9107" y="1622"/>
                  </a:cubicBezTo>
                  <a:cubicBezTo>
                    <a:pt x="8491" y="622"/>
                    <a:pt x="7400" y="18"/>
                    <a:pt x="6229" y="6"/>
                  </a:cubicBezTo>
                  <a:cubicBezTo>
                    <a:pt x="5447" y="6"/>
                    <a:pt x="4667" y="0"/>
                    <a:pt x="39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7" name="Google Shape;2997;p63"/>
            <p:cNvSpPr/>
            <p:nvPr/>
          </p:nvSpPr>
          <p:spPr>
            <a:xfrm>
              <a:off x="5495211" y="2079571"/>
              <a:ext cx="407322" cy="352067"/>
            </a:xfrm>
            <a:custGeom>
              <a:avLst/>
              <a:gdLst/>
              <a:ahLst/>
              <a:cxnLst/>
              <a:rect l="l" t="t" r="r" b="b"/>
              <a:pathLst>
                <a:path w="34308" h="29654" extrusionOk="0">
                  <a:moveTo>
                    <a:pt x="28849" y="0"/>
                  </a:moveTo>
                  <a:cubicBezTo>
                    <a:pt x="28196" y="536"/>
                    <a:pt x="27605" y="1073"/>
                    <a:pt x="27074" y="1586"/>
                  </a:cubicBezTo>
                  <a:cubicBezTo>
                    <a:pt x="22567" y="5959"/>
                    <a:pt x="9064" y="20516"/>
                    <a:pt x="5965" y="24305"/>
                  </a:cubicBezTo>
                  <a:cubicBezTo>
                    <a:pt x="4197" y="26469"/>
                    <a:pt x="2325" y="28347"/>
                    <a:pt x="0" y="29616"/>
                  </a:cubicBezTo>
                  <a:cubicBezTo>
                    <a:pt x="444" y="29642"/>
                    <a:pt x="874" y="29654"/>
                    <a:pt x="1290" y="29654"/>
                  </a:cubicBezTo>
                  <a:cubicBezTo>
                    <a:pt x="5358" y="29654"/>
                    <a:pt x="8081" y="28508"/>
                    <a:pt x="9570" y="27689"/>
                  </a:cubicBezTo>
                  <a:cubicBezTo>
                    <a:pt x="11608" y="26567"/>
                    <a:pt x="31178" y="5513"/>
                    <a:pt x="33216" y="2470"/>
                  </a:cubicBezTo>
                  <a:cubicBezTo>
                    <a:pt x="34308" y="848"/>
                    <a:pt x="31014" y="226"/>
                    <a:pt x="288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8" name="Google Shape;2998;p63"/>
            <p:cNvSpPr/>
            <p:nvPr/>
          </p:nvSpPr>
          <p:spPr>
            <a:xfrm>
              <a:off x="6332410" y="2074383"/>
              <a:ext cx="174941" cy="402870"/>
            </a:xfrm>
            <a:custGeom>
              <a:avLst/>
              <a:gdLst/>
              <a:ahLst/>
              <a:cxnLst/>
              <a:rect l="l" t="t" r="r" b="b"/>
              <a:pathLst>
                <a:path w="14735" h="33933" extrusionOk="0">
                  <a:moveTo>
                    <a:pt x="7558" y="1"/>
                  </a:moveTo>
                  <a:cubicBezTo>
                    <a:pt x="6953" y="1"/>
                    <a:pt x="6351" y="2"/>
                    <a:pt x="5752" y="4"/>
                  </a:cubicBezTo>
                  <a:cubicBezTo>
                    <a:pt x="4165" y="6938"/>
                    <a:pt x="1910" y="18355"/>
                    <a:pt x="1" y="33896"/>
                  </a:cubicBezTo>
                  <a:cubicBezTo>
                    <a:pt x="2952" y="33908"/>
                    <a:pt x="5910" y="33921"/>
                    <a:pt x="8849" y="33932"/>
                  </a:cubicBezTo>
                  <a:cubicBezTo>
                    <a:pt x="10881" y="17777"/>
                    <a:pt x="13271" y="6273"/>
                    <a:pt x="14735" y="52"/>
                  </a:cubicBezTo>
                  <a:cubicBezTo>
                    <a:pt x="12334" y="19"/>
                    <a:pt x="9929" y="1"/>
                    <a:pt x="75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9" name="Google Shape;2999;p63"/>
            <p:cNvSpPr/>
            <p:nvPr/>
          </p:nvSpPr>
          <p:spPr>
            <a:xfrm>
              <a:off x="5533733" y="2103669"/>
              <a:ext cx="326719" cy="299353"/>
            </a:xfrm>
            <a:custGeom>
              <a:avLst/>
              <a:gdLst/>
              <a:ahLst/>
              <a:cxnLst/>
              <a:rect l="l" t="t" r="r" b="b"/>
              <a:pathLst>
                <a:path w="27519" h="25214" extrusionOk="0">
                  <a:moveTo>
                    <a:pt x="23378" y="1"/>
                  </a:moveTo>
                  <a:cubicBezTo>
                    <a:pt x="18486" y="4831"/>
                    <a:pt x="5721" y="18609"/>
                    <a:pt x="2720" y="22275"/>
                  </a:cubicBezTo>
                  <a:cubicBezTo>
                    <a:pt x="1855" y="23336"/>
                    <a:pt x="958" y="24330"/>
                    <a:pt x="0" y="25214"/>
                  </a:cubicBezTo>
                  <a:cubicBezTo>
                    <a:pt x="2696" y="24836"/>
                    <a:pt x="4856" y="23933"/>
                    <a:pt x="5642" y="23482"/>
                  </a:cubicBezTo>
                  <a:cubicBezTo>
                    <a:pt x="7001" y="22708"/>
                    <a:pt x="24304" y="3563"/>
                    <a:pt x="26440" y="1617"/>
                  </a:cubicBezTo>
                  <a:cubicBezTo>
                    <a:pt x="27519" y="642"/>
                    <a:pt x="25366" y="257"/>
                    <a:pt x="233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0" name="Google Shape;3000;p63"/>
            <p:cNvSpPr/>
            <p:nvPr/>
          </p:nvSpPr>
          <p:spPr>
            <a:xfrm>
              <a:off x="4890060" y="2542907"/>
              <a:ext cx="232392" cy="131975"/>
            </a:xfrm>
            <a:custGeom>
              <a:avLst/>
              <a:gdLst/>
              <a:ahLst/>
              <a:cxnLst/>
              <a:rect l="l" t="t" r="r" b="b"/>
              <a:pathLst>
                <a:path w="19574" h="11116" extrusionOk="0">
                  <a:moveTo>
                    <a:pt x="14898" y="1"/>
                  </a:moveTo>
                  <a:cubicBezTo>
                    <a:pt x="14413" y="1"/>
                    <a:pt x="13858" y="33"/>
                    <a:pt x="13230" y="101"/>
                  </a:cubicBezTo>
                  <a:cubicBezTo>
                    <a:pt x="9948" y="455"/>
                    <a:pt x="6094" y="632"/>
                    <a:pt x="3026" y="723"/>
                  </a:cubicBezTo>
                  <a:cubicBezTo>
                    <a:pt x="2008" y="1931"/>
                    <a:pt x="1447" y="3260"/>
                    <a:pt x="1227" y="4498"/>
                  </a:cubicBezTo>
                  <a:cubicBezTo>
                    <a:pt x="825" y="6780"/>
                    <a:pt x="282" y="9652"/>
                    <a:pt x="1" y="11116"/>
                  </a:cubicBezTo>
                  <a:cubicBezTo>
                    <a:pt x="2782" y="10586"/>
                    <a:pt x="7181" y="9402"/>
                    <a:pt x="11443" y="6834"/>
                  </a:cubicBezTo>
                  <a:cubicBezTo>
                    <a:pt x="17759" y="3027"/>
                    <a:pt x="19574" y="1"/>
                    <a:pt x="14898" y="1"/>
                  </a:cubicBezTo>
                  <a:close/>
                </a:path>
              </a:pathLst>
            </a:custGeom>
            <a:solidFill>
              <a:srgbClr val="E6E6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1" name="Google Shape;3001;p63"/>
            <p:cNvSpPr/>
            <p:nvPr/>
          </p:nvSpPr>
          <p:spPr>
            <a:xfrm>
              <a:off x="5658702" y="2564929"/>
              <a:ext cx="1715909" cy="133779"/>
            </a:xfrm>
            <a:custGeom>
              <a:avLst/>
              <a:gdLst/>
              <a:ahLst/>
              <a:cxnLst/>
              <a:rect l="l" t="t" r="r" b="b"/>
              <a:pathLst>
                <a:path w="144528" h="11268" extrusionOk="0">
                  <a:moveTo>
                    <a:pt x="4384" y="1"/>
                  </a:moveTo>
                  <a:cubicBezTo>
                    <a:pt x="0" y="1"/>
                    <a:pt x="8833" y="9043"/>
                    <a:pt x="38900" y="9261"/>
                  </a:cubicBezTo>
                  <a:cubicBezTo>
                    <a:pt x="62576" y="9432"/>
                    <a:pt x="119711" y="10718"/>
                    <a:pt x="143528" y="11267"/>
                  </a:cubicBezTo>
                  <a:cubicBezTo>
                    <a:pt x="143942" y="8236"/>
                    <a:pt x="144443" y="4028"/>
                    <a:pt x="144527" y="771"/>
                  </a:cubicBezTo>
                  <a:cubicBezTo>
                    <a:pt x="120632" y="661"/>
                    <a:pt x="8600" y="118"/>
                    <a:pt x="4483" y="2"/>
                  </a:cubicBezTo>
                  <a:cubicBezTo>
                    <a:pt x="4449" y="1"/>
                    <a:pt x="4416" y="1"/>
                    <a:pt x="43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2" name="Google Shape;3002;p63"/>
            <p:cNvSpPr/>
            <p:nvPr/>
          </p:nvSpPr>
          <p:spPr>
            <a:xfrm>
              <a:off x="7204926" y="2546065"/>
              <a:ext cx="173006" cy="231276"/>
            </a:xfrm>
            <a:custGeom>
              <a:avLst/>
              <a:gdLst/>
              <a:ahLst/>
              <a:cxnLst/>
              <a:rect l="l" t="t" r="r" b="b"/>
              <a:pathLst>
                <a:path w="14572" h="19480" extrusionOk="0">
                  <a:moveTo>
                    <a:pt x="2270" y="0"/>
                  </a:moveTo>
                  <a:cubicBezTo>
                    <a:pt x="1" y="0"/>
                    <a:pt x="4471" y="14759"/>
                    <a:pt x="6411" y="17473"/>
                  </a:cubicBezTo>
                  <a:cubicBezTo>
                    <a:pt x="7412" y="18875"/>
                    <a:pt x="10790" y="19351"/>
                    <a:pt x="13828" y="19480"/>
                  </a:cubicBezTo>
                  <a:cubicBezTo>
                    <a:pt x="13150" y="18309"/>
                    <a:pt x="12662" y="17223"/>
                    <a:pt x="12772" y="16460"/>
                  </a:cubicBezTo>
                  <a:cubicBezTo>
                    <a:pt x="13034" y="14528"/>
                    <a:pt x="14571" y="4733"/>
                    <a:pt x="1424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3" name="Google Shape;3003;p63"/>
            <p:cNvSpPr/>
            <p:nvPr/>
          </p:nvSpPr>
          <p:spPr>
            <a:xfrm>
              <a:off x="7240694" y="2565095"/>
              <a:ext cx="133910" cy="65607"/>
            </a:xfrm>
            <a:custGeom>
              <a:avLst/>
              <a:gdLst/>
              <a:ahLst/>
              <a:cxnLst/>
              <a:rect l="l" t="t" r="r" b="b"/>
              <a:pathLst>
                <a:path w="11279" h="5526" extrusionOk="0">
                  <a:moveTo>
                    <a:pt x="2080" y="0"/>
                  </a:moveTo>
                  <a:cubicBezTo>
                    <a:pt x="439" y="0"/>
                    <a:pt x="0" y="300"/>
                    <a:pt x="1166" y="4819"/>
                  </a:cubicBezTo>
                  <a:cubicBezTo>
                    <a:pt x="1227" y="5057"/>
                    <a:pt x="1288" y="5289"/>
                    <a:pt x="1348" y="5526"/>
                  </a:cubicBezTo>
                  <a:lnTo>
                    <a:pt x="10942" y="5526"/>
                  </a:lnTo>
                  <a:cubicBezTo>
                    <a:pt x="11132" y="3580"/>
                    <a:pt x="11265" y="1635"/>
                    <a:pt x="1127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4" name="Google Shape;3004;p63"/>
            <p:cNvSpPr/>
            <p:nvPr/>
          </p:nvSpPr>
          <p:spPr>
            <a:xfrm>
              <a:off x="7278207" y="2701650"/>
              <a:ext cx="83998" cy="53023"/>
            </a:xfrm>
            <a:custGeom>
              <a:avLst/>
              <a:gdLst/>
              <a:ahLst/>
              <a:cxnLst/>
              <a:rect l="l" t="t" r="r" b="b"/>
              <a:pathLst>
                <a:path w="7075" h="4466" extrusionOk="0">
                  <a:moveTo>
                    <a:pt x="1" y="1"/>
                  </a:moveTo>
                  <a:cubicBezTo>
                    <a:pt x="702" y="1904"/>
                    <a:pt x="1439" y="3331"/>
                    <a:pt x="2154" y="3697"/>
                  </a:cubicBezTo>
                  <a:cubicBezTo>
                    <a:pt x="2976" y="4117"/>
                    <a:pt x="5081" y="4350"/>
                    <a:pt x="6751" y="4465"/>
                  </a:cubicBezTo>
                  <a:cubicBezTo>
                    <a:pt x="6618" y="4049"/>
                    <a:pt x="6551" y="3672"/>
                    <a:pt x="6599" y="3354"/>
                  </a:cubicBezTo>
                  <a:cubicBezTo>
                    <a:pt x="6672" y="2794"/>
                    <a:pt x="6855" y="1568"/>
                    <a:pt x="707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5" name="Google Shape;3005;p63"/>
            <p:cNvSpPr/>
            <p:nvPr/>
          </p:nvSpPr>
          <p:spPr>
            <a:xfrm>
              <a:off x="7256697" y="2630684"/>
              <a:ext cx="113905" cy="70986"/>
            </a:xfrm>
            <a:custGeom>
              <a:avLst/>
              <a:gdLst/>
              <a:ahLst/>
              <a:cxnLst/>
              <a:rect l="l" t="t" r="r" b="b"/>
              <a:pathLst>
                <a:path w="9594" h="5979" extrusionOk="0">
                  <a:moveTo>
                    <a:pt x="0" y="1"/>
                  </a:moveTo>
                  <a:cubicBezTo>
                    <a:pt x="549" y="2081"/>
                    <a:pt x="1166" y="4228"/>
                    <a:pt x="1813" y="5979"/>
                  </a:cubicBezTo>
                  <a:lnTo>
                    <a:pt x="8887" y="5979"/>
                  </a:lnTo>
                  <a:cubicBezTo>
                    <a:pt x="9118" y="4265"/>
                    <a:pt x="9388" y="2131"/>
                    <a:pt x="959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6" name="Google Shape;3006;p63"/>
            <p:cNvSpPr/>
            <p:nvPr/>
          </p:nvSpPr>
          <p:spPr>
            <a:xfrm>
              <a:off x="7250179" y="2617815"/>
              <a:ext cx="121658" cy="25704"/>
            </a:xfrm>
            <a:custGeom>
              <a:avLst/>
              <a:gdLst/>
              <a:ahLst/>
              <a:cxnLst/>
              <a:rect l="l" t="t" r="r" b="b"/>
              <a:pathLst>
                <a:path w="10247" h="2165" extrusionOk="0">
                  <a:moveTo>
                    <a:pt x="1" y="0"/>
                  </a:moveTo>
                  <a:lnTo>
                    <a:pt x="293" y="2165"/>
                  </a:lnTo>
                  <a:lnTo>
                    <a:pt x="10033" y="2165"/>
                  </a:lnTo>
                  <a:cubicBezTo>
                    <a:pt x="10114" y="1445"/>
                    <a:pt x="10180" y="719"/>
                    <a:pt x="1024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7" name="Google Shape;3007;p63"/>
            <p:cNvSpPr/>
            <p:nvPr/>
          </p:nvSpPr>
          <p:spPr>
            <a:xfrm>
              <a:off x="7266918" y="2686087"/>
              <a:ext cx="97331" cy="25716"/>
            </a:xfrm>
            <a:custGeom>
              <a:avLst/>
              <a:gdLst/>
              <a:ahLst/>
              <a:cxnLst/>
              <a:rect l="l" t="t" r="r" b="b"/>
              <a:pathLst>
                <a:path w="8198" h="2166" extrusionOk="0">
                  <a:moveTo>
                    <a:pt x="0" y="0"/>
                  </a:moveTo>
                  <a:lnTo>
                    <a:pt x="293" y="2165"/>
                  </a:lnTo>
                  <a:lnTo>
                    <a:pt x="7904" y="2165"/>
                  </a:lnTo>
                  <a:cubicBezTo>
                    <a:pt x="7995" y="1518"/>
                    <a:pt x="8099" y="786"/>
                    <a:pt x="819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8" name="Google Shape;3008;p63"/>
            <p:cNvSpPr/>
            <p:nvPr/>
          </p:nvSpPr>
          <p:spPr>
            <a:xfrm>
              <a:off x="5576529" y="2033629"/>
              <a:ext cx="1573557" cy="995177"/>
            </a:xfrm>
            <a:custGeom>
              <a:avLst/>
              <a:gdLst/>
              <a:ahLst/>
              <a:cxnLst/>
              <a:rect l="l" t="t" r="r" b="b"/>
              <a:pathLst>
                <a:path w="132538" h="83822" extrusionOk="0">
                  <a:moveTo>
                    <a:pt x="70693" y="577"/>
                  </a:moveTo>
                  <a:cubicBezTo>
                    <a:pt x="78244" y="577"/>
                    <a:pt x="86160" y="783"/>
                    <a:pt x="93558" y="1132"/>
                  </a:cubicBezTo>
                  <a:cubicBezTo>
                    <a:pt x="113910" y="2095"/>
                    <a:pt x="117375" y="4248"/>
                    <a:pt x="118118" y="6010"/>
                  </a:cubicBezTo>
                  <a:cubicBezTo>
                    <a:pt x="118869" y="7786"/>
                    <a:pt x="124974" y="24533"/>
                    <a:pt x="127573" y="33602"/>
                  </a:cubicBezTo>
                  <a:cubicBezTo>
                    <a:pt x="128482" y="36774"/>
                    <a:pt x="129543" y="40861"/>
                    <a:pt x="130531" y="44794"/>
                  </a:cubicBezTo>
                  <a:cubicBezTo>
                    <a:pt x="131720" y="49552"/>
                    <a:pt x="128064" y="53984"/>
                    <a:pt x="123284" y="53984"/>
                  </a:cubicBezTo>
                  <a:cubicBezTo>
                    <a:pt x="123039" y="53984"/>
                    <a:pt x="122791" y="53972"/>
                    <a:pt x="122540" y="53948"/>
                  </a:cubicBezTo>
                  <a:cubicBezTo>
                    <a:pt x="121401" y="53840"/>
                    <a:pt x="120230" y="53785"/>
                    <a:pt x="119040" y="53785"/>
                  </a:cubicBezTo>
                  <a:cubicBezTo>
                    <a:pt x="111132" y="53785"/>
                    <a:pt x="102342" y="56215"/>
                    <a:pt x="95827" y="61585"/>
                  </a:cubicBezTo>
                  <a:cubicBezTo>
                    <a:pt x="89124" y="67110"/>
                    <a:pt x="86441" y="73917"/>
                    <a:pt x="84666" y="78424"/>
                  </a:cubicBezTo>
                  <a:cubicBezTo>
                    <a:pt x="83562" y="81216"/>
                    <a:pt x="82763" y="83242"/>
                    <a:pt x="81647" y="83242"/>
                  </a:cubicBezTo>
                  <a:lnTo>
                    <a:pt x="12680" y="83242"/>
                  </a:lnTo>
                  <a:cubicBezTo>
                    <a:pt x="8404" y="83242"/>
                    <a:pt x="8380" y="82871"/>
                    <a:pt x="8142" y="79296"/>
                  </a:cubicBezTo>
                  <a:cubicBezTo>
                    <a:pt x="8069" y="78247"/>
                    <a:pt x="7984" y="76935"/>
                    <a:pt x="7764" y="75307"/>
                  </a:cubicBezTo>
                  <a:cubicBezTo>
                    <a:pt x="7160" y="70812"/>
                    <a:pt x="4567" y="67842"/>
                    <a:pt x="2678" y="65671"/>
                  </a:cubicBezTo>
                  <a:cubicBezTo>
                    <a:pt x="1507" y="64329"/>
                    <a:pt x="586" y="63268"/>
                    <a:pt x="586" y="62390"/>
                  </a:cubicBezTo>
                  <a:cubicBezTo>
                    <a:pt x="586" y="59364"/>
                    <a:pt x="1274" y="42244"/>
                    <a:pt x="2202" y="40507"/>
                  </a:cubicBezTo>
                  <a:cubicBezTo>
                    <a:pt x="8514" y="28668"/>
                    <a:pt x="26451" y="8298"/>
                    <a:pt x="36142" y="3682"/>
                  </a:cubicBezTo>
                  <a:cubicBezTo>
                    <a:pt x="40814" y="1455"/>
                    <a:pt x="54964" y="577"/>
                    <a:pt x="70693" y="577"/>
                  </a:cubicBezTo>
                  <a:close/>
                  <a:moveTo>
                    <a:pt x="70785" y="1"/>
                  </a:moveTo>
                  <a:cubicBezTo>
                    <a:pt x="54939" y="1"/>
                    <a:pt x="40637" y="890"/>
                    <a:pt x="35892" y="3150"/>
                  </a:cubicBezTo>
                  <a:cubicBezTo>
                    <a:pt x="26109" y="7809"/>
                    <a:pt x="8038" y="28327"/>
                    <a:pt x="1684" y="40231"/>
                  </a:cubicBezTo>
                  <a:cubicBezTo>
                    <a:pt x="659" y="42153"/>
                    <a:pt x="0" y="59938"/>
                    <a:pt x="0" y="62390"/>
                  </a:cubicBezTo>
                  <a:cubicBezTo>
                    <a:pt x="0" y="63488"/>
                    <a:pt x="988" y="64616"/>
                    <a:pt x="2239" y="66049"/>
                  </a:cubicBezTo>
                  <a:cubicBezTo>
                    <a:pt x="4080" y="68166"/>
                    <a:pt x="6605" y="71062"/>
                    <a:pt x="7185" y="75386"/>
                  </a:cubicBezTo>
                  <a:cubicBezTo>
                    <a:pt x="7404" y="76997"/>
                    <a:pt x="7489" y="78296"/>
                    <a:pt x="7562" y="79339"/>
                  </a:cubicBezTo>
                  <a:cubicBezTo>
                    <a:pt x="7818" y="83187"/>
                    <a:pt x="7995" y="83822"/>
                    <a:pt x="12680" y="83822"/>
                  </a:cubicBezTo>
                  <a:lnTo>
                    <a:pt x="81647" y="83822"/>
                  </a:lnTo>
                  <a:cubicBezTo>
                    <a:pt x="83159" y="83822"/>
                    <a:pt x="83976" y="81760"/>
                    <a:pt x="85209" y="78637"/>
                  </a:cubicBezTo>
                  <a:cubicBezTo>
                    <a:pt x="86959" y="74185"/>
                    <a:pt x="89606" y="67465"/>
                    <a:pt x="96198" y="62030"/>
                  </a:cubicBezTo>
                  <a:cubicBezTo>
                    <a:pt x="102527" y="56814"/>
                    <a:pt x="111282" y="54449"/>
                    <a:pt x="119121" y="54449"/>
                  </a:cubicBezTo>
                  <a:cubicBezTo>
                    <a:pt x="120274" y="54449"/>
                    <a:pt x="121407" y="54500"/>
                    <a:pt x="122510" y="54601"/>
                  </a:cubicBezTo>
                  <a:cubicBezTo>
                    <a:pt x="122523" y="54601"/>
                    <a:pt x="122534" y="54601"/>
                    <a:pt x="122546" y="54607"/>
                  </a:cubicBezTo>
                  <a:cubicBezTo>
                    <a:pt x="122729" y="54626"/>
                    <a:pt x="122912" y="54644"/>
                    <a:pt x="123102" y="54668"/>
                  </a:cubicBezTo>
                  <a:cubicBezTo>
                    <a:pt x="123256" y="54679"/>
                    <a:pt x="123410" y="54684"/>
                    <a:pt x="123565" y="54684"/>
                  </a:cubicBezTo>
                  <a:cubicBezTo>
                    <a:pt x="127820" y="54684"/>
                    <a:pt x="132537" y="50777"/>
                    <a:pt x="131359" y="45728"/>
                  </a:cubicBezTo>
                  <a:cubicBezTo>
                    <a:pt x="130304" y="41470"/>
                    <a:pt x="129127" y="36909"/>
                    <a:pt x="128133" y="33444"/>
                  </a:cubicBezTo>
                  <a:cubicBezTo>
                    <a:pt x="125633" y="24716"/>
                    <a:pt x="119570" y="7956"/>
                    <a:pt x="118655" y="5785"/>
                  </a:cubicBezTo>
                  <a:cubicBezTo>
                    <a:pt x="117752" y="3638"/>
                    <a:pt x="114087" y="1523"/>
                    <a:pt x="93583" y="552"/>
                  </a:cubicBezTo>
                  <a:cubicBezTo>
                    <a:pt x="86209" y="202"/>
                    <a:pt x="78322" y="1"/>
                    <a:pt x="7078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9" name="Google Shape;3009;p63"/>
            <p:cNvSpPr/>
            <p:nvPr/>
          </p:nvSpPr>
          <p:spPr>
            <a:xfrm>
              <a:off x="7030869" y="2681813"/>
              <a:ext cx="451" cy="71"/>
            </a:xfrm>
            <a:custGeom>
              <a:avLst/>
              <a:gdLst/>
              <a:ahLst/>
              <a:cxnLst/>
              <a:rect l="l" t="t" r="r" b="b"/>
              <a:pathLst>
                <a:path w="38" h="6" extrusionOk="0">
                  <a:moveTo>
                    <a:pt x="1" y="0"/>
                  </a:moveTo>
                  <a:cubicBezTo>
                    <a:pt x="14" y="6"/>
                    <a:pt x="25" y="6"/>
                    <a:pt x="37" y="6"/>
                  </a:cubicBezTo>
                  <a:cubicBezTo>
                    <a:pt x="25" y="0"/>
                    <a:pt x="14" y="0"/>
                    <a:pt x="1" y="0"/>
                  </a:cubicBezTo>
                  <a:close/>
                </a:path>
              </a:pathLst>
            </a:custGeom>
            <a:solidFill>
              <a:srgbClr val="6A99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0" name="Google Shape;3010;p63"/>
            <p:cNvSpPr/>
            <p:nvPr/>
          </p:nvSpPr>
          <p:spPr>
            <a:xfrm>
              <a:off x="6353268" y="2476986"/>
              <a:ext cx="43157" cy="549376"/>
            </a:xfrm>
            <a:custGeom>
              <a:avLst/>
              <a:gdLst/>
              <a:ahLst/>
              <a:cxnLst/>
              <a:rect l="l" t="t" r="r" b="b"/>
              <a:pathLst>
                <a:path w="3635" h="46273" extrusionOk="0">
                  <a:moveTo>
                    <a:pt x="3055" y="1"/>
                  </a:moveTo>
                  <a:cubicBezTo>
                    <a:pt x="1493" y="15400"/>
                    <a:pt x="0" y="35233"/>
                    <a:pt x="0" y="46273"/>
                  </a:cubicBezTo>
                  <a:lnTo>
                    <a:pt x="586" y="46273"/>
                  </a:lnTo>
                  <a:cubicBezTo>
                    <a:pt x="586" y="35233"/>
                    <a:pt x="2073" y="15388"/>
                    <a:pt x="363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1" name="Google Shape;3011;p63"/>
            <p:cNvSpPr/>
            <p:nvPr/>
          </p:nvSpPr>
          <p:spPr>
            <a:xfrm>
              <a:off x="6456002" y="2036406"/>
              <a:ext cx="17025" cy="38170"/>
            </a:xfrm>
            <a:custGeom>
              <a:avLst/>
              <a:gdLst/>
              <a:ahLst/>
              <a:cxnLst/>
              <a:rect l="l" t="t" r="r" b="b"/>
              <a:pathLst>
                <a:path w="1434" h="3215" extrusionOk="0">
                  <a:moveTo>
                    <a:pt x="878" y="0"/>
                  </a:moveTo>
                  <a:cubicBezTo>
                    <a:pt x="867" y="31"/>
                    <a:pt x="524" y="1202"/>
                    <a:pt x="0" y="3209"/>
                  </a:cubicBezTo>
                  <a:cubicBezTo>
                    <a:pt x="202" y="3209"/>
                    <a:pt x="403" y="3215"/>
                    <a:pt x="605" y="3215"/>
                  </a:cubicBezTo>
                  <a:cubicBezTo>
                    <a:pt x="1098" y="1306"/>
                    <a:pt x="1427" y="197"/>
                    <a:pt x="1433" y="166"/>
                  </a:cubicBezTo>
                  <a:lnTo>
                    <a:pt x="878" y="0"/>
                  </a:lnTo>
                  <a:close/>
                </a:path>
              </a:pathLst>
            </a:custGeom>
            <a:solidFill>
              <a:srgbClr val="6A99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2" name="Google Shape;3012;p63"/>
            <p:cNvSpPr/>
            <p:nvPr/>
          </p:nvSpPr>
          <p:spPr>
            <a:xfrm>
              <a:off x="6389534" y="2074490"/>
              <a:ext cx="73657" cy="402549"/>
            </a:xfrm>
            <a:custGeom>
              <a:avLst/>
              <a:gdLst/>
              <a:ahLst/>
              <a:cxnLst/>
              <a:rect l="l" t="t" r="r" b="b"/>
              <a:pathLst>
                <a:path w="6204" h="33906" extrusionOk="0">
                  <a:moveTo>
                    <a:pt x="5599" y="1"/>
                  </a:moveTo>
                  <a:cubicBezTo>
                    <a:pt x="4740" y="3313"/>
                    <a:pt x="3398" y="8912"/>
                    <a:pt x="2269" y="15463"/>
                  </a:cubicBezTo>
                  <a:cubicBezTo>
                    <a:pt x="1622" y="19238"/>
                    <a:pt x="799" y="25983"/>
                    <a:pt x="0" y="33906"/>
                  </a:cubicBezTo>
                  <a:lnTo>
                    <a:pt x="580" y="33906"/>
                  </a:lnTo>
                  <a:cubicBezTo>
                    <a:pt x="1385" y="26031"/>
                    <a:pt x="2202" y="19317"/>
                    <a:pt x="2843" y="15559"/>
                  </a:cubicBezTo>
                  <a:cubicBezTo>
                    <a:pt x="3983" y="8930"/>
                    <a:pt x="5343" y="3289"/>
                    <a:pt x="6204" y="7"/>
                  </a:cubicBezTo>
                  <a:cubicBezTo>
                    <a:pt x="6002" y="7"/>
                    <a:pt x="5801" y="1"/>
                    <a:pt x="559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3" name="Google Shape;3013;p63"/>
            <p:cNvSpPr/>
            <p:nvPr/>
          </p:nvSpPr>
          <p:spPr>
            <a:xfrm>
              <a:off x="5731319" y="2336869"/>
              <a:ext cx="138742" cy="142862"/>
            </a:xfrm>
            <a:custGeom>
              <a:avLst/>
              <a:gdLst/>
              <a:ahLst/>
              <a:cxnLst/>
              <a:rect l="l" t="t" r="r" b="b"/>
              <a:pathLst>
                <a:path w="11686" h="12033" extrusionOk="0">
                  <a:moveTo>
                    <a:pt x="9496" y="0"/>
                  </a:moveTo>
                  <a:cubicBezTo>
                    <a:pt x="8799" y="0"/>
                    <a:pt x="7937" y="103"/>
                    <a:pt x="6959" y="350"/>
                  </a:cubicBezTo>
                  <a:cubicBezTo>
                    <a:pt x="4856" y="874"/>
                    <a:pt x="372" y="6125"/>
                    <a:pt x="372" y="9412"/>
                  </a:cubicBezTo>
                  <a:cubicBezTo>
                    <a:pt x="372" y="9412"/>
                    <a:pt x="1" y="11773"/>
                    <a:pt x="1050" y="11773"/>
                  </a:cubicBezTo>
                  <a:cubicBezTo>
                    <a:pt x="1650" y="11773"/>
                    <a:pt x="4835" y="12033"/>
                    <a:pt x="7472" y="12033"/>
                  </a:cubicBezTo>
                  <a:cubicBezTo>
                    <a:pt x="9442" y="12033"/>
                    <a:pt x="11107" y="11888"/>
                    <a:pt x="11162" y="11382"/>
                  </a:cubicBezTo>
                  <a:cubicBezTo>
                    <a:pt x="11296" y="10200"/>
                    <a:pt x="11686" y="739"/>
                    <a:pt x="11162" y="350"/>
                  </a:cubicBezTo>
                  <a:cubicBezTo>
                    <a:pt x="10881" y="137"/>
                    <a:pt x="10299" y="0"/>
                    <a:pt x="9496" y="0"/>
                  </a:cubicBezTo>
                  <a:close/>
                </a:path>
              </a:pathLst>
            </a:custGeom>
            <a:solidFill>
              <a:srgbClr val="1F1F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4" name="Google Shape;3014;p63"/>
            <p:cNvSpPr/>
            <p:nvPr/>
          </p:nvSpPr>
          <p:spPr>
            <a:xfrm>
              <a:off x="5735224" y="2336857"/>
              <a:ext cx="118048" cy="117063"/>
            </a:xfrm>
            <a:custGeom>
              <a:avLst/>
              <a:gdLst/>
              <a:ahLst/>
              <a:cxnLst/>
              <a:rect l="l" t="t" r="r" b="b"/>
              <a:pathLst>
                <a:path w="9943" h="9860" extrusionOk="0">
                  <a:moveTo>
                    <a:pt x="9176" y="1"/>
                  </a:moveTo>
                  <a:cubicBezTo>
                    <a:pt x="8477" y="1"/>
                    <a:pt x="7611" y="102"/>
                    <a:pt x="6630" y="351"/>
                  </a:cubicBezTo>
                  <a:cubicBezTo>
                    <a:pt x="4527" y="875"/>
                    <a:pt x="43" y="6126"/>
                    <a:pt x="43" y="9413"/>
                  </a:cubicBezTo>
                  <a:cubicBezTo>
                    <a:pt x="43" y="9413"/>
                    <a:pt x="19" y="9584"/>
                    <a:pt x="1" y="9835"/>
                  </a:cubicBezTo>
                  <a:cubicBezTo>
                    <a:pt x="723" y="9846"/>
                    <a:pt x="1759" y="9860"/>
                    <a:pt x="2957" y="9860"/>
                  </a:cubicBezTo>
                  <a:cubicBezTo>
                    <a:pt x="4155" y="9860"/>
                    <a:pt x="5517" y="9846"/>
                    <a:pt x="6892" y="9804"/>
                  </a:cubicBezTo>
                  <a:cubicBezTo>
                    <a:pt x="9943" y="9712"/>
                    <a:pt x="9668" y="3217"/>
                    <a:pt x="9344" y="3"/>
                  </a:cubicBezTo>
                  <a:cubicBezTo>
                    <a:pt x="9289" y="1"/>
                    <a:pt x="9233" y="1"/>
                    <a:pt x="917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5" name="Google Shape;3015;p63"/>
            <p:cNvSpPr/>
            <p:nvPr/>
          </p:nvSpPr>
          <p:spPr>
            <a:xfrm>
              <a:off x="5745730" y="2364292"/>
              <a:ext cx="72957" cy="75640"/>
            </a:xfrm>
            <a:custGeom>
              <a:avLst/>
              <a:gdLst/>
              <a:ahLst/>
              <a:cxnLst/>
              <a:rect l="l" t="t" r="r" b="b"/>
              <a:pathLst>
                <a:path w="6145" h="6371" extrusionOk="0">
                  <a:moveTo>
                    <a:pt x="5209" y="1"/>
                  </a:moveTo>
                  <a:cubicBezTo>
                    <a:pt x="4691" y="1"/>
                    <a:pt x="3958" y="387"/>
                    <a:pt x="3378" y="1058"/>
                  </a:cubicBezTo>
                  <a:cubicBezTo>
                    <a:pt x="1653" y="3065"/>
                    <a:pt x="0" y="5621"/>
                    <a:pt x="1019" y="6114"/>
                  </a:cubicBezTo>
                  <a:cubicBezTo>
                    <a:pt x="1381" y="6291"/>
                    <a:pt x="1713" y="6370"/>
                    <a:pt x="2018" y="6370"/>
                  </a:cubicBezTo>
                  <a:cubicBezTo>
                    <a:pt x="3867" y="6370"/>
                    <a:pt x="4730" y="3462"/>
                    <a:pt x="5520" y="1838"/>
                  </a:cubicBezTo>
                  <a:cubicBezTo>
                    <a:pt x="6145" y="555"/>
                    <a:pt x="5831" y="1"/>
                    <a:pt x="520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6" name="Google Shape;3016;p63"/>
            <p:cNvSpPr/>
            <p:nvPr/>
          </p:nvSpPr>
          <p:spPr>
            <a:xfrm>
              <a:off x="6186357" y="2560038"/>
              <a:ext cx="103208" cy="75747"/>
            </a:xfrm>
            <a:custGeom>
              <a:avLst/>
              <a:gdLst/>
              <a:ahLst/>
              <a:cxnLst/>
              <a:rect l="l" t="t" r="r" b="b"/>
              <a:pathLst>
                <a:path w="8693" h="6380" extrusionOk="0">
                  <a:moveTo>
                    <a:pt x="4344" y="0"/>
                  </a:moveTo>
                  <a:cubicBezTo>
                    <a:pt x="1948" y="0"/>
                    <a:pt x="1" y="1427"/>
                    <a:pt x="1" y="3190"/>
                  </a:cubicBezTo>
                  <a:cubicBezTo>
                    <a:pt x="1" y="4952"/>
                    <a:pt x="1948" y="6379"/>
                    <a:pt x="4344" y="6379"/>
                  </a:cubicBezTo>
                  <a:cubicBezTo>
                    <a:pt x="6747" y="6379"/>
                    <a:pt x="8693" y="4952"/>
                    <a:pt x="8693" y="3190"/>
                  </a:cubicBezTo>
                  <a:cubicBezTo>
                    <a:pt x="8693" y="1427"/>
                    <a:pt x="6747" y="0"/>
                    <a:pt x="434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7" name="Google Shape;3017;p63"/>
            <p:cNvSpPr/>
            <p:nvPr/>
          </p:nvSpPr>
          <p:spPr>
            <a:xfrm>
              <a:off x="6146921" y="2576432"/>
              <a:ext cx="179583" cy="38859"/>
            </a:xfrm>
            <a:custGeom>
              <a:avLst/>
              <a:gdLst/>
              <a:ahLst/>
              <a:cxnLst/>
              <a:rect l="l" t="t" r="r" b="b"/>
              <a:pathLst>
                <a:path w="15126" h="3273" extrusionOk="0">
                  <a:moveTo>
                    <a:pt x="11882" y="1"/>
                  </a:moveTo>
                  <a:cubicBezTo>
                    <a:pt x="9102" y="1"/>
                    <a:pt x="3831" y="158"/>
                    <a:pt x="2464" y="443"/>
                  </a:cubicBezTo>
                  <a:cubicBezTo>
                    <a:pt x="908" y="759"/>
                    <a:pt x="0" y="1888"/>
                    <a:pt x="372" y="2693"/>
                  </a:cubicBezTo>
                  <a:cubicBezTo>
                    <a:pt x="599" y="3176"/>
                    <a:pt x="1578" y="3273"/>
                    <a:pt x="3103" y="3273"/>
                  </a:cubicBezTo>
                  <a:cubicBezTo>
                    <a:pt x="4118" y="3273"/>
                    <a:pt x="5374" y="3230"/>
                    <a:pt x="6813" y="3230"/>
                  </a:cubicBezTo>
                  <a:cubicBezTo>
                    <a:pt x="6813" y="3230"/>
                    <a:pt x="10832" y="3272"/>
                    <a:pt x="12868" y="3272"/>
                  </a:cubicBezTo>
                  <a:cubicBezTo>
                    <a:pt x="14906" y="3272"/>
                    <a:pt x="15125" y="64"/>
                    <a:pt x="12868" y="10"/>
                  </a:cubicBezTo>
                  <a:cubicBezTo>
                    <a:pt x="12597" y="4"/>
                    <a:pt x="12263" y="1"/>
                    <a:pt x="11882" y="1"/>
                  </a:cubicBezTo>
                  <a:close/>
                </a:path>
              </a:pathLst>
            </a:custGeom>
            <a:solidFill>
              <a:srgbClr val="D5D6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8" name="Google Shape;3018;p63"/>
            <p:cNvSpPr/>
            <p:nvPr/>
          </p:nvSpPr>
          <p:spPr>
            <a:xfrm>
              <a:off x="6149806" y="2591592"/>
              <a:ext cx="170679" cy="23698"/>
            </a:xfrm>
            <a:custGeom>
              <a:avLst/>
              <a:gdLst/>
              <a:ahLst/>
              <a:cxnLst/>
              <a:rect l="l" t="t" r="r" b="b"/>
              <a:pathLst>
                <a:path w="14376" h="1996" extrusionOk="0">
                  <a:moveTo>
                    <a:pt x="14205" y="0"/>
                  </a:moveTo>
                  <a:lnTo>
                    <a:pt x="14205" y="0"/>
                  </a:lnTo>
                  <a:cubicBezTo>
                    <a:pt x="13517" y="562"/>
                    <a:pt x="11625" y="1574"/>
                    <a:pt x="6996" y="1574"/>
                  </a:cubicBezTo>
                  <a:cubicBezTo>
                    <a:pt x="3147" y="1574"/>
                    <a:pt x="1154" y="988"/>
                    <a:pt x="171" y="526"/>
                  </a:cubicBezTo>
                  <a:cubicBezTo>
                    <a:pt x="25" y="830"/>
                    <a:pt x="0" y="1142"/>
                    <a:pt x="129" y="1416"/>
                  </a:cubicBezTo>
                  <a:cubicBezTo>
                    <a:pt x="356" y="1899"/>
                    <a:pt x="1335" y="1996"/>
                    <a:pt x="2860" y="1996"/>
                  </a:cubicBezTo>
                  <a:cubicBezTo>
                    <a:pt x="3875" y="1996"/>
                    <a:pt x="5131" y="1953"/>
                    <a:pt x="6570" y="1953"/>
                  </a:cubicBezTo>
                  <a:cubicBezTo>
                    <a:pt x="6570" y="1953"/>
                    <a:pt x="10589" y="1995"/>
                    <a:pt x="12625" y="1995"/>
                  </a:cubicBezTo>
                  <a:cubicBezTo>
                    <a:pt x="13809" y="1995"/>
                    <a:pt x="14376" y="922"/>
                    <a:pt x="14205" y="0"/>
                  </a:cubicBezTo>
                  <a:close/>
                </a:path>
              </a:pathLst>
            </a:custGeom>
            <a:solidFill>
              <a:srgbClr val="B2B3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9" name="Google Shape;3019;p63"/>
            <p:cNvSpPr/>
            <p:nvPr/>
          </p:nvSpPr>
          <p:spPr>
            <a:xfrm>
              <a:off x="6898457" y="2548511"/>
              <a:ext cx="103184" cy="75770"/>
            </a:xfrm>
            <a:custGeom>
              <a:avLst/>
              <a:gdLst/>
              <a:ahLst/>
              <a:cxnLst/>
              <a:rect l="l" t="t" r="r" b="b"/>
              <a:pathLst>
                <a:path w="8691" h="6382" extrusionOk="0">
                  <a:moveTo>
                    <a:pt x="4348" y="1"/>
                  </a:moveTo>
                  <a:cubicBezTo>
                    <a:pt x="1946" y="1"/>
                    <a:pt x="1" y="1428"/>
                    <a:pt x="1" y="3190"/>
                  </a:cubicBezTo>
                  <a:cubicBezTo>
                    <a:pt x="1" y="4954"/>
                    <a:pt x="1946" y="6381"/>
                    <a:pt x="4348" y="6381"/>
                  </a:cubicBezTo>
                  <a:cubicBezTo>
                    <a:pt x="6746" y="6381"/>
                    <a:pt x="8691" y="4954"/>
                    <a:pt x="8691" y="3190"/>
                  </a:cubicBezTo>
                  <a:cubicBezTo>
                    <a:pt x="8691" y="1428"/>
                    <a:pt x="6746" y="1"/>
                    <a:pt x="4348" y="1"/>
                  </a:cubicBezTo>
                  <a:close/>
                </a:path>
              </a:pathLst>
            </a:custGeom>
            <a:solidFill>
              <a:srgbClr val="77A9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0" name="Google Shape;3020;p63"/>
            <p:cNvSpPr/>
            <p:nvPr/>
          </p:nvSpPr>
          <p:spPr>
            <a:xfrm>
              <a:off x="6858996" y="2564917"/>
              <a:ext cx="179583" cy="38859"/>
            </a:xfrm>
            <a:custGeom>
              <a:avLst/>
              <a:gdLst/>
              <a:ahLst/>
              <a:cxnLst/>
              <a:rect l="l" t="t" r="r" b="b"/>
              <a:pathLst>
                <a:path w="15126" h="3273" extrusionOk="0">
                  <a:moveTo>
                    <a:pt x="11907" y="1"/>
                  </a:moveTo>
                  <a:cubicBezTo>
                    <a:pt x="9128" y="1"/>
                    <a:pt x="3842" y="157"/>
                    <a:pt x="2470" y="442"/>
                  </a:cubicBezTo>
                  <a:cubicBezTo>
                    <a:pt x="915" y="766"/>
                    <a:pt x="0" y="1889"/>
                    <a:pt x="378" y="2694"/>
                  </a:cubicBezTo>
                  <a:cubicBezTo>
                    <a:pt x="601" y="3176"/>
                    <a:pt x="1577" y="3273"/>
                    <a:pt x="3096" y="3273"/>
                  </a:cubicBezTo>
                  <a:cubicBezTo>
                    <a:pt x="4113" y="3273"/>
                    <a:pt x="5373" y="3229"/>
                    <a:pt x="6813" y="3229"/>
                  </a:cubicBezTo>
                  <a:cubicBezTo>
                    <a:pt x="6813" y="3229"/>
                    <a:pt x="10832" y="3272"/>
                    <a:pt x="12876" y="3272"/>
                  </a:cubicBezTo>
                  <a:cubicBezTo>
                    <a:pt x="14912" y="3272"/>
                    <a:pt x="15125" y="65"/>
                    <a:pt x="12876" y="9"/>
                  </a:cubicBezTo>
                  <a:cubicBezTo>
                    <a:pt x="12608" y="4"/>
                    <a:pt x="12280" y="1"/>
                    <a:pt x="11907" y="1"/>
                  </a:cubicBezTo>
                  <a:close/>
                </a:path>
              </a:pathLst>
            </a:custGeom>
            <a:solidFill>
              <a:srgbClr val="D5D6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1" name="Google Shape;3021;p63"/>
            <p:cNvSpPr/>
            <p:nvPr/>
          </p:nvSpPr>
          <p:spPr>
            <a:xfrm>
              <a:off x="6861964" y="2580160"/>
              <a:ext cx="170608" cy="23614"/>
            </a:xfrm>
            <a:custGeom>
              <a:avLst/>
              <a:gdLst/>
              <a:ahLst/>
              <a:cxnLst/>
              <a:rect l="l" t="t" r="r" b="b"/>
              <a:pathLst>
                <a:path w="14370" h="1989" extrusionOk="0">
                  <a:moveTo>
                    <a:pt x="14205" y="0"/>
                  </a:moveTo>
                  <a:lnTo>
                    <a:pt x="14205" y="0"/>
                  </a:lnTo>
                  <a:cubicBezTo>
                    <a:pt x="13510" y="555"/>
                    <a:pt x="11619" y="1574"/>
                    <a:pt x="6990" y="1574"/>
                  </a:cubicBezTo>
                  <a:cubicBezTo>
                    <a:pt x="3141" y="1574"/>
                    <a:pt x="1147" y="982"/>
                    <a:pt x="171" y="518"/>
                  </a:cubicBezTo>
                  <a:cubicBezTo>
                    <a:pt x="24" y="824"/>
                    <a:pt x="1" y="1135"/>
                    <a:pt x="128" y="1410"/>
                  </a:cubicBezTo>
                  <a:cubicBezTo>
                    <a:pt x="351" y="1892"/>
                    <a:pt x="1327" y="1989"/>
                    <a:pt x="2846" y="1989"/>
                  </a:cubicBezTo>
                  <a:cubicBezTo>
                    <a:pt x="3863" y="1989"/>
                    <a:pt x="5123" y="1945"/>
                    <a:pt x="6563" y="1945"/>
                  </a:cubicBezTo>
                  <a:cubicBezTo>
                    <a:pt x="6563" y="1945"/>
                    <a:pt x="10582" y="1988"/>
                    <a:pt x="12626" y="1988"/>
                  </a:cubicBezTo>
                  <a:cubicBezTo>
                    <a:pt x="13803" y="1988"/>
                    <a:pt x="14369" y="915"/>
                    <a:pt x="14205" y="0"/>
                  </a:cubicBezTo>
                  <a:close/>
                </a:path>
              </a:pathLst>
            </a:custGeom>
            <a:solidFill>
              <a:srgbClr val="B2B3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2" name="Google Shape;3022;p63"/>
            <p:cNvSpPr/>
            <p:nvPr/>
          </p:nvSpPr>
          <p:spPr>
            <a:xfrm>
              <a:off x="5337952" y="2557058"/>
              <a:ext cx="94576" cy="34549"/>
            </a:xfrm>
            <a:custGeom>
              <a:avLst/>
              <a:gdLst/>
              <a:ahLst/>
              <a:cxnLst/>
              <a:rect l="l" t="t" r="r" b="b"/>
              <a:pathLst>
                <a:path w="7966" h="2910" extrusionOk="0">
                  <a:moveTo>
                    <a:pt x="1458" y="1"/>
                  </a:moveTo>
                  <a:cubicBezTo>
                    <a:pt x="659" y="1"/>
                    <a:pt x="0" y="660"/>
                    <a:pt x="0" y="1459"/>
                  </a:cubicBezTo>
                  <a:cubicBezTo>
                    <a:pt x="0" y="2258"/>
                    <a:pt x="659" y="2909"/>
                    <a:pt x="1458" y="2909"/>
                  </a:cubicBezTo>
                  <a:lnTo>
                    <a:pt x="6514" y="2909"/>
                  </a:lnTo>
                  <a:cubicBezTo>
                    <a:pt x="7313" y="2909"/>
                    <a:pt x="7966" y="2258"/>
                    <a:pt x="7966" y="1459"/>
                  </a:cubicBezTo>
                  <a:cubicBezTo>
                    <a:pt x="7966" y="660"/>
                    <a:pt x="7313" y="1"/>
                    <a:pt x="651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3" name="Google Shape;3023;p63"/>
            <p:cNvSpPr/>
            <p:nvPr/>
          </p:nvSpPr>
          <p:spPr>
            <a:xfrm>
              <a:off x="5741516" y="2219153"/>
              <a:ext cx="15149" cy="16230"/>
            </a:xfrm>
            <a:custGeom>
              <a:avLst/>
              <a:gdLst/>
              <a:ahLst/>
              <a:cxnLst/>
              <a:rect l="l" t="t" r="r" b="b"/>
              <a:pathLst>
                <a:path w="1276" h="1367" extrusionOk="0">
                  <a:moveTo>
                    <a:pt x="1276" y="1"/>
                  </a:moveTo>
                  <a:cubicBezTo>
                    <a:pt x="856" y="452"/>
                    <a:pt x="428" y="910"/>
                    <a:pt x="1" y="1366"/>
                  </a:cubicBezTo>
                  <a:cubicBezTo>
                    <a:pt x="428" y="910"/>
                    <a:pt x="856" y="452"/>
                    <a:pt x="1276" y="1"/>
                  </a:cubicBezTo>
                  <a:close/>
                </a:path>
              </a:pathLst>
            </a:custGeom>
            <a:solidFill>
              <a:srgbClr val="5050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4" name="Google Shape;3024;p63"/>
            <p:cNvSpPr/>
            <p:nvPr/>
          </p:nvSpPr>
          <p:spPr>
            <a:xfrm>
              <a:off x="5667166" y="2185415"/>
              <a:ext cx="89507" cy="103932"/>
            </a:xfrm>
            <a:custGeom>
              <a:avLst/>
              <a:gdLst/>
              <a:ahLst/>
              <a:cxnLst/>
              <a:rect l="l" t="t" r="r" b="b"/>
              <a:pathLst>
                <a:path w="7539" h="8754" extrusionOk="0">
                  <a:moveTo>
                    <a:pt x="5484" y="0"/>
                  </a:moveTo>
                  <a:cubicBezTo>
                    <a:pt x="3696" y="1891"/>
                    <a:pt x="1813" y="3916"/>
                    <a:pt x="0" y="5874"/>
                  </a:cubicBezTo>
                  <a:cubicBezTo>
                    <a:pt x="678" y="6814"/>
                    <a:pt x="1360" y="7771"/>
                    <a:pt x="2044" y="8753"/>
                  </a:cubicBezTo>
                  <a:cubicBezTo>
                    <a:pt x="3417" y="7276"/>
                    <a:pt x="4856" y="5728"/>
                    <a:pt x="6264" y="4208"/>
                  </a:cubicBezTo>
                  <a:cubicBezTo>
                    <a:pt x="6691" y="3752"/>
                    <a:pt x="7119" y="3294"/>
                    <a:pt x="7539" y="2843"/>
                  </a:cubicBezTo>
                  <a:cubicBezTo>
                    <a:pt x="6843" y="1874"/>
                    <a:pt x="6161" y="922"/>
                    <a:pt x="548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5" name="Google Shape;3025;p63"/>
            <p:cNvSpPr/>
            <p:nvPr/>
          </p:nvSpPr>
          <p:spPr>
            <a:xfrm>
              <a:off x="5774898" y="2159963"/>
              <a:ext cx="36923" cy="39524"/>
            </a:xfrm>
            <a:custGeom>
              <a:avLst/>
              <a:gdLst/>
              <a:ahLst/>
              <a:cxnLst/>
              <a:rect l="l" t="t" r="r" b="b"/>
              <a:pathLst>
                <a:path w="3110" h="3329" extrusionOk="0">
                  <a:moveTo>
                    <a:pt x="3109" y="0"/>
                  </a:moveTo>
                  <a:cubicBezTo>
                    <a:pt x="2195" y="969"/>
                    <a:pt x="1134" y="2103"/>
                    <a:pt x="1" y="3328"/>
                  </a:cubicBezTo>
                  <a:cubicBezTo>
                    <a:pt x="1140" y="2103"/>
                    <a:pt x="2195" y="969"/>
                    <a:pt x="3109" y="0"/>
                  </a:cubicBezTo>
                  <a:close/>
                </a:path>
              </a:pathLst>
            </a:custGeom>
            <a:solidFill>
              <a:srgbClr val="5050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6" name="Google Shape;3026;p63"/>
            <p:cNvSpPr/>
            <p:nvPr/>
          </p:nvSpPr>
          <p:spPr>
            <a:xfrm>
              <a:off x="5750728" y="2127127"/>
              <a:ext cx="61120" cy="72363"/>
            </a:xfrm>
            <a:custGeom>
              <a:avLst/>
              <a:gdLst/>
              <a:ahLst/>
              <a:cxnLst/>
              <a:rect l="l" t="t" r="r" b="b"/>
              <a:pathLst>
                <a:path w="5148" h="6095" extrusionOk="0">
                  <a:moveTo>
                    <a:pt x="3140" y="1"/>
                  </a:moveTo>
                  <a:cubicBezTo>
                    <a:pt x="2196" y="965"/>
                    <a:pt x="1135" y="2075"/>
                    <a:pt x="1" y="3263"/>
                  </a:cubicBezTo>
                  <a:cubicBezTo>
                    <a:pt x="671" y="4186"/>
                    <a:pt x="1355" y="5130"/>
                    <a:pt x="2037" y="6094"/>
                  </a:cubicBezTo>
                  <a:cubicBezTo>
                    <a:pt x="3171" y="4868"/>
                    <a:pt x="4232" y="3733"/>
                    <a:pt x="5147" y="2764"/>
                  </a:cubicBezTo>
                  <a:cubicBezTo>
                    <a:pt x="4471" y="1819"/>
                    <a:pt x="3799" y="904"/>
                    <a:pt x="31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7" name="Google Shape;3027;p63"/>
            <p:cNvSpPr/>
            <p:nvPr/>
          </p:nvSpPr>
          <p:spPr>
            <a:xfrm>
              <a:off x="5618007" y="2283745"/>
              <a:ext cx="46730" cy="58733"/>
            </a:xfrm>
            <a:custGeom>
              <a:avLst/>
              <a:gdLst/>
              <a:ahLst/>
              <a:cxnLst/>
              <a:rect l="l" t="t" r="r" b="b"/>
              <a:pathLst>
                <a:path w="3936" h="4947" extrusionOk="0">
                  <a:moveTo>
                    <a:pt x="1928" y="0"/>
                  </a:moveTo>
                  <a:cubicBezTo>
                    <a:pt x="1256" y="732"/>
                    <a:pt x="611" y="1445"/>
                    <a:pt x="0" y="2117"/>
                  </a:cubicBezTo>
                  <a:cubicBezTo>
                    <a:pt x="653" y="3044"/>
                    <a:pt x="1312" y="3989"/>
                    <a:pt x="1971" y="4946"/>
                  </a:cubicBezTo>
                  <a:cubicBezTo>
                    <a:pt x="2574" y="4313"/>
                    <a:pt x="3232" y="3617"/>
                    <a:pt x="3935" y="2867"/>
                  </a:cubicBezTo>
                  <a:cubicBezTo>
                    <a:pt x="3263" y="1897"/>
                    <a:pt x="2593" y="939"/>
                    <a:pt x="192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8" name="Google Shape;3028;p63"/>
            <p:cNvSpPr/>
            <p:nvPr/>
          </p:nvSpPr>
          <p:spPr>
            <a:xfrm>
              <a:off x="7174666" y="2155298"/>
              <a:ext cx="879" cy="1389"/>
            </a:xfrm>
            <a:custGeom>
              <a:avLst/>
              <a:gdLst/>
              <a:ahLst/>
              <a:cxnLst/>
              <a:rect l="l" t="t" r="r" b="b"/>
              <a:pathLst>
                <a:path w="74" h="117" extrusionOk="0">
                  <a:moveTo>
                    <a:pt x="73" y="116"/>
                  </a:moveTo>
                  <a:lnTo>
                    <a:pt x="73" y="116"/>
                  </a:lnTo>
                  <a:lnTo>
                    <a:pt x="73" y="116"/>
                  </a:lnTo>
                  <a:close/>
                  <a:moveTo>
                    <a:pt x="62" y="93"/>
                  </a:moveTo>
                  <a:lnTo>
                    <a:pt x="62" y="104"/>
                  </a:lnTo>
                  <a:lnTo>
                    <a:pt x="62" y="93"/>
                  </a:lnTo>
                  <a:close/>
                  <a:moveTo>
                    <a:pt x="44" y="74"/>
                  </a:moveTo>
                  <a:cubicBezTo>
                    <a:pt x="50" y="74"/>
                    <a:pt x="50" y="79"/>
                    <a:pt x="50" y="85"/>
                  </a:cubicBezTo>
                  <a:cubicBezTo>
                    <a:pt x="50" y="79"/>
                    <a:pt x="50" y="74"/>
                    <a:pt x="44" y="74"/>
                  </a:cubicBezTo>
                  <a:close/>
                  <a:moveTo>
                    <a:pt x="31" y="43"/>
                  </a:moveTo>
                  <a:lnTo>
                    <a:pt x="31" y="43"/>
                  </a:lnTo>
                  <a:cubicBezTo>
                    <a:pt x="31" y="49"/>
                    <a:pt x="37" y="56"/>
                    <a:pt x="44" y="62"/>
                  </a:cubicBezTo>
                  <a:cubicBezTo>
                    <a:pt x="37" y="56"/>
                    <a:pt x="31" y="49"/>
                    <a:pt x="31" y="43"/>
                  </a:cubicBezTo>
                  <a:lnTo>
                    <a:pt x="31" y="43"/>
                  </a:lnTo>
                  <a:close/>
                  <a:moveTo>
                    <a:pt x="25" y="31"/>
                  </a:moveTo>
                  <a:lnTo>
                    <a:pt x="25" y="37"/>
                  </a:lnTo>
                  <a:lnTo>
                    <a:pt x="25" y="31"/>
                  </a:lnTo>
                  <a:close/>
                  <a:moveTo>
                    <a:pt x="19" y="25"/>
                  </a:moveTo>
                  <a:lnTo>
                    <a:pt x="19" y="25"/>
                  </a:lnTo>
                  <a:lnTo>
                    <a:pt x="19" y="25"/>
                  </a:lnTo>
                  <a:close/>
                  <a:moveTo>
                    <a:pt x="13" y="19"/>
                  </a:moveTo>
                  <a:lnTo>
                    <a:pt x="13" y="19"/>
                  </a:lnTo>
                  <a:lnTo>
                    <a:pt x="13" y="19"/>
                  </a:lnTo>
                  <a:close/>
                  <a:moveTo>
                    <a:pt x="7" y="6"/>
                  </a:moveTo>
                  <a:lnTo>
                    <a:pt x="7" y="6"/>
                  </a:lnTo>
                  <a:lnTo>
                    <a:pt x="7" y="6"/>
                  </a:lnTo>
                  <a:close/>
                  <a:moveTo>
                    <a:pt x="0" y="0"/>
                  </a:moveTo>
                  <a:lnTo>
                    <a:pt x="0" y="0"/>
                  </a:lnTo>
                  <a:close/>
                </a:path>
              </a:pathLst>
            </a:custGeom>
            <a:solidFill>
              <a:srgbClr val="5050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9" name="Google Shape;3029;p63"/>
            <p:cNvSpPr/>
            <p:nvPr/>
          </p:nvSpPr>
          <p:spPr>
            <a:xfrm>
              <a:off x="7150484" y="2137918"/>
              <a:ext cx="61713" cy="84093"/>
            </a:xfrm>
            <a:custGeom>
              <a:avLst/>
              <a:gdLst/>
              <a:ahLst/>
              <a:cxnLst/>
              <a:rect l="l" t="t" r="r" b="b"/>
              <a:pathLst>
                <a:path w="5198" h="7083" extrusionOk="0">
                  <a:moveTo>
                    <a:pt x="1" y="1"/>
                  </a:moveTo>
                  <a:lnTo>
                    <a:pt x="1" y="1"/>
                  </a:lnTo>
                  <a:cubicBezTo>
                    <a:pt x="1678" y="2215"/>
                    <a:pt x="3422" y="4581"/>
                    <a:pt x="5197" y="7082"/>
                  </a:cubicBezTo>
                  <a:cubicBezTo>
                    <a:pt x="4117" y="4977"/>
                    <a:pt x="3056" y="3130"/>
                    <a:pt x="2110" y="1580"/>
                  </a:cubicBezTo>
                  <a:cubicBezTo>
                    <a:pt x="2104" y="1574"/>
                    <a:pt x="2104" y="1568"/>
                    <a:pt x="2099" y="1568"/>
                  </a:cubicBezTo>
                  <a:lnTo>
                    <a:pt x="2099" y="1557"/>
                  </a:lnTo>
                  <a:cubicBezTo>
                    <a:pt x="2093" y="1557"/>
                    <a:pt x="2093" y="1549"/>
                    <a:pt x="2087" y="1549"/>
                  </a:cubicBezTo>
                  <a:cubicBezTo>
                    <a:pt x="2087" y="1543"/>
                    <a:pt x="2087" y="1538"/>
                    <a:pt x="2081" y="1538"/>
                  </a:cubicBezTo>
                  <a:lnTo>
                    <a:pt x="2081" y="1526"/>
                  </a:lnTo>
                  <a:cubicBezTo>
                    <a:pt x="2074" y="1520"/>
                    <a:pt x="2068" y="1513"/>
                    <a:pt x="2068" y="1507"/>
                  </a:cubicBezTo>
                  <a:cubicBezTo>
                    <a:pt x="2062" y="1507"/>
                    <a:pt x="2062" y="1501"/>
                    <a:pt x="2062" y="1501"/>
                  </a:cubicBezTo>
                  <a:lnTo>
                    <a:pt x="2062" y="1495"/>
                  </a:lnTo>
                  <a:cubicBezTo>
                    <a:pt x="2056" y="1495"/>
                    <a:pt x="2056" y="1495"/>
                    <a:pt x="2056" y="1489"/>
                  </a:cubicBezTo>
                  <a:cubicBezTo>
                    <a:pt x="2050" y="1489"/>
                    <a:pt x="2050" y="1483"/>
                    <a:pt x="2050" y="1483"/>
                  </a:cubicBezTo>
                  <a:cubicBezTo>
                    <a:pt x="2044" y="1476"/>
                    <a:pt x="2044" y="1476"/>
                    <a:pt x="2044" y="1470"/>
                  </a:cubicBezTo>
                  <a:lnTo>
                    <a:pt x="2037" y="1464"/>
                  </a:lnTo>
                  <a:cubicBezTo>
                    <a:pt x="1569" y="727"/>
                    <a:pt x="837" y="209"/>
                    <a:pt x="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0" name="Google Shape;3030;p63"/>
            <p:cNvSpPr/>
            <p:nvPr/>
          </p:nvSpPr>
          <p:spPr>
            <a:xfrm>
              <a:off x="7090973" y="2136612"/>
              <a:ext cx="451" cy="12"/>
            </a:xfrm>
            <a:custGeom>
              <a:avLst/>
              <a:gdLst/>
              <a:ahLst/>
              <a:cxnLst/>
              <a:rect l="l" t="t" r="r" b="b"/>
              <a:pathLst>
                <a:path w="38" h="1" extrusionOk="0">
                  <a:moveTo>
                    <a:pt x="1" y="1"/>
                  </a:moveTo>
                  <a:lnTo>
                    <a:pt x="1" y="1"/>
                  </a:lnTo>
                  <a:lnTo>
                    <a:pt x="1" y="1"/>
                  </a:lnTo>
                  <a:close/>
                  <a:moveTo>
                    <a:pt x="6" y="1"/>
                  </a:moveTo>
                  <a:lnTo>
                    <a:pt x="6" y="1"/>
                  </a:lnTo>
                  <a:lnTo>
                    <a:pt x="6" y="1"/>
                  </a:lnTo>
                  <a:close/>
                  <a:moveTo>
                    <a:pt x="18" y="1"/>
                  </a:moveTo>
                  <a:lnTo>
                    <a:pt x="12" y="1"/>
                  </a:lnTo>
                  <a:lnTo>
                    <a:pt x="18" y="1"/>
                  </a:lnTo>
                  <a:close/>
                  <a:moveTo>
                    <a:pt x="24" y="1"/>
                  </a:moveTo>
                  <a:lnTo>
                    <a:pt x="18" y="1"/>
                  </a:lnTo>
                  <a:lnTo>
                    <a:pt x="24" y="1"/>
                  </a:lnTo>
                  <a:close/>
                  <a:moveTo>
                    <a:pt x="31" y="1"/>
                  </a:moveTo>
                  <a:lnTo>
                    <a:pt x="24" y="1"/>
                  </a:lnTo>
                  <a:lnTo>
                    <a:pt x="31" y="1"/>
                  </a:lnTo>
                  <a:close/>
                  <a:moveTo>
                    <a:pt x="37" y="1"/>
                  </a:moveTo>
                  <a:lnTo>
                    <a:pt x="37" y="1"/>
                  </a:lnTo>
                  <a:lnTo>
                    <a:pt x="31" y="1"/>
                  </a:lnTo>
                  <a:lnTo>
                    <a:pt x="37" y="1"/>
                  </a:lnTo>
                  <a:close/>
                </a:path>
              </a:pathLst>
            </a:custGeom>
            <a:solidFill>
              <a:srgbClr val="5050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1" name="Google Shape;3031;p63"/>
            <p:cNvSpPr/>
            <p:nvPr/>
          </p:nvSpPr>
          <p:spPr>
            <a:xfrm>
              <a:off x="7071564" y="2136612"/>
              <a:ext cx="189366" cy="235859"/>
            </a:xfrm>
            <a:custGeom>
              <a:avLst/>
              <a:gdLst/>
              <a:ahLst/>
              <a:cxnLst/>
              <a:rect l="l" t="t" r="r" b="b"/>
              <a:pathLst>
                <a:path w="15950" h="19866" extrusionOk="0">
                  <a:moveTo>
                    <a:pt x="1636" y="1"/>
                  </a:moveTo>
                  <a:cubicBezTo>
                    <a:pt x="867" y="26"/>
                    <a:pt x="245" y="525"/>
                    <a:pt x="1" y="1184"/>
                  </a:cubicBezTo>
                  <a:cubicBezTo>
                    <a:pt x="4074" y="6515"/>
                    <a:pt x="8552" y="12760"/>
                    <a:pt x="13053" y="19725"/>
                  </a:cubicBezTo>
                  <a:cubicBezTo>
                    <a:pt x="13394" y="19767"/>
                    <a:pt x="13748" y="19810"/>
                    <a:pt x="14126" y="19854"/>
                  </a:cubicBezTo>
                  <a:cubicBezTo>
                    <a:pt x="14205" y="19865"/>
                    <a:pt x="14284" y="19865"/>
                    <a:pt x="14364" y="19865"/>
                  </a:cubicBezTo>
                  <a:cubicBezTo>
                    <a:pt x="15029" y="19865"/>
                    <a:pt x="15601" y="19536"/>
                    <a:pt x="15950" y="19041"/>
                  </a:cubicBezTo>
                  <a:cubicBezTo>
                    <a:pt x="11356" y="11888"/>
                    <a:pt x="6770" y="5472"/>
                    <a:pt x="259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32" name="Google Shape;3032;p63"/>
          <p:cNvSpPr txBox="1"/>
          <p:nvPr/>
        </p:nvSpPr>
        <p:spPr>
          <a:xfrm>
            <a:off x="725025" y="1451063"/>
            <a:ext cx="7704000" cy="90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200" dirty="0">
              <a:solidFill>
                <a:schemeClr val="lt1"/>
              </a:solidFill>
              <a:latin typeface="Jura"/>
              <a:ea typeface="Jura"/>
              <a:cs typeface="Jura"/>
              <a:sym typeface="Jur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57"/>
        <p:cNvGrpSpPr/>
        <p:nvPr/>
      </p:nvGrpSpPr>
      <p:grpSpPr>
        <a:xfrm>
          <a:off x="0" y="0"/>
          <a:ext cx="0" cy="0"/>
          <a:chOff x="0" y="0"/>
          <a:chExt cx="0" cy="0"/>
        </a:xfrm>
      </p:grpSpPr>
      <p:sp>
        <p:nvSpPr>
          <p:cNvPr id="558" name="Google Shape;558;p34"/>
          <p:cNvSpPr txBox="1">
            <a:spLocks noGrp="1"/>
          </p:cNvSpPr>
          <p:nvPr>
            <p:ph type="title"/>
          </p:nvPr>
        </p:nvSpPr>
        <p:spPr>
          <a:xfrm>
            <a:off x="3399763" y="1171600"/>
            <a:ext cx="4817700" cy="749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Introduction</a:t>
            </a:r>
            <a:endParaRPr/>
          </a:p>
        </p:txBody>
      </p:sp>
      <p:sp>
        <p:nvSpPr>
          <p:cNvPr id="559" name="Google Shape;559;p34"/>
          <p:cNvSpPr txBox="1">
            <a:spLocks noGrp="1"/>
          </p:cNvSpPr>
          <p:nvPr>
            <p:ph type="subTitle" idx="1"/>
          </p:nvPr>
        </p:nvSpPr>
        <p:spPr>
          <a:xfrm>
            <a:off x="3276600" y="2390600"/>
            <a:ext cx="4940938" cy="1581300"/>
          </a:xfrm>
          <a:prstGeom prst="rect">
            <a:avLst/>
          </a:prstGeom>
        </p:spPr>
        <p:txBody>
          <a:bodyPr spcFirstLastPara="1" wrap="square" lIns="91425" tIns="91425" rIns="91425" bIns="91425" anchor="ctr" anchorCtr="0">
            <a:noAutofit/>
          </a:bodyPr>
          <a:lstStyle/>
          <a:p>
            <a:pPr marL="0" lvl="0" indent="0"/>
            <a:r>
              <a:rPr lang="en-US" sz="1400" dirty="0"/>
              <a:t>This project is about conducting an in-depth data analysis on </a:t>
            </a:r>
            <a:r>
              <a:rPr lang="en-US" sz="1400" dirty="0" err="1" smtClean="0"/>
              <a:t>Uber</a:t>
            </a:r>
            <a:r>
              <a:rPr lang="en-US" sz="1400" dirty="0" smtClean="0"/>
              <a:t> customer </a:t>
            </a:r>
            <a:r>
              <a:rPr lang="en-US" sz="1400" dirty="0"/>
              <a:t>reviews. It involves using SQL for querying and extracting relevant data, Python for data cleaning and analysis, and Power BI for creating an interactive dashboard. The project aims to uncover insights into customer sentiments and experiences, presenting them in a visually engaging format that highlights key trends and metrics. This comprehensive approach offers valuable information for understanding customer satisfaction and identifying areas for service enhancement.</a:t>
            </a:r>
            <a:endParaRPr sz="1400" dirty="0"/>
          </a:p>
        </p:txBody>
      </p:sp>
      <p:grpSp>
        <p:nvGrpSpPr>
          <p:cNvPr id="560" name="Google Shape;560;p34"/>
          <p:cNvGrpSpPr/>
          <p:nvPr/>
        </p:nvGrpSpPr>
        <p:grpSpPr>
          <a:xfrm>
            <a:off x="1896022" y="1260950"/>
            <a:ext cx="1091175" cy="2710950"/>
            <a:chOff x="985500" y="1012925"/>
            <a:chExt cx="1091175" cy="2710950"/>
          </a:xfrm>
        </p:grpSpPr>
        <p:sp>
          <p:nvSpPr>
            <p:cNvPr id="561" name="Google Shape;561;p34"/>
            <p:cNvSpPr/>
            <p:nvPr/>
          </p:nvSpPr>
          <p:spPr>
            <a:xfrm flipH="1">
              <a:off x="1266725" y="1444125"/>
              <a:ext cx="809950" cy="2279750"/>
            </a:xfrm>
            <a:custGeom>
              <a:avLst/>
              <a:gdLst/>
              <a:ahLst/>
              <a:cxnLst/>
              <a:rect l="l" t="t" r="r" b="b"/>
              <a:pathLst>
                <a:path w="32398" h="91190" extrusionOk="0">
                  <a:moveTo>
                    <a:pt x="1" y="0"/>
                  </a:moveTo>
                  <a:lnTo>
                    <a:pt x="1" y="91189"/>
                  </a:lnTo>
                  <a:lnTo>
                    <a:pt x="32397" y="91189"/>
                  </a:lnTo>
                  <a:lnTo>
                    <a:pt x="3239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34"/>
            <p:cNvSpPr/>
            <p:nvPr/>
          </p:nvSpPr>
          <p:spPr>
            <a:xfrm flipH="1">
              <a:off x="985500" y="1444125"/>
              <a:ext cx="281250" cy="2279750"/>
            </a:xfrm>
            <a:custGeom>
              <a:avLst/>
              <a:gdLst/>
              <a:ahLst/>
              <a:cxnLst/>
              <a:rect l="l" t="t" r="r" b="b"/>
              <a:pathLst>
                <a:path w="11250" h="91190" extrusionOk="0">
                  <a:moveTo>
                    <a:pt x="0" y="0"/>
                  </a:moveTo>
                  <a:lnTo>
                    <a:pt x="0" y="91189"/>
                  </a:lnTo>
                  <a:lnTo>
                    <a:pt x="11250" y="91189"/>
                  </a:lnTo>
                  <a:lnTo>
                    <a:pt x="11250" y="0"/>
                  </a:lnTo>
                  <a:close/>
                </a:path>
              </a:pathLst>
            </a:custGeom>
            <a:solidFill>
              <a:srgbClr val="DFE7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34"/>
            <p:cNvSpPr/>
            <p:nvPr/>
          </p:nvSpPr>
          <p:spPr>
            <a:xfrm flipH="1">
              <a:off x="1009600" y="1012925"/>
              <a:ext cx="1067075" cy="436000"/>
            </a:xfrm>
            <a:custGeom>
              <a:avLst/>
              <a:gdLst/>
              <a:ahLst/>
              <a:cxnLst/>
              <a:rect l="l" t="t" r="r" b="b"/>
              <a:pathLst>
                <a:path w="42683" h="17440" extrusionOk="0">
                  <a:moveTo>
                    <a:pt x="10291" y="0"/>
                  </a:moveTo>
                  <a:cubicBezTo>
                    <a:pt x="6994" y="0"/>
                    <a:pt x="4107" y="2211"/>
                    <a:pt x="3252" y="5393"/>
                  </a:cubicBezTo>
                  <a:lnTo>
                    <a:pt x="1" y="17440"/>
                  </a:lnTo>
                  <a:lnTo>
                    <a:pt x="32397" y="17440"/>
                  </a:lnTo>
                  <a:lnTo>
                    <a:pt x="4268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34"/>
            <p:cNvSpPr/>
            <p:nvPr/>
          </p:nvSpPr>
          <p:spPr>
            <a:xfrm flipH="1">
              <a:off x="985500" y="1012925"/>
              <a:ext cx="281250" cy="436000"/>
            </a:xfrm>
            <a:custGeom>
              <a:avLst/>
              <a:gdLst/>
              <a:ahLst/>
              <a:cxnLst/>
              <a:rect l="l" t="t" r="r" b="b"/>
              <a:pathLst>
                <a:path w="11250" h="17440" extrusionOk="0">
                  <a:moveTo>
                    <a:pt x="10285" y="0"/>
                  </a:moveTo>
                  <a:cubicBezTo>
                    <a:pt x="6994" y="0"/>
                    <a:pt x="4107" y="2211"/>
                    <a:pt x="3246" y="5393"/>
                  </a:cubicBezTo>
                  <a:lnTo>
                    <a:pt x="0" y="17440"/>
                  </a:lnTo>
                  <a:lnTo>
                    <a:pt x="11250" y="17440"/>
                  </a:lnTo>
                  <a:lnTo>
                    <a:pt x="11250" y="0"/>
                  </a:lnTo>
                  <a:close/>
                </a:path>
              </a:pathLst>
            </a:custGeom>
            <a:solidFill>
              <a:srgbClr val="DFE7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34"/>
            <p:cNvSpPr/>
            <p:nvPr/>
          </p:nvSpPr>
          <p:spPr>
            <a:xfrm flipH="1">
              <a:off x="985500" y="1448900"/>
              <a:ext cx="281250" cy="2274975"/>
            </a:xfrm>
            <a:custGeom>
              <a:avLst/>
              <a:gdLst/>
              <a:ahLst/>
              <a:cxnLst/>
              <a:rect l="l" t="t" r="r" b="b"/>
              <a:pathLst>
                <a:path w="11250" h="90999" extrusionOk="0">
                  <a:moveTo>
                    <a:pt x="0" y="1"/>
                  </a:moveTo>
                  <a:lnTo>
                    <a:pt x="0" y="90998"/>
                  </a:lnTo>
                  <a:lnTo>
                    <a:pt x="11250" y="90998"/>
                  </a:lnTo>
                  <a:lnTo>
                    <a:pt x="1125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34"/>
            <p:cNvSpPr/>
            <p:nvPr/>
          </p:nvSpPr>
          <p:spPr>
            <a:xfrm flipH="1">
              <a:off x="1265425" y="1444125"/>
              <a:ext cx="1325" cy="4800"/>
            </a:xfrm>
            <a:custGeom>
              <a:avLst/>
              <a:gdLst/>
              <a:ahLst/>
              <a:cxnLst/>
              <a:rect l="l" t="t" r="r" b="b"/>
              <a:pathLst>
                <a:path w="53" h="192" extrusionOk="0">
                  <a:moveTo>
                    <a:pt x="0" y="0"/>
                  </a:moveTo>
                  <a:lnTo>
                    <a:pt x="0" y="192"/>
                  </a:lnTo>
                  <a:lnTo>
                    <a:pt x="53" y="0"/>
                  </a:lnTo>
                  <a:close/>
                </a:path>
              </a:pathLst>
            </a:custGeom>
            <a:solidFill>
              <a:srgbClr val="BFCE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34"/>
            <p:cNvSpPr/>
            <p:nvPr/>
          </p:nvSpPr>
          <p:spPr>
            <a:xfrm flipH="1">
              <a:off x="985500" y="1012925"/>
              <a:ext cx="279950" cy="431225"/>
            </a:xfrm>
            <a:custGeom>
              <a:avLst/>
              <a:gdLst/>
              <a:ahLst/>
              <a:cxnLst/>
              <a:rect l="l" t="t" r="r" b="b"/>
              <a:pathLst>
                <a:path w="11198" h="17249" extrusionOk="0">
                  <a:moveTo>
                    <a:pt x="10233" y="0"/>
                  </a:moveTo>
                  <a:cubicBezTo>
                    <a:pt x="6942" y="0"/>
                    <a:pt x="4055" y="2211"/>
                    <a:pt x="3194" y="5393"/>
                  </a:cubicBezTo>
                  <a:lnTo>
                    <a:pt x="1" y="17248"/>
                  </a:lnTo>
                  <a:lnTo>
                    <a:pt x="11198" y="17248"/>
                  </a:lnTo>
                  <a:lnTo>
                    <a:pt x="1119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34"/>
            <p:cNvSpPr/>
            <p:nvPr/>
          </p:nvSpPr>
          <p:spPr>
            <a:xfrm flipH="1">
              <a:off x="985500" y="1444125"/>
              <a:ext cx="281250" cy="4800"/>
            </a:xfrm>
            <a:custGeom>
              <a:avLst/>
              <a:gdLst/>
              <a:ahLst/>
              <a:cxnLst/>
              <a:rect l="l" t="t" r="r" b="b"/>
              <a:pathLst>
                <a:path w="11250" h="192" extrusionOk="0">
                  <a:moveTo>
                    <a:pt x="53" y="0"/>
                  </a:moveTo>
                  <a:lnTo>
                    <a:pt x="0" y="192"/>
                  </a:lnTo>
                  <a:lnTo>
                    <a:pt x="11250" y="192"/>
                  </a:lnTo>
                  <a:lnTo>
                    <a:pt x="1125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34"/>
            <p:cNvSpPr/>
            <p:nvPr/>
          </p:nvSpPr>
          <p:spPr>
            <a:xfrm flipH="1">
              <a:off x="1515475" y="1138650"/>
              <a:ext cx="307800" cy="242700"/>
            </a:xfrm>
            <a:custGeom>
              <a:avLst/>
              <a:gdLst/>
              <a:ahLst/>
              <a:cxnLst/>
              <a:rect l="l" t="t" r="r" b="b"/>
              <a:pathLst>
                <a:path w="12312" h="9708" extrusionOk="0">
                  <a:moveTo>
                    <a:pt x="2604" y="1"/>
                  </a:moveTo>
                  <a:lnTo>
                    <a:pt x="0" y="9708"/>
                  </a:lnTo>
                  <a:lnTo>
                    <a:pt x="9707" y="9708"/>
                  </a:lnTo>
                  <a:lnTo>
                    <a:pt x="1231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34"/>
            <p:cNvSpPr/>
            <p:nvPr/>
          </p:nvSpPr>
          <p:spPr>
            <a:xfrm flipH="1">
              <a:off x="1780550" y="1771000"/>
              <a:ext cx="84025" cy="84050"/>
            </a:xfrm>
            <a:custGeom>
              <a:avLst/>
              <a:gdLst/>
              <a:ahLst/>
              <a:cxnLst/>
              <a:rect l="l" t="t" r="r" b="b"/>
              <a:pathLst>
                <a:path w="3361" h="3362" extrusionOk="0">
                  <a:moveTo>
                    <a:pt x="1680" y="0"/>
                  </a:moveTo>
                  <a:cubicBezTo>
                    <a:pt x="751" y="0"/>
                    <a:pt x="0" y="757"/>
                    <a:pt x="0" y="1680"/>
                  </a:cubicBezTo>
                  <a:cubicBezTo>
                    <a:pt x="0" y="2610"/>
                    <a:pt x="751" y="3361"/>
                    <a:pt x="1680" y="3361"/>
                  </a:cubicBezTo>
                  <a:cubicBezTo>
                    <a:pt x="2604" y="3361"/>
                    <a:pt x="3361" y="2610"/>
                    <a:pt x="3361" y="1680"/>
                  </a:cubicBezTo>
                  <a:cubicBezTo>
                    <a:pt x="3361" y="757"/>
                    <a:pt x="2604" y="0"/>
                    <a:pt x="168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34"/>
            <p:cNvSpPr/>
            <p:nvPr/>
          </p:nvSpPr>
          <p:spPr>
            <a:xfrm flipH="1">
              <a:off x="1822575" y="1771000"/>
              <a:ext cx="50400" cy="84050"/>
            </a:xfrm>
            <a:custGeom>
              <a:avLst/>
              <a:gdLst/>
              <a:ahLst/>
              <a:cxnLst/>
              <a:rect l="l" t="t" r="r" b="b"/>
              <a:pathLst>
                <a:path w="2016" h="3362" extrusionOk="0">
                  <a:moveTo>
                    <a:pt x="1" y="0"/>
                  </a:moveTo>
                  <a:lnTo>
                    <a:pt x="1" y="3361"/>
                  </a:lnTo>
                  <a:lnTo>
                    <a:pt x="2016" y="3361"/>
                  </a:lnTo>
                  <a:lnTo>
                    <a:pt x="2016" y="1680"/>
                  </a:lnTo>
                  <a:lnTo>
                    <a:pt x="201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34"/>
            <p:cNvSpPr/>
            <p:nvPr/>
          </p:nvSpPr>
          <p:spPr>
            <a:xfrm flipH="1">
              <a:off x="1830925" y="1771000"/>
              <a:ext cx="84050" cy="84050"/>
            </a:xfrm>
            <a:custGeom>
              <a:avLst/>
              <a:gdLst/>
              <a:ahLst/>
              <a:cxnLst/>
              <a:rect l="l" t="t" r="r" b="b"/>
              <a:pathLst>
                <a:path w="3362" h="3362" extrusionOk="0">
                  <a:moveTo>
                    <a:pt x="1681" y="0"/>
                  </a:moveTo>
                  <a:cubicBezTo>
                    <a:pt x="751" y="0"/>
                    <a:pt x="1" y="757"/>
                    <a:pt x="1" y="1680"/>
                  </a:cubicBezTo>
                  <a:cubicBezTo>
                    <a:pt x="1" y="2610"/>
                    <a:pt x="751" y="3361"/>
                    <a:pt x="1681" y="3361"/>
                  </a:cubicBezTo>
                  <a:cubicBezTo>
                    <a:pt x="2605" y="3361"/>
                    <a:pt x="3362" y="2610"/>
                    <a:pt x="3362" y="1680"/>
                  </a:cubicBezTo>
                  <a:cubicBezTo>
                    <a:pt x="3362" y="757"/>
                    <a:pt x="2605" y="0"/>
                    <a:pt x="168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34"/>
            <p:cNvSpPr/>
            <p:nvPr/>
          </p:nvSpPr>
          <p:spPr>
            <a:xfrm flipH="1">
              <a:off x="1624350" y="1771000"/>
              <a:ext cx="84050" cy="84050"/>
            </a:xfrm>
            <a:custGeom>
              <a:avLst/>
              <a:gdLst/>
              <a:ahLst/>
              <a:cxnLst/>
              <a:rect l="l" t="t" r="r" b="b"/>
              <a:pathLst>
                <a:path w="3362" h="3362" extrusionOk="0">
                  <a:moveTo>
                    <a:pt x="1682" y="0"/>
                  </a:moveTo>
                  <a:cubicBezTo>
                    <a:pt x="752" y="0"/>
                    <a:pt x="1" y="757"/>
                    <a:pt x="1" y="1680"/>
                  </a:cubicBezTo>
                  <a:cubicBezTo>
                    <a:pt x="1" y="2610"/>
                    <a:pt x="752" y="3361"/>
                    <a:pt x="1682" y="3361"/>
                  </a:cubicBezTo>
                  <a:cubicBezTo>
                    <a:pt x="2612" y="3361"/>
                    <a:pt x="3362" y="2610"/>
                    <a:pt x="3362" y="1680"/>
                  </a:cubicBezTo>
                  <a:cubicBezTo>
                    <a:pt x="3362" y="757"/>
                    <a:pt x="2612" y="0"/>
                    <a:pt x="168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34"/>
            <p:cNvSpPr/>
            <p:nvPr/>
          </p:nvSpPr>
          <p:spPr>
            <a:xfrm flipH="1">
              <a:off x="1666325" y="1771000"/>
              <a:ext cx="50425" cy="84050"/>
            </a:xfrm>
            <a:custGeom>
              <a:avLst/>
              <a:gdLst/>
              <a:ahLst/>
              <a:cxnLst/>
              <a:rect l="l" t="t" r="r" b="b"/>
              <a:pathLst>
                <a:path w="2017" h="3362" extrusionOk="0">
                  <a:moveTo>
                    <a:pt x="1" y="0"/>
                  </a:moveTo>
                  <a:lnTo>
                    <a:pt x="1" y="3361"/>
                  </a:lnTo>
                  <a:lnTo>
                    <a:pt x="2016" y="3361"/>
                  </a:lnTo>
                  <a:lnTo>
                    <a:pt x="2016" y="1680"/>
                  </a:lnTo>
                  <a:lnTo>
                    <a:pt x="201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34"/>
            <p:cNvSpPr/>
            <p:nvPr/>
          </p:nvSpPr>
          <p:spPr>
            <a:xfrm flipH="1">
              <a:off x="1674725" y="1771000"/>
              <a:ext cx="84050" cy="84050"/>
            </a:xfrm>
            <a:custGeom>
              <a:avLst/>
              <a:gdLst/>
              <a:ahLst/>
              <a:cxnLst/>
              <a:rect l="l" t="t" r="r" b="b"/>
              <a:pathLst>
                <a:path w="3362" h="3362" extrusionOk="0">
                  <a:moveTo>
                    <a:pt x="1682" y="0"/>
                  </a:moveTo>
                  <a:cubicBezTo>
                    <a:pt x="752" y="0"/>
                    <a:pt x="1" y="757"/>
                    <a:pt x="1" y="1680"/>
                  </a:cubicBezTo>
                  <a:cubicBezTo>
                    <a:pt x="1" y="2610"/>
                    <a:pt x="752" y="3361"/>
                    <a:pt x="1682" y="3361"/>
                  </a:cubicBezTo>
                  <a:cubicBezTo>
                    <a:pt x="2605" y="3361"/>
                    <a:pt x="3362" y="2610"/>
                    <a:pt x="3362" y="1680"/>
                  </a:cubicBezTo>
                  <a:cubicBezTo>
                    <a:pt x="3362" y="757"/>
                    <a:pt x="2605" y="0"/>
                    <a:pt x="168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34"/>
            <p:cNvSpPr/>
            <p:nvPr/>
          </p:nvSpPr>
          <p:spPr>
            <a:xfrm flipH="1">
              <a:off x="1468100" y="1771000"/>
              <a:ext cx="84050" cy="84050"/>
            </a:xfrm>
            <a:custGeom>
              <a:avLst/>
              <a:gdLst/>
              <a:ahLst/>
              <a:cxnLst/>
              <a:rect l="l" t="t" r="r" b="b"/>
              <a:pathLst>
                <a:path w="3362" h="3362" extrusionOk="0">
                  <a:moveTo>
                    <a:pt x="1680" y="0"/>
                  </a:moveTo>
                  <a:cubicBezTo>
                    <a:pt x="750" y="0"/>
                    <a:pt x="0" y="757"/>
                    <a:pt x="0" y="1680"/>
                  </a:cubicBezTo>
                  <a:cubicBezTo>
                    <a:pt x="0" y="2610"/>
                    <a:pt x="750" y="3361"/>
                    <a:pt x="1680" y="3361"/>
                  </a:cubicBezTo>
                  <a:cubicBezTo>
                    <a:pt x="2610" y="3361"/>
                    <a:pt x="3361" y="2610"/>
                    <a:pt x="3361" y="1680"/>
                  </a:cubicBezTo>
                  <a:cubicBezTo>
                    <a:pt x="3361" y="757"/>
                    <a:pt x="2610" y="0"/>
                    <a:pt x="168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34"/>
            <p:cNvSpPr/>
            <p:nvPr/>
          </p:nvSpPr>
          <p:spPr>
            <a:xfrm flipH="1">
              <a:off x="1510150" y="1771000"/>
              <a:ext cx="50400" cy="84050"/>
            </a:xfrm>
            <a:custGeom>
              <a:avLst/>
              <a:gdLst/>
              <a:ahLst/>
              <a:cxnLst/>
              <a:rect l="l" t="t" r="r" b="b"/>
              <a:pathLst>
                <a:path w="2016" h="3362" extrusionOk="0">
                  <a:moveTo>
                    <a:pt x="1" y="0"/>
                  </a:moveTo>
                  <a:lnTo>
                    <a:pt x="1" y="3361"/>
                  </a:lnTo>
                  <a:lnTo>
                    <a:pt x="2016" y="3361"/>
                  </a:lnTo>
                  <a:lnTo>
                    <a:pt x="2016" y="1680"/>
                  </a:lnTo>
                  <a:lnTo>
                    <a:pt x="201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34"/>
            <p:cNvSpPr/>
            <p:nvPr/>
          </p:nvSpPr>
          <p:spPr>
            <a:xfrm flipH="1">
              <a:off x="1518525" y="1771000"/>
              <a:ext cx="84050" cy="84050"/>
            </a:xfrm>
            <a:custGeom>
              <a:avLst/>
              <a:gdLst/>
              <a:ahLst/>
              <a:cxnLst/>
              <a:rect l="l" t="t" r="r" b="b"/>
              <a:pathLst>
                <a:path w="3362" h="3362" extrusionOk="0">
                  <a:moveTo>
                    <a:pt x="1682" y="0"/>
                  </a:moveTo>
                  <a:cubicBezTo>
                    <a:pt x="752" y="0"/>
                    <a:pt x="1" y="757"/>
                    <a:pt x="1" y="1680"/>
                  </a:cubicBezTo>
                  <a:cubicBezTo>
                    <a:pt x="1" y="2610"/>
                    <a:pt x="752" y="3361"/>
                    <a:pt x="1682" y="3361"/>
                  </a:cubicBezTo>
                  <a:cubicBezTo>
                    <a:pt x="2612" y="3361"/>
                    <a:pt x="3361" y="2610"/>
                    <a:pt x="3361" y="1680"/>
                  </a:cubicBezTo>
                  <a:cubicBezTo>
                    <a:pt x="3361" y="757"/>
                    <a:pt x="2612" y="0"/>
                    <a:pt x="168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34"/>
            <p:cNvSpPr/>
            <p:nvPr/>
          </p:nvSpPr>
          <p:spPr>
            <a:xfrm flipH="1">
              <a:off x="1462650" y="1995025"/>
              <a:ext cx="465300" cy="678850"/>
            </a:xfrm>
            <a:custGeom>
              <a:avLst/>
              <a:gdLst/>
              <a:ahLst/>
              <a:cxnLst/>
              <a:rect l="l" t="t" r="r" b="b"/>
              <a:pathLst>
                <a:path w="18612" h="27154" extrusionOk="0">
                  <a:moveTo>
                    <a:pt x="0" y="1"/>
                  </a:moveTo>
                  <a:lnTo>
                    <a:pt x="0" y="27154"/>
                  </a:lnTo>
                  <a:lnTo>
                    <a:pt x="18612" y="27154"/>
                  </a:lnTo>
                  <a:lnTo>
                    <a:pt x="1861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34"/>
            <p:cNvSpPr/>
            <p:nvPr/>
          </p:nvSpPr>
          <p:spPr>
            <a:xfrm flipH="1">
              <a:off x="1462650" y="1995025"/>
              <a:ext cx="345625" cy="678850"/>
            </a:xfrm>
            <a:custGeom>
              <a:avLst/>
              <a:gdLst/>
              <a:ahLst/>
              <a:cxnLst/>
              <a:rect l="l" t="t" r="r" b="b"/>
              <a:pathLst>
                <a:path w="13825" h="27154" extrusionOk="0">
                  <a:moveTo>
                    <a:pt x="0" y="1"/>
                  </a:moveTo>
                  <a:lnTo>
                    <a:pt x="0" y="27154"/>
                  </a:lnTo>
                  <a:lnTo>
                    <a:pt x="13825" y="27154"/>
                  </a:lnTo>
                  <a:lnTo>
                    <a:pt x="1382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34"/>
            <p:cNvSpPr/>
            <p:nvPr/>
          </p:nvSpPr>
          <p:spPr>
            <a:xfrm flipH="1">
              <a:off x="1462650" y="2363625"/>
              <a:ext cx="465300" cy="310250"/>
            </a:xfrm>
            <a:custGeom>
              <a:avLst/>
              <a:gdLst/>
              <a:ahLst/>
              <a:cxnLst/>
              <a:rect l="l" t="t" r="r" b="b"/>
              <a:pathLst>
                <a:path w="18612" h="12410" extrusionOk="0">
                  <a:moveTo>
                    <a:pt x="4977" y="0"/>
                  </a:moveTo>
                  <a:lnTo>
                    <a:pt x="0" y="12410"/>
                  </a:lnTo>
                  <a:lnTo>
                    <a:pt x="18612" y="12410"/>
                  </a:lnTo>
                  <a:lnTo>
                    <a:pt x="1861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34"/>
            <p:cNvSpPr/>
            <p:nvPr/>
          </p:nvSpPr>
          <p:spPr>
            <a:xfrm flipH="1">
              <a:off x="1615100" y="1188900"/>
              <a:ext cx="114075" cy="158550"/>
            </a:xfrm>
            <a:custGeom>
              <a:avLst/>
              <a:gdLst/>
              <a:ahLst/>
              <a:cxnLst/>
              <a:rect l="l" t="t" r="r" b="b"/>
              <a:pathLst>
                <a:path w="4563" h="6342" extrusionOk="0">
                  <a:moveTo>
                    <a:pt x="4563" y="0"/>
                  </a:moveTo>
                  <a:lnTo>
                    <a:pt x="1773" y="30"/>
                  </a:lnTo>
                  <a:lnTo>
                    <a:pt x="0" y="3927"/>
                  </a:lnTo>
                  <a:lnTo>
                    <a:pt x="1981" y="3263"/>
                  </a:lnTo>
                  <a:lnTo>
                    <a:pt x="763" y="6341"/>
                  </a:lnTo>
                  <a:lnTo>
                    <a:pt x="4153" y="1928"/>
                  </a:lnTo>
                  <a:lnTo>
                    <a:pt x="4153" y="1928"/>
                  </a:lnTo>
                  <a:lnTo>
                    <a:pt x="2743" y="1946"/>
                  </a:lnTo>
                  <a:lnTo>
                    <a:pt x="456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86"/>
        <p:cNvGrpSpPr/>
        <p:nvPr/>
      </p:nvGrpSpPr>
      <p:grpSpPr>
        <a:xfrm>
          <a:off x="0" y="0"/>
          <a:ext cx="0" cy="0"/>
          <a:chOff x="0" y="0"/>
          <a:chExt cx="0" cy="0"/>
        </a:xfrm>
      </p:grpSpPr>
      <p:sp>
        <p:nvSpPr>
          <p:cNvPr id="587" name="Google Shape;587;p35"/>
          <p:cNvSpPr txBox="1">
            <a:spLocks noGrp="1"/>
          </p:cNvSpPr>
          <p:nvPr>
            <p:ph type="title"/>
          </p:nvPr>
        </p:nvSpPr>
        <p:spPr>
          <a:xfrm>
            <a:off x="1453950" y="1606250"/>
            <a:ext cx="23364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t>SQL Queries</a:t>
            </a:r>
            <a:endParaRPr dirty="0"/>
          </a:p>
        </p:txBody>
      </p:sp>
      <p:sp>
        <p:nvSpPr>
          <p:cNvPr id="588" name="Google Shape;588;p35"/>
          <p:cNvSpPr txBox="1">
            <a:spLocks noGrp="1"/>
          </p:cNvSpPr>
          <p:nvPr>
            <p:ph type="title" idx="2"/>
          </p:nvPr>
        </p:nvSpPr>
        <p:spPr>
          <a:xfrm>
            <a:off x="1984500" y="1135950"/>
            <a:ext cx="1275300" cy="411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589" name="Google Shape;589;p35"/>
          <p:cNvSpPr txBox="1">
            <a:spLocks noGrp="1"/>
          </p:cNvSpPr>
          <p:nvPr>
            <p:ph type="subTitle" idx="1"/>
          </p:nvPr>
        </p:nvSpPr>
        <p:spPr>
          <a:xfrm>
            <a:off x="1453950" y="2163250"/>
            <a:ext cx="23364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endParaRPr dirty="0"/>
          </a:p>
        </p:txBody>
      </p:sp>
      <p:sp>
        <p:nvSpPr>
          <p:cNvPr id="590" name="Google Shape;590;p35"/>
          <p:cNvSpPr txBox="1">
            <a:spLocks noGrp="1"/>
          </p:cNvSpPr>
          <p:nvPr>
            <p:ph type="title" idx="3"/>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solidFill>
                  <a:schemeClr val="accent1"/>
                </a:solidFill>
              </a:rPr>
              <a:t>Project Overview :</a:t>
            </a:r>
            <a:endParaRPr dirty="0">
              <a:solidFill>
                <a:schemeClr val="accent1"/>
              </a:solidFill>
            </a:endParaRPr>
          </a:p>
        </p:txBody>
      </p:sp>
      <p:cxnSp>
        <p:nvCxnSpPr>
          <p:cNvPr id="591" name="Google Shape;591;p35"/>
          <p:cNvCxnSpPr/>
          <p:nvPr/>
        </p:nvCxnSpPr>
        <p:spPr>
          <a:xfrm>
            <a:off x="-233825" y="454400"/>
            <a:ext cx="9408300" cy="0"/>
          </a:xfrm>
          <a:prstGeom prst="straightConnector1">
            <a:avLst/>
          </a:prstGeom>
          <a:noFill/>
          <a:ln w="9525" cap="flat" cmpd="sng">
            <a:solidFill>
              <a:schemeClr val="lt1"/>
            </a:solidFill>
            <a:prstDash val="solid"/>
            <a:round/>
            <a:headEnd type="none" w="med" len="med"/>
            <a:tailEnd type="none" w="med" len="med"/>
          </a:ln>
        </p:spPr>
      </p:cxnSp>
      <p:sp>
        <p:nvSpPr>
          <p:cNvPr id="592" name="Google Shape;592;p35"/>
          <p:cNvSpPr txBox="1">
            <a:spLocks noGrp="1"/>
          </p:cNvSpPr>
          <p:nvPr>
            <p:ph type="title" idx="4"/>
          </p:nvPr>
        </p:nvSpPr>
        <p:spPr>
          <a:xfrm>
            <a:off x="5353650" y="1606250"/>
            <a:ext cx="23364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t>Power BI Dashboard</a:t>
            </a:r>
            <a:endParaRPr dirty="0"/>
          </a:p>
        </p:txBody>
      </p:sp>
      <p:sp>
        <p:nvSpPr>
          <p:cNvPr id="593" name="Google Shape;593;p35"/>
          <p:cNvSpPr txBox="1">
            <a:spLocks noGrp="1"/>
          </p:cNvSpPr>
          <p:nvPr>
            <p:ph type="title" idx="5"/>
          </p:nvPr>
        </p:nvSpPr>
        <p:spPr>
          <a:xfrm>
            <a:off x="5884200" y="1135950"/>
            <a:ext cx="1275300" cy="411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594" name="Google Shape;594;p35"/>
          <p:cNvSpPr txBox="1">
            <a:spLocks noGrp="1"/>
          </p:cNvSpPr>
          <p:nvPr>
            <p:ph type="subTitle" idx="6"/>
          </p:nvPr>
        </p:nvSpPr>
        <p:spPr>
          <a:xfrm>
            <a:off x="5353650" y="2163250"/>
            <a:ext cx="23364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endParaRPr dirty="0"/>
          </a:p>
        </p:txBody>
      </p:sp>
      <p:sp>
        <p:nvSpPr>
          <p:cNvPr id="595" name="Google Shape;595;p35"/>
          <p:cNvSpPr txBox="1">
            <a:spLocks noGrp="1"/>
          </p:cNvSpPr>
          <p:nvPr>
            <p:ph type="title" idx="7"/>
          </p:nvPr>
        </p:nvSpPr>
        <p:spPr>
          <a:xfrm>
            <a:off x="1143000" y="3409950"/>
            <a:ext cx="296565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t>Deep Learning Model Implementation</a:t>
            </a:r>
            <a:endParaRPr dirty="0"/>
          </a:p>
        </p:txBody>
      </p:sp>
      <p:sp>
        <p:nvSpPr>
          <p:cNvPr id="596" name="Google Shape;596;p35"/>
          <p:cNvSpPr txBox="1">
            <a:spLocks noGrp="1"/>
          </p:cNvSpPr>
          <p:nvPr>
            <p:ph type="title" idx="8"/>
          </p:nvPr>
        </p:nvSpPr>
        <p:spPr>
          <a:xfrm>
            <a:off x="1984500" y="2913200"/>
            <a:ext cx="1275300" cy="411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597" name="Google Shape;597;p35"/>
          <p:cNvSpPr txBox="1">
            <a:spLocks noGrp="1"/>
          </p:cNvSpPr>
          <p:nvPr>
            <p:ph type="subTitle" idx="9"/>
          </p:nvPr>
        </p:nvSpPr>
        <p:spPr>
          <a:xfrm>
            <a:off x="1453950" y="3940500"/>
            <a:ext cx="23364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endParaRPr dirty="0"/>
          </a:p>
        </p:txBody>
      </p:sp>
      <p:sp>
        <p:nvSpPr>
          <p:cNvPr id="598" name="Google Shape;598;p35"/>
          <p:cNvSpPr txBox="1">
            <a:spLocks noGrp="1"/>
          </p:cNvSpPr>
          <p:nvPr>
            <p:ph type="title" idx="13"/>
          </p:nvPr>
        </p:nvSpPr>
        <p:spPr>
          <a:xfrm>
            <a:off x="5029200" y="3409950"/>
            <a:ext cx="296565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err="1" smtClean="0"/>
              <a:t>Uber</a:t>
            </a:r>
            <a:r>
              <a:rPr lang="en-US" dirty="0" smtClean="0"/>
              <a:t> Review analysis Web Application</a:t>
            </a:r>
            <a:endParaRPr dirty="0"/>
          </a:p>
        </p:txBody>
      </p:sp>
      <p:sp>
        <p:nvSpPr>
          <p:cNvPr id="599" name="Google Shape;599;p35"/>
          <p:cNvSpPr txBox="1">
            <a:spLocks noGrp="1"/>
          </p:cNvSpPr>
          <p:nvPr>
            <p:ph type="title" idx="14"/>
          </p:nvPr>
        </p:nvSpPr>
        <p:spPr>
          <a:xfrm>
            <a:off x="5884200" y="2913200"/>
            <a:ext cx="1275300" cy="411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
        <p:nvSpPr>
          <p:cNvPr id="600" name="Google Shape;600;p35"/>
          <p:cNvSpPr txBox="1">
            <a:spLocks noGrp="1"/>
          </p:cNvSpPr>
          <p:nvPr>
            <p:ph type="subTitle" idx="15"/>
          </p:nvPr>
        </p:nvSpPr>
        <p:spPr>
          <a:xfrm>
            <a:off x="5353650" y="3940500"/>
            <a:ext cx="23364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endParaRPr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47"/>
        <p:cNvGrpSpPr/>
        <p:nvPr/>
      </p:nvGrpSpPr>
      <p:grpSpPr>
        <a:xfrm>
          <a:off x="0" y="0"/>
          <a:ext cx="0" cy="0"/>
          <a:chOff x="0" y="0"/>
          <a:chExt cx="0" cy="0"/>
        </a:xfrm>
      </p:grpSpPr>
      <p:sp>
        <p:nvSpPr>
          <p:cNvPr id="548" name="Google Shape;548;p33"/>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US" dirty="0" smtClean="0">
                <a:solidFill>
                  <a:schemeClr val="accent1"/>
                </a:solidFill>
              </a:rPr>
              <a:t>  </a:t>
            </a:r>
            <a:r>
              <a:rPr lang="en-US" dirty="0" smtClean="0">
                <a:solidFill>
                  <a:schemeClr val="accent1"/>
                </a:solidFill>
              </a:rPr>
              <a:t>Dataset Description</a:t>
            </a:r>
            <a:endParaRPr dirty="0">
              <a:solidFill>
                <a:schemeClr val="accent1"/>
              </a:solidFill>
            </a:endParaRPr>
          </a:p>
        </p:txBody>
      </p:sp>
      <p:sp>
        <p:nvSpPr>
          <p:cNvPr id="549" name="Google Shape;549;p33"/>
          <p:cNvSpPr txBox="1">
            <a:spLocks noGrp="1"/>
          </p:cNvSpPr>
          <p:nvPr>
            <p:ph type="body" idx="1"/>
          </p:nvPr>
        </p:nvSpPr>
        <p:spPr>
          <a:xfrm>
            <a:off x="592230" y="1200150"/>
            <a:ext cx="7704000" cy="3416400"/>
          </a:xfrm>
          <a:prstGeom prst="rect">
            <a:avLst/>
          </a:prstGeom>
        </p:spPr>
        <p:txBody>
          <a:bodyPr spcFirstLastPara="1" wrap="square" lIns="91425" tIns="91425" rIns="91425" bIns="91425" anchor="ctr" anchorCtr="0">
            <a:noAutofit/>
          </a:bodyPr>
          <a:lstStyle/>
          <a:p>
            <a:pPr marL="139700" indent="0">
              <a:buNone/>
            </a:pPr>
            <a:r>
              <a:rPr lang="en-US" sz="1400" dirty="0" smtClean="0"/>
              <a:t>In </a:t>
            </a:r>
            <a:r>
              <a:rPr lang="en-US" sz="1400" dirty="0"/>
              <a:t>this project, the data overview comprises two main datasets: SQL data and review data. The SQL data includes comprehensive details about various aspects of </a:t>
            </a:r>
            <a:r>
              <a:rPr lang="en-US" sz="1400" dirty="0" err="1"/>
              <a:t>Uber's</a:t>
            </a:r>
            <a:r>
              <a:rPr lang="en-US" sz="1400" dirty="0"/>
              <a:t> operations. It covers the duration of all cab rides, providing insights into the time taken for trips, and includes fare information, which allows for the analysis of pricing patterns across different routes. The trip details within this dataset highlight the distances covered, offering an understanding of travel patterns and the typical lengths of trips. Additionally, it provides a breakdown of the places included, revealing popular pick-up and drop-off locations, and tracks the frequency of trips to the same destinations, identifying common travel routes and high-demand areas. The data also encompasses user behavior, capturing information on searches made by users for potential destinations and the searches received by drivers, which provides a perspective on the availability of drivers and their responsiveness to demand. Furthermore, the dataset includes data on canceled trips, detailing instances where trips were scheduled but not completed, which can help understand the reasons for cancellations and enhance service reliability.</a:t>
            </a:r>
          </a:p>
          <a:p>
            <a:pPr marL="0" lvl="0" indent="0" algn="l" rtl="0">
              <a:spcBef>
                <a:spcPts val="0"/>
              </a:spcBef>
              <a:spcAft>
                <a:spcPts val="0"/>
              </a:spcAft>
              <a:buNone/>
            </a:pPr>
            <a:endParaRPr dirty="0">
              <a:solidFill>
                <a:schemeClr val="lt1"/>
              </a:solidFill>
            </a:endParaRPr>
          </a:p>
        </p:txBody>
      </p:sp>
      <p:sp>
        <p:nvSpPr>
          <p:cNvPr id="550" name="Google Shape;550;p33"/>
          <p:cNvSpPr/>
          <p:nvPr/>
        </p:nvSpPr>
        <p:spPr>
          <a:xfrm>
            <a:off x="8168459" y="368329"/>
            <a:ext cx="255542" cy="435892"/>
          </a:xfrm>
          <a:custGeom>
            <a:avLst/>
            <a:gdLst/>
            <a:ahLst/>
            <a:cxnLst/>
            <a:rect l="l" t="t" r="r" b="b"/>
            <a:pathLst>
              <a:path w="13098" h="22342" extrusionOk="0">
                <a:moveTo>
                  <a:pt x="13098" y="0"/>
                </a:moveTo>
                <a:lnTo>
                  <a:pt x="7704" y="577"/>
                </a:lnTo>
                <a:lnTo>
                  <a:pt x="768" y="10400"/>
                </a:lnTo>
                <a:lnTo>
                  <a:pt x="5203" y="11168"/>
                </a:lnTo>
                <a:lnTo>
                  <a:pt x="0" y="22341"/>
                </a:lnTo>
                <a:lnTo>
                  <a:pt x="11752" y="7317"/>
                </a:lnTo>
                <a:lnTo>
                  <a:pt x="7514" y="6739"/>
                </a:lnTo>
                <a:lnTo>
                  <a:pt x="1309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33"/>
          <p:cNvSpPr/>
          <p:nvPr/>
        </p:nvSpPr>
        <p:spPr>
          <a:xfrm>
            <a:off x="7862109" y="368329"/>
            <a:ext cx="255542" cy="435892"/>
          </a:xfrm>
          <a:custGeom>
            <a:avLst/>
            <a:gdLst/>
            <a:ahLst/>
            <a:cxnLst/>
            <a:rect l="l" t="t" r="r" b="b"/>
            <a:pathLst>
              <a:path w="13098" h="22342" extrusionOk="0">
                <a:moveTo>
                  <a:pt x="13098" y="0"/>
                </a:moveTo>
                <a:lnTo>
                  <a:pt x="7704" y="577"/>
                </a:lnTo>
                <a:lnTo>
                  <a:pt x="768" y="10400"/>
                </a:lnTo>
                <a:lnTo>
                  <a:pt x="5203" y="11168"/>
                </a:lnTo>
                <a:lnTo>
                  <a:pt x="0" y="22341"/>
                </a:lnTo>
                <a:lnTo>
                  <a:pt x="11752" y="7317"/>
                </a:lnTo>
                <a:lnTo>
                  <a:pt x="7514" y="6739"/>
                </a:lnTo>
                <a:lnTo>
                  <a:pt x="1309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33"/>
          <p:cNvSpPr/>
          <p:nvPr/>
        </p:nvSpPr>
        <p:spPr>
          <a:xfrm>
            <a:off x="7555759" y="368329"/>
            <a:ext cx="255542" cy="435892"/>
          </a:xfrm>
          <a:custGeom>
            <a:avLst/>
            <a:gdLst/>
            <a:ahLst/>
            <a:cxnLst/>
            <a:rect l="l" t="t" r="r" b="b"/>
            <a:pathLst>
              <a:path w="13098" h="22342" extrusionOk="0">
                <a:moveTo>
                  <a:pt x="13098" y="0"/>
                </a:moveTo>
                <a:lnTo>
                  <a:pt x="7704" y="577"/>
                </a:lnTo>
                <a:lnTo>
                  <a:pt x="768" y="10400"/>
                </a:lnTo>
                <a:lnTo>
                  <a:pt x="5203" y="11168"/>
                </a:lnTo>
                <a:lnTo>
                  <a:pt x="0" y="22341"/>
                </a:lnTo>
                <a:lnTo>
                  <a:pt x="11752" y="7317"/>
                </a:lnTo>
                <a:lnTo>
                  <a:pt x="7514" y="6739"/>
                </a:lnTo>
                <a:lnTo>
                  <a:pt x="1309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33"/>
          <p:cNvSpPr/>
          <p:nvPr/>
        </p:nvSpPr>
        <p:spPr>
          <a:xfrm>
            <a:off x="7249409" y="368329"/>
            <a:ext cx="255542" cy="435892"/>
          </a:xfrm>
          <a:custGeom>
            <a:avLst/>
            <a:gdLst/>
            <a:ahLst/>
            <a:cxnLst/>
            <a:rect l="l" t="t" r="r" b="b"/>
            <a:pathLst>
              <a:path w="13098" h="22342" extrusionOk="0">
                <a:moveTo>
                  <a:pt x="13098" y="0"/>
                </a:moveTo>
                <a:lnTo>
                  <a:pt x="7704" y="577"/>
                </a:lnTo>
                <a:lnTo>
                  <a:pt x="768" y="10400"/>
                </a:lnTo>
                <a:lnTo>
                  <a:pt x="5203" y="11168"/>
                </a:lnTo>
                <a:lnTo>
                  <a:pt x="0" y="22341"/>
                </a:lnTo>
                <a:lnTo>
                  <a:pt x="11752" y="7317"/>
                </a:lnTo>
                <a:lnTo>
                  <a:pt x="7514" y="6739"/>
                </a:lnTo>
                <a:lnTo>
                  <a:pt x="1309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47"/>
        <p:cNvGrpSpPr/>
        <p:nvPr/>
      </p:nvGrpSpPr>
      <p:grpSpPr>
        <a:xfrm>
          <a:off x="0" y="0"/>
          <a:ext cx="0" cy="0"/>
          <a:chOff x="0" y="0"/>
          <a:chExt cx="0" cy="0"/>
        </a:xfrm>
      </p:grpSpPr>
      <p:sp>
        <p:nvSpPr>
          <p:cNvPr id="548" name="Google Shape;548;p33"/>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smtClean="0">
                <a:solidFill>
                  <a:schemeClr val="accent1"/>
                </a:solidFill>
              </a:rPr>
              <a:t>The second part of the data</a:t>
            </a:r>
            <a:endParaRPr dirty="0">
              <a:solidFill>
                <a:schemeClr val="accent1"/>
              </a:solidFill>
            </a:endParaRPr>
          </a:p>
        </p:txBody>
      </p:sp>
      <p:sp>
        <p:nvSpPr>
          <p:cNvPr id="549" name="Google Shape;549;p33"/>
          <p:cNvSpPr txBox="1">
            <a:spLocks noGrp="1"/>
          </p:cNvSpPr>
          <p:nvPr>
            <p:ph type="body" idx="1"/>
          </p:nvPr>
        </p:nvSpPr>
        <p:spPr>
          <a:xfrm>
            <a:off x="485241" y="1352550"/>
            <a:ext cx="7704000" cy="3416400"/>
          </a:xfrm>
          <a:prstGeom prst="rect">
            <a:avLst/>
          </a:prstGeom>
        </p:spPr>
        <p:txBody>
          <a:bodyPr spcFirstLastPara="1" wrap="square" lIns="91425" tIns="91425" rIns="91425" bIns="91425" anchor="ctr" anchorCtr="0">
            <a:noAutofit/>
          </a:bodyPr>
          <a:lstStyle/>
          <a:p>
            <a:pPr marL="139700" indent="0">
              <a:buNone/>
            </a:pPr>
            <a:r>
              <a:rPr lang="en-US" sz="1400" dirty="0"/>
              <a:t>The second part of the project involves the analysis of customer reviews using a separate dataset. This data was processed using Python in Google </a:t>
            </a:r>
            <a:r>
              <a:rPr lang="en-US" sz="1400" dirty="0" err="1"/>
              <a:t>Colab</a:t>
            </a:r>
            <a:r>
              <a:rPr lang="en-US" sz="1400" dirty="0"/>
              <a:t>, focusing on extracting and analyzing customer feedback to determine the sentiment of each review. The sentiment analysis categorized reviews as either positive or negative, employing text processing techniques to identify common themes in the feedback. Additionally, a small application was developed using Python to visually present the sentiment analysis results. This application provides an intuitive way to view and interpret the sentiment of reviews, clearly distinguishing between positive and negative feedback. The app helps in understanding customer satisfaction by providing an accessible tool to explore review data, identifying areas where customers are particularly satisfied or dissatisfied. This dual analysis approach, leveraging both SQL and Python, provides a comprehensive understanding of </a:t>
            </a:r>
            <a:r>
              <a:rPr lang="en-US" sz="1400" dirty="0" err="1"/>
              <a:t>Uber's</a:t>
            </a:r>
            <a:r>
              <a:rPr lang="en-US" sz="1400" dirty="0"/>
              <a:t> service performance and customer perceptions, offering valuable insights for improving service quality and customer experience</a:t>
            </a:r>
            <a:r>
              <a:rPr lang="en-US" dirty="0"/>
              <a:t>.</a:t>
            </a:r>
          </a:p>
          <a:p>
            <a:pPr marL="139700" indent="0">
              <a:buNone/>
            </a:pPr>
            <a:endParaRPr lang="en-US" dirty="0"/>
          </a:p>
          <a:p>
            <a:pPr marL="0" lvl="0" indent="0" algn="l" rtl="0">
              <a:spcBef>
                <a:spcPts val="0"/>
              </a:spcBef>
              <a:spcAft>
                <a:spcPts val="0"/>
              </a:spcAft>
              <a:buNone/>
            </a:pPr>
            <a:endParaRPr dirty="0">
              <a:solidFill>
                <a:schemeClr val="lt1"/>
              </a:solidFill>
            </a:endParaRPr>
          </a:p>
        </p:txBody>
      </p:sp>
      <p:sp>
        <p:nvSpPr>
          <p:cNvPr id="550" name="Google Shape;550;p33"/>
          <p:cNvSpPr/>
          <p:nvPr/>
        </p:nvSpPr>
        <p:spPr>
          <a:xfrm>
            <a:off x="8168459" y="368329"/>
            <a:ext cx="255542" cy="435892"/>
          </a:xfrm>
          <a:custGeom>
            <a:avLst/>
            <a:gdLst/>
            <a:ahLst/>
            <a:cxnLst/>
            <a:rect l="l" t="t" r="r" b="b"/>
            <a:pathLst>
              <a:path w="13098" h="22342" extrusionOk="0">
                <a:moveTo>
                  <a:pt x="13098" y="0"/>
                </a:moveTo>
                <a:lnTo>
                  <a:pt x="7704" y="577"/>
                </a:lnTo>
                <a:lnTo>
                  <a:pt x="768" y="10400"/>
                </a:lnTo>
                <a:lnTo>
                  <a:pt x="5203" y="11168"/>
                </a:lnTo>
                <a:lnTo>
                  <a:pt x="0" y="22341"/>
                </a:lnTo>
                <a:lnTo>
                  <a:pt x="11752" y="7317"/>
                </a:lnTo>
                <a:lnTo>
                  <a:pt x="7514" y="6739"/>
                </a:lnTo>
                <a:lnTo>
                  <a:pt x="1309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33"/>
          <p:cNvSpPr/>
          <p:nvPr/>
        </p:nvSpPr>
        <p:spPr>
          <a:xfrm>
            <a:off x="7862109" y="368329"/>
            <a:ext cx="255542" cy="435892"/>
          </a:xfrm>
          <a:custGeom>
            <a:avLst/>
            <a:gdLst/>
            <a:ahLst/>
            <a:cxnLst/>
            <a:rect l="l" t="t" r="r" b="b"/>
            <a:pathLst>
              <a:path w="13098" h="22342" extrusionOk="0">
                <a:moveTo>
                  <a:pt x="13098" y="0"/>
                </a:moveTo>
                <a:lnTo>
                  <a:pt x="7704" y="577"/>
                </a:lnTo>
                <a:lnTo>
                  <a:pt x="768" y="10400"/>
                </a:lnTo>
                <a:lnTo>
                  <a:pt x="5203" y="11168"/>
                </a:lnTo>
                <a:lnTo>
                  <a:pt x="0" y="22341"/>
                </a:lnTo>
                <a:lnTo>
                  <a:pt x="11752" y="7317"/>
                </a:lnTo>
                <a:lnTo>
                  <a:pt x="7514" y="6739"/>
                </a:lnTo>
                <a:lnTo>
                  <a:pt x="1309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33"/>
          <p:cNvSpPr/>
          <p:nvPr/>
        </p:nvSpPr>
        <p:spPr>
          <a:xfrm>
            <a:off x="7555759" y="368329"/>
            <a:ext cx="255542" cy="435892"/>
          </a:xfrm>
          <a:custGeom>
            <a:avLst/>
            <a:gdLst/>
            <a:ahLst/>
            <a:cxnLst/>
            <a:rect l="l" t="t" r="r" b="b"/>
            <a:pathLst>
              <a:path w="13098" h="22342" extrusionOk="0">
                <a:moveTo>
                  <a:pt x="13098" y="0"/>
                </a:moveTo>
                <a:lnTo>
                  <a:pt x="7704" y="577"/>
                </a:lnTo>
                <a:lnTo>
                  <a:pt x="768" y="10400"/>
                </a:lnTo>
                <a:lnTo>
                  <a:pt x="5203" y="11168"/>
                </a:lnTo>
                <a:lnTo>
                  <a:pt x="0" y="22341"/>
                </a:lnTo>
                <a:lnTo>
                  <a:pt x="11752" y="7317"/>
                </a:lnTo>
                <a:lnTo>
                  <a:pt x="7514" y="6739"/>
                </a:lnTo>
                <a:lnTo>
                  <a:pt x="1309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33"/>
          <p:cNvSpPr/>
          <p:nvPr/>
        </p:nvSpPr>
        <p:spPr>
          <a:xfrm>
            <a:off x="7249409" y="368329"/>
            <a:ext cx="255542" cy="435892"/>
          </a:xfrm>
          <a:custGeom>
            <a:avLst/>
            <a:gdLst/>
            <a:ahLst/>
            <a:cxnLst/>
            <a:rect l="l" t="t" r="r" b="b"/>
            <a:pathLst>
              <a:path w="13098" h="22342" extrusionOk="0">
                <a:moveTo>
                  <a:pt x="13098" y="0"/>
                </a:moveTo>
                <a:lnTo>
                  <a:pt x="7704" y="577"/>
                </a:lnTo>
                <a:lnTo>
                  <a:pt x="768" y="10400"/>
                </a:lnTo>
                <a:lnTo>
                  <a:pt x="5203" y="11168"/>
                </a:lnTo>
                <a:lnTo>
                  <a:pt x="0" y="22341"/>
                </a:lnTo>
                <a:lnTo>
                  <a:pt x="11752" y="7317"/>
                </a:lnTo>
                <a:lnTo>
                  <a:pt x="7514" y="6739"/>
                </a:lnTo>
                <a:lnTo>
                  <a:pt x="1309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1673666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4"/>
        <p:cNvGrpSpPr/>
        <p:nvPr/>
      </p:nvGrpSpPr>
      <p:grpSpPr>
        <a:xfrm>
          <a:off x="0" y="0"/>
          <a:ext cx="0" cy="0"/>
          <a:chOff x="0" y="0"/>
          <a:chExt cx="0" cy="0"/>
        </a:xfrm>
      </p:grpSpPr>
      <p:sp>
        <p:nvSpPr>
          <p:cNvPr id="605" name="Google Shape;605;p36"/>
          <p:cNvSpPr txBox="1">
            <a:spLocks noGrp="1"/>
          </p:cNvSpPr>
          <p:nvPr>
            <p:ph type="title"/>
          </p:nvPr>
        </p:nvSpPr>
        <p:spPr>
          <a:xfrm>
            <a:off x="720000" y="590550"/>
            <a:ext cx="6282162" cy="75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4400" dirty="0" smtClean="0">
                <a:solidFill>
                  <a:schemeClr val="accent1"/>
                </a:solidFill>
              </a:rPr>
              <a:t>SQL Data Analysis</a:t>
            </a:r>
            <a:endParaRPr sz="4400" dirty="0">
              <a:solidFill>
                <a:schemeClr val="accent1"/>
              </a:solidFill>
            </a:endParaRPr>
          </a:p>
        </p:txBody>
      </p:sp>
      <p:sp>
        <p:nvSpPr>
          <p:cNvPr id="606" name="Google Shape;606;p36"/>
          <p:cNvSpPr txBox="1">
            <a:spLocks noGrp="1"/>
          </p:cNvSpPr>
          <p:nvPr>
            <p:ph type="subTitle" idx="1"/>
          </p:nvPr>
        </p:nvSpPr>
        <p:spPr>
          <a:xfrm>
            <a:off x="685800" y="1276350"/>
            <a:ext cx="4507800" cy="2632200"/>
          </a:xfrm>
          <a:prstGeom prst="rect">
            <a:avLst/>
          </a:prstGeom>
        </p:spPr>
        <p:txBody>
          <a:bodyPr spcFirstLastPara="1" wrap="square" lIns="91425" tIns="91425" rIns="91425" bIns="91425" anchor="t" anchorCtr="0">
            <a:noAutofit/>
          </a:bodyPr>
          <a:lstStyle/>
          <a:p>
            <a:pPr marL="0" lvl="0" indent="0">
              <a:buNone/>
            </a:pPr>
            <a:r>
              <a:rPr lang="en-US" b="1" dirty="0" smtClean="0"/>
              <a:t>Overview :</a:t>
            </a:r>
            <a:r>
              <a:rPr lang="en-US" dirty="0" smtClean="0"/>
              <a:t> </a:t>
            </a:r>
            <a:r>
              <a:rPr lang="en-US" dirty="0"/>
              <a:t>In this section, we performed an extensive analysis of </a:t>
            </a:r>
            <a:r>
              <a:rPr lang="en-US" dirty="0" err="1"/>
              <a:t>Uber</a:t>
            </a:r>
            <a:r>
              <a:rPr lang="en-US" dirty="0"/>
              <a:t> data using SQL queries. We ran a total of 20 queries to extract and analyze various aspects of trip details, fares, searches, and other related metrics. Here’s a summary of the key findings from the SQL analysis</a:t>
            </a:r>
            <a:r>
              <a:rPr lang="en-US" dirty="0" smtClean="0"/>
              <a:t>:</a:t>
            </a:r>
          </a:p>
          <a:p>
            <a:r>
              <a:rPr lang="en-US" b="1" dirty="0"/>
              <a:t>Key Metrics:</a:t>
            </a:r>
            <a:endParaRPr lang="en-US" dirty="0"/>
          </a:p>
          <a:p>
            <a:r>
              <a:rPr lang="en-US" b="1" dirty="0"/>
              <a:t>Total Trips</a:t>
            </a:r>
            <a:r>
              <a:rPr lang="en-US" dirty="0"/>
              <a:t>: 983</a:t>
            </a:r>
          </a:p>
          <a:p>
            <a:r>
              <a:rPr lang="en-US" b="1" dirty="0"/>
              <a:t>Total Earnings for Drivers</a:t>
            </a:r>
            <a:r>
              <a:rPr lang="en-US" dirty="0"/>
              <a:t>: $751,000</a:t>
            </a:r>
          </a:p>
          <a:p>
            <a:r>
              <a:rPr lang="en-US" b="1" dirty="0"/>
              <a:t>Total Searches</a:t>
            </a:r>
            <a:r>
              <a:rPr lang="en-US" dirty="0"/>
              <a:t>: 2,161</a:t>
            </a:r>
          </a:p>
          <a:p>
            <a:r>
              <a:rPr lang="en-US" b="1" dirty="0"/>
              <a:t>Total Trips Cancelled by Drivers</a:t>
            </a:r>
            <a:r>
              <a:rPr lang="en-US" dirty="0"/>
              <a:t>: 1,021</a:t>
            </a:r>
          </a:p>
          <a:p>
            <a:r>
              <a:rPr lang="en-US" b="1" dirty="0"/>
              <a:t>Average Fare per Trip</a:t>
            </a:r>
            <a:r>
              <a:rPr lang="en-US" dirty="0"/>
              <a:t>: $764</a:t>
            </a:r>
          </a:p>
          <a:p>
            <a:r>
              <a:rPr lang="en-US" b="1" dirty="0"/>
              <a:t>Average Distance Covered per Trip</a:t>
            </a:r>
            <a:r>
              <a:rPr lang="en-US" dirty="0"/>
              <a:t>: 14,148 km</a:t>
            </a:r>
          </a:p>
          <a:p>
            <a:pPr marL="0" lvl="0" indent="0">
              <a:buNone/>
            </a:pPr>
            <a:endParaRPr dirty="0"/>
          </a:p>
        </p:txBody>
      </p:sp>
      <p:grpSp>
        <p:nvGrpSpPr>
          <p:cNvPr id="607" name="Google Shape;607;p36"/>
          <p:cNvGrpSpPr/>
          <p:nvPr/>
        </p:nvGrpSpPr>
        <p:grpSpPr>
          <a:xfrm>
            <a:off x="6314400" y="1617150"/>
            <a:ext cx="1763700" cy="1909200"/>
            <a:chOff x="6144450" y="1617150"/>
            <a:chExt cx="1763700" cy="1909200"/>
          </a:xfrm>
        </p:grpSpPr>
        <p:sp>
          <p:nvSpPr>
            <p:cNvPr id="608" name="Google Shape;608;p36"/>
            <p:cNvSpPr/>
            <p:nvPr/>
          </p:nvSpPr>
          <p:spPr>
            <a:xfrm>
              <a:off x="6144450" y="1617150"/>
              <a:ext cx="1763700" cy="19092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36"/>
            <p:cNvSpPr/>
            <p:nvPr/>
          </p:nvSpPr>
          <p:spPr>
            <a:xfrm>
              <a:off x="6832212" y="2037552"/>
              <a:ext cx="626412" cy="1068394"/>
            </a:xfrm>
            <a:custGeom>
              <a:avLst/>
              <a:gdLst/>
              <a:ahLst/>
              <a:cxnLst/>
              <a:rect l="l" t="t" r="r" b="b"/>
              <a:pathLst>
                <a:path w="13098" h="22342" extrusionOk="0">
                  <a:moveTo>
                    <a:pt x="13098" y="0"/>
                  </a:moveTo>
                  <a:lnTo>
                    <a:pt x="7704" y="577"/>
                  </a:lnTo>
                  <a:lnTo>
                    <a:pt x="768" y="10400"/>
                  </a:lnTo>
                  <a:lnTo>
                    <a:pt x="5203" y="11168"/>
                  </a:lnTo>
                  <a:lnTo>
                    <a:pt x="0" y="22341"/>
                  </a:lnTo>
                  <a:lnTo>
                    <a:pt x="11752" y="7317"/>
                  </a:lnTo>
                  <a:lnTo>
                    <a:pt x="7514" y="6739"/>
                  </a:lnTo>
                  <a:lnTo>
                    <a:pt x="1309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36"/>
            <p:cNvSpPr/>
            <p:nvPr/>
          </p:nvSpPr>
          <p:spPr>
            <a:xfrm>
              <a:off x="7280322" y="2670054"/>
              <a:ext cx="255542" cy="435892"/>
            </a:xfrm>
            <a:custGeom>
              <a:avLst/>
              <a:gdLst/>
              <a:ahLst/>
              <a:cxnLst/>
              <a:rect l="l" t="t" r="r" b="b"/>
              <a:pathLst>
                <a:path w="13098" h="22342" extrusionOk="0">
                  <a:moveTo>
                    <a:pt x="13098" y="0"/>
                  </a:moveTo>
                  <a:lnTo>
                    <a:pt x="7704" y="577"/>
                  </a:lnTo>
                  <a:lnTo>
                    <a:pt x="768" y="10400"/>
                  </a:lnTo>
                  <a:lnTo>
                    <a:pt x="5203" y="11168"/>
                  </a:lnTo>
                  <a:lnTo>
                    <a:pt x="0" y="22341"/>
                  </a:lnTo>
                  <a:lnTo>
                    <a:pt x="11752" y="7317"/>
                  </a:lnTo>
                  <a:lnTo>
                    <a:pt x="7514" y="6739"/>
                  </a:lnTo>
                  <a:lnTo>
                    <a:pt x="1309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36"/>
            <p:cNvSpPr/>
            <p:nvPr/>
          </p:nvSpPr>
          <p:spPr>
            <a:xfrm>
              <a:off x="6516847" y="2670054"/>
              <a:ext cx="255542" cy="435892"/>
            </a:xfrm>
            <a:custGeom>
              <a:avLst/>
              <a:gdLst/>
              <a:ahLst/>
              <a:cxnLst/>
              <a:rect l="l" t="t" r="r" b="b"/>
              <a:pathLst>
                <a:path w="13098" h="22342" extrusionOk="0">
                  <a:moveTo>
                    <a:pt x="13098" y="0"/>
                  </a:moveTo>
                  <a:lnTo>
                    <a:pt x="7704" y="577"/>
                  </a:lnTo>
                  <a:lnTo>
                    <a:pt x="768" y="10400"/>
                  </a:lnTo>
                  <a:lnTo>
                    <a:pt x="5203" y="11168"/>
                  </a:lnTo>
                  <a:lnTo>
                    <a:pt x="0" y="22341"/>
                  </a:lnTo>
                  <a:lnTo>
                    <a:pt x="11752" y="7317"/>
                  </a:lnTo>
                  <a:lnTo>
                    <a:pt x="7514" y="6739"/>
                  </a:lnTo>
                  <a:lnTo>
                    <a:pt x="1309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29"/>
        <p:cNvGrpSpPr/>
        <p:nvPr/>
      </p:nvGrpSpPr>
      <p:grpSpPr>
        <a:xfrm>
          <a:off x="0" y="0"/>
          <a:ext cx="0" cy="0"/>
          <a:chOff x="0" y="0"/>
          <a:chExt cx="0" cy="0"/>
        </a:xfrm>
      </p:grpSpPr>
      <p:sp>
        <p:nvSpPr>
          <p:cNvPr id="630" name="Google Shape;630;p38"/>
          <p:cNvSpPr txBox="1">
            <a:spLocks noGrp="1"/>
          </p:cNvSpPr>
          <p:nvPr>
            <p:ph type="title"/>
          </p:nvPr>
        </p:nvSpPr>
        <p:spPr>
          <a:xfrm>
            <a:off x="3429000" y="394926"/>
            <a:ext cx="5114100" cy="4520255"/>
          </a:xfrm>
          <a:prstGeom prst="rect">
            <a:avLst/>
          </a:prstGeom>
        </p:spPr>
        <p:txBody>
          <a:bodyPr spcFirstLastPara="1" wrap="square" lIns="91425" tIns="91425" rIns="91425" bIns="91425" anchor="b" anchorCtr="0">
            <a:noAutofit/>
          </a:bodyPr>
          <a:lstStyle/>
          <a:p>
            <a:pPr algn="l"/>
            <a:r>
              <a:rPr lang="en-US" sz="1600" dirty="0"/>
              <a:t>Payment </a:t>
            </a:r>
            <a:r>
              <a:rPr lang="en-US" sz="1600" dirty="0" err="1" smtClean="0"/>
              <a:t>Methods:</a:t>
            </a:r>
            <a:r>
              <a:rPr lang="en-US" sz="1600" dirty="0" err="1"/>
              <a:t>Most</a:t>
            </a:r>
            <a:r>
              <a:rPr lang="en-US" sz="1600" dirty="0"/>
              <a:t> Common Payment Method: Credit Card</a:t>
            </a:r>
            <a:br>
              <a:rPr lang="en-US" sz="1600" dirty="0"/>
            </a:br>
            <a:r>
              <a:rPr lang="en-US" sz="1600" dirty="0"/>
              <a:t>Performance Metrics:</a:t>
            </a:r>
            <a:br>
              <a:rPr lang="en-US" sz="1600" dirty="0"/>
            </a:br>
            <a:r>
              <a:rPr lang="en-US" sz="1600" dirty="0"/>
              <a:t>Search-to-Estimate Rate: 81.35% (indicating the proportion of searches that resulted in a fare </a:t>
            </a:r>
            <a:r>
              <a:rPr lang="en-US" sz="1600" dirty="0" smtClean="0"/>
              <a:t>estimate</a:t>
            </a:r>
            <a:br>
              <a:rPr lang="en-US" sz="1600" dirty="0" smtClean="0"/>
            </a:br>
            <a:r>
              <a:rPr lang="en-US" sz="1600" dirty="0" smtClean="0"/>
              <a:t>Geographical </a:t>
            </a:r>
            <a:r>
              <a:rPr lang="en-US" sz="1600" dirty="0"/>
              <a:t>Insights:</a:t>
            </a:r>
            <a:br>
              <a:rPr lang="en-US" sz="1600" dirty="0"/>
            </a:br>
            <a:r>
              <a:rPr lang="en-US" sz="1600" dirty="0"/>
              <a:t>Area with the Highest Number of Trips: </a:t>
            </a:r>
            <a:r>
              <a:rPr lang="en-US" sz="1600" dirty="0" err="1"/>
              <a:t>Dasarahalli</a:t>
            </a:r>
            <a:r>
              <a:rPr lang="en-US" sz="1600" dirty="0"/>
              <a:t/>
            </a:r>
            <a:br>
              <a:rPr lang="en-US" sz="1600" dirty="0"/>
            </a:br>
            <a:r>
              <a:rPr lang="en-US" sz="1600" dirty="0"/>
              <a:t>Location with the Highest Average Fare: Bangalore South</a:t>
            </a:r>
            <a:r>
              <a:rPr lang="en-US" sz="9600" dirty="0"/>
              <a:t/>
            </a:r>
            <a:br>
              <a:rPr lang="en-US" sz="9600" dirty="0"/>
            </a:br>
            <a:r>
              <a:rPr lang="en-US" sz="9600" dirty="0"/>
              <a:t/>
            </a:r>
            <a:br>
              <a:rPr lang="en-US" sz="9600" dirty="0"/>
            </a:br>
            <a:endParaRPr sz="1600" dirty="0"/>
          </a:p>
        </p:txBody>
      </p:sp>
      <p:grpSp>
        <p:nvGrpSpPr>
          <p:cNvPr id="632" name="Google Shape;632;p38"/>
          <p:cNvGrpSpPr/>
          <p:nvPr/>
        </p:nvGrpSpPr>
        <p:grpSpPr>
          <a:xfrm>
            <a:off x="930152" y="776510"/>
            <a:ext cx="1862188" cy="1983944"/>
            <a:chOff x="6571010" y="772776"/>
            <a:chExt cx="1582148" cy="1685594"/>
          </a:xfrm>
        </p:grpSpPr>
        <p:sp>
          <p:nvSpPr>
            <p:cNvPr id="633" name="Google Shape;633;p38"/>
            <p:cNvSpPr/>
            <p:nvPr/>
          </p:nvSpPr>
          <p:spPr>
            <a:xfrm>
              <a:off x="7914142" y="1970419"/>
              <a:ext cx="89832" cy="145029"/>
            </a:xfrm>
            <a:custGeom>
              <a:avLst/>
              <a:gdLst/>
              <a:ahLst/>
              <a:cxnLst/>
              <a:rect l="l" t="t" r="r" b="b"/>
              <a:pathLst>
                <a:path w="5081" h="8203" extrusionOk="0">
                  <a:moveTo>
                    <a:pt x="264" y="0"/>
                  </a:moveTo>
                  <a:cubicBezTo>
                    <a:pt x="201" y="0"/>
                    <a:pt x="138" y="3"/>
                    <a:pt x="74" y="8"/>
                  </a:cubicBezTo>
                  <a:cubicBezTo>
                    <a:pt x="50" y="13"/>
                    <a:pt x="26" y="13"/>
                    <a:pt x="1" y="19"/>
                  </a:cubicBezTo>
                  <a:cubicBezTo>
                    <a:pt x="440" y="819"/>
                    <a:pt x="471" y="1753"/>
                    <a:pt x="477" y="2699"/>
                  </a:cubicBezTo>
                  <a:cubicBezTo>
                    <a:pt x="490" y="2614"/>
                    <a:pt x="502" y="2535"/>
                    <a:pt x="521" y="2462"/>
                  </a:cubicBezTo>
                  <a:cubicBezTo>
                    <a:pt x="716" y="2651"/>
                    <a:pt x="1015" y="3035"/>
                    <a:pt x="1387" y="3798"/>
                  </a:cubicBezTo>
                  <a:cubicBezTo>
                    <a:pt x="1919" y="4892"/>
                    <a:pt x="2353" y="6228"/>
                    <a:pt x="2700" y="7303"/>
                  </a:cubicBezTo>
                  <a:lnTo>
                    <a:pt x="2736" y="7419"/>
                  </a:lnTo>
                  <a:cubicBezTo>
                    <a:pt x="2889" y="7896"/>
                    <a:pt x="3334" y="8202"/>
                    <a:pt x="3810" y="8202"/>
                  </a:cubicBezTo>
                  <a:cubicBezTo>
                    <a:pt x="3926" y="8202"/>
                    <a:pt x="4044" y="8184"/>
                    <a:pt x="4159" y="8146"/>
                  </a:cubicBezTo>
                  <a:cubicBezTo>
                    <a:pt x="4757" y="7957"/>
                    <a:pt x="5081" y="7315"/>
                    <a:pt x="4892" y="6723"/>
                  </a:cubicBezTo>
                  <a:lnTo>
                    <a:pt x="4855" y="6607"/>
                  </a:lnTo>
                  <a:cubicBezTo>
                    <a:pt x="3944" y="3808"/>
                    <a:pt x="2714" y="0"/>
                    <a:pt x="26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38"/>
            <p:cNvSpPr/>
            <p:nvPr/>
          </p:nvSpPr>
          <p:spPr>
            <a:xfrm>
              <a:off x="6571010" y="2061860"/>
              <a:ext cx="396492" cy="396509"/>
            </a:xfrm>
            <a:custGeom>
              <a:avLst/>
              <a:gdLst/>
              <a:ahLst/>
              <a:cxnLst/>
              <a:rect l="l" t="t" r="r" b="b"/>
              <a:pathLst>
                <a:path w="22426" h="22427" extrusionOk="0">
                  <a:moveTo>
                    <a:pt x="11216" y="1"/>
                  </a:moveTo>
                  <a:cubicBezTo>
                    <a:pt x="5025" y="1"/>
                    <a:pt x="0" y="5020"/>
                    <a:pt x="0" y="11216"/>
                  </a:cubicBezTo>
                  <a:cubicBezTo>
                    <a:pt x="0" y="17407"/>
                    <a:pt x="5025" y="22426"/>
                    <a:pt x="11216" y="22426"/>
                  </a:cubicBezTo>
                  <a:cubicBezTo>
                    <a:pt x="17407" y="22426"/>
                    <a:pt x="22425" y="17407"/>
                    <a:pt x="22425" y="11216"/>
                  </a:cubicBezTo>
                  <a:cubicBezTo>
                    <a:pt x="22425" y="5020"/>
                    <a:pt x="17407" y="1"/>
                    <a:pt x="1121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38"/>
            <p:cNvSpPr/>
            <p:nvPr/>
          </p:nvSpPr>
          <p:spPr>
            <a:xfrm>
              <a:off x="6673978" y="2164846"/>
              <a:ext cx="190643" cy="190643"/>
            </a:xfrm>
            <a:custGeom>
              <a:avLst/>
              <a:gdLst/>
              <a:ahLst/>
              <a:cxnLst/>
              <a:rect l="l" t="t" r="r" b="b"/>
              <a:pathLst>
                <a:path w="10783" h="10783" extrusionOk="0">
                  <a:moveTo>
                    <a:pt x="5392" y="1"/>
                  </a:moveTo>
                  <a:cubicBezTo>
                    <a:pt x="2411" y="1"/>
                    <a:pt x="1" y="2411"/>
                    <a:pt x="1" y="5391"/>
                  </a:cubicBezTo>
                  <a:cubicBezTo>
                    <a:pt x="1" y="8365"/>
                    <a:pt x="2411" y="10782"/>
                    <a:pt x="5392" y="10782"/>
                  </a:cubicBezTo>
                  <a:cubicBezTo>
                    <a:pt x="8371" y="10782"/>
                    <a:pt x="10783" y="8365"/>
                    <a:pt x="10783" y="5391"/>
                  </a:cubicBezTo>
                  <a:cubicBezTo>
                    <a:pt x="10783" y="2411"/>
                    <a:pt x="8371" y="1"/>
                    <a:pt x="539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38"/>
            <p:cNvSpPr/>
            <p:nvPr/>
          </p:nvSpPr>
          <p:spPr>
            <a:xfrm>
              <a:off x="6705378" y="2230899"/>
              <a:ext cx="29915" cy="26697"/>
            </a:xfrm>
            <a:custGeom>
              <a:avLst/>
              <a:gdLst/>
              <a:ahLst/>
              <a:cxnLst/>
              <a:rect l="l" t="t" r="r" b="b"/>
              <a:pathLst>
                <a:path w="1692" h="1510" extrusionOk="0">
                  <a:moveTo>
                    <a:pt x="846" y="0"/>
                  </a:moveTo>
                  <a:cubicBezTo>
                    <a:pt x="528" y="0"/>
                    <a:pt x="232" y="201"/>
                    <a:pt x="130" y="520"/>
                  </a:cubicBezTo>
                  <a:cubicBezTo>
                    <a:pt x="1" y="917"/>
                    <a:pt x="215" y="1343"/>
                    <a:pt x="612" y="1472"/>
                  </a:cubicBezTo>
                  <a:cubicBezTo>
                    <a:pt x="689" y="1497"/>
                    <a:pt x="768" y="1509"/>
                    <a:pt x="846" y="1509"/>
                  </a:cubicBezTo>
                  <a:cubicBezTo>
                    <a:pt x="1164" y="1509"/>
                    <a:pt x="1460" y="1308"/>
                    <a:pt x="1564" y="990"/>
                  </a:cubicBezTo>
                  <a:cubicBezTo>
                    <a:pt x="1692" y="593"/>
                    <a:pt x="1478" y="165"/>
                    <a:pt x="1082" y="38"/>
                  </a:cubicBezTo>
                  <a:cubicBezTo>
                    <a:pt x="1004" y="12"/>
                    <a:pt x="924" y="0"/>
                    <a:pt x="84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38"/>
            <p:cNvSpPr/>
            <p:nvPr/>
          </p:nvSpPr>
          <p:spPr>
            <a:xfrm>
              <a:off x="6723960" y="2288412"/>
              <a:ext cx="30215" cy="26697"/>
            </a:xfrm>
            <a:custGeom>
              <a:avLst/>
              <a:gdLst/>
              <a:ahLst/>
              <a:cxnLst/>
              <a:rect l="l" t="t" r="r" b="b"/>
              <a:pathLst>
                <a:path w="1709" h="1510" extrusionOk="0">
                  <a:moveTo>
                    <a:pt x="858" y="0"/>
                  </a:moveTo>
                  <a:cubicBezTo>
                    <a:pt x="624" y="0"/>
                    <a:pt x="392" y="110"/>
                    <a:pt x="244" y="313"/>
                  </a:cubicBezTo>
                  <a:cubicBezTo>
                    <a:pt x="0" y="649"/>
                    <a:pt x="74" y="1119"/>
                    <a:pt x="409" y="1364"/>
                  </a:cubicBezTo>
                  <a:cubicBezTo>
                    <a:pt x="542" y="1463"/>
                    <a:pt x="698" y="1510"/>
                    <a:pt x="852" y="1510"/>
                  </a:cubicBezTo>
                  <a:cubicBezTo>
                    <a:pt x="1086" y="1510"/>
                    <a:pt x="1318" y="1401"/>
                    <a:pt x="1466" y="1198"/>
                  </a:cubicBezTo>
                  <a:cubicBezTo>
                    <a:pt x="1709" y="863"/>
                    <a:pt x="1636" y="392"/>
                    <a:pt x="1294" y="142"/>
                  </a:cubicBezTo>
                  <a:cubicBezTo>
                    <a:pt x="1162" y="46"/>
                    <a:pt x="1010" y="0"/>
                    <a:pt x="85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38"/>
            <p:cNvSpPr/>
            <p:nvPr/>
          </p:nvSpPr>
          <p:spPr>
            <a:xfrm>
              <a:off x="7083836" y="2244176"/>
              <a:ext cx="489877" cy="111313"/>
            </a:xfrm>
            <a:custGeom>
              <a:avLst/>
              <a:gdLst/>
              <a:ahLst/>
              <a:cxnLst/>
              <a:rect l="l" t="t" r="r" b="b"/>
              <a:pathLst>
                <a:path w="27708" h="6296" extrusionOk="0">
                  <a:moveTo>
                    <a:pt x="0" y="0"/>
                  </a:moveTo>
                  <a:lnTo>
                    <a:pt x="0" y="6076"/>
                  </a:lnTo>
                  <a:cubicBezTo>
                    <a:pt x="0" y="6191"/>
                    <a:pt x="98" y="6295"/>
                    <a:pt x="220" y="6295"/>
                  </a:cubicBezTo>
                  <a:lnTo>
                    <a:pt x="27488" y="6295"/>
                  </a:lnTo>
                  <a:cubicBezTo>
                    <a:pt x="27610" y="6295"/>
                    <a:pt x="27708" y="6191"/>
                    <a:pt x="27708" y="6076"/>
                  </a:cubicBezTo>
                  <a:lnTo>
                    <a:pt x="2770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38"/>
            <p:cNvSpPr/>
            <p:nvPr/>
          </p:nvSpPr>
          <p:spPr>
            <a:xfrm>
              <a:off x="7569276" y="1895315"/>
              <a:ext cx="276674" cy="432771"/>
            </a:xfrm>
            <a:custGeom>
              <a:avLst/>
              <a:gdLst/>
              <a:ahLst/>
              <a:cxnLst/>
              <a:rect l="l" t="t" r="r" b="b"/>
              <a:pathLst>
                <a:path w="15649" h="24478" extrusionOk="0">
                  <a:moveTo>
                    <a:pt x="15291" y="1"/>
                  </a:moveTo>
                  <a:cubicBezTo>
                    <a:pt x="15209" y="1"/>
                    <a:pt x="15126" y="31"/>
                    <a:pt x="15062" y="91"/>
                  </a:cubicBezTo>
                  <a:cubicBezTo>
                    <a:pt x="11436" y="3656"/>
                    <a:pt x="9066" y="8608"/>
                    <a:pt x="8553" y="13670"/>
                  </a:cubicBezTo>
                  <a:cubicBezTo>
                    <a:pt x="8493" y="14305"/>
                    <a:pt x="8457" y="14958"/>
                    <a:pt x="8420" y="15581"/>
                  </a:cubicBezTo>
                  <a:cubicBezTo>
                    <a:pt x="8353" y="16827"/>
                    <a:pt x="8279" y="18109"/>
                    <a:pt x="7986" y="19324"/>
                  </a:cubicBezTo>
                  <a:cubicBezTo>
                    <a:pt x="7498" y="21381"/>
                    <a:pt x="6380" y="22931"/>
                    <a:pt x="4921" y="23567"/>
                  </a:cubicBezTo>
                  <a:cubicBezTo>
                    <a:pt x="4517" y="23743"/>
                    <a:pt x="4063" y="23831"/>
                    <a:pt x="3603" y="23831"/>
                  </a:cubicBezTo>
                  <a:cubicBezTo>
                    <a:pt x="3076" y="23831"/>
                    <a:pt x="2540" y="23716"/>
                    <a:pt x="2063" y="23488"/>
                  </a:cubicBezTo>
                  <a:cubicBezTo>
                    <a:pt x="1344" y="23139"/>
                    <a:pt x="849" y="22584"/>
                    <a:pt x="671" y="21913"/>
                  </a:cubicBezTo>
                  <a:cubicBezTo>
                    <a:pt x="631" y="21770"/>
                    <a:pt x="501" y="21674"/>
                    <a:pt x="360" y="21674"/>
                  </a:cubicBezTo>
                  <a:cubicBezTo>
                    <a:pt x="332" y="21674"/>
                    <a:pt x="303" y="21678"/>
                    <a:pt x="274" y="21686"/>
                  </a:cubicBezTo>
                  <a:cubicBezTo>
                    <a:pt x="104" y="21735"/>
                    <a:pt x="0" y="21913"/>
                    <a:pt x="49" y="22083"/>
                  </a:cubicBezTo>
                  <a:cubicBezTo>
                    <a:pt x="274" y="22938"/>
                    <a:pt x="891" y="23640"/>
                    <a:pt x="1784" y="24067"/>
                  </a:cubicBezTo>
                  <a:cubicBezTo>
                    <a:pt x="2345" y="24336"/>
                    <a:pt x="2979" y="24477"/>
                    <a:pt x="3608" y="24477"/>
                  </a:cubicBezTo>
                  <a:cubicBezTo>
                    <a:pt x="4152" y="24477"/>
                    <a:pt x="4695" y="24373"/>
                    <a:pt x="5177" y="24159"/>
                  </a:cubicBezTo>
                  <a:cubicBezTo>
                    <a:pt x="6826" y="23438"/>
                    <a:pt x="8077" y="21735"/>
                    <a:pt x="8615" y="19470"/>
                  </a:cubicBezTo>
                  <a:cubicBezTo>
                    <a:pt x="8920" y="18200"/>
                    <a:pt x="8993" y="16887"/>
                    <a:pt x="9066" y="15618"/>
                  </a:cubicBezTo>
                  <a:cubicBezTo>
                    <a:pt x="9103" y="15001"/>
                    <a:pt x="9140" y="14359"/>
                    <a:pt x="9201" y="13736"/>
                  </a:cubicBezTo>
                  <a:cubicBezTo>
                    <a:pt x="9696" y="8822"/>
                    <a:pt x="11997" y="4017"/>
                    <a:pt x="15514" y="556"/>
                  </a:cubicBezTo>
                  <a:cubicBezTo>
                    <a:pt x="15643" y="427"/>
                    <a:pt x="15648" y="226"/>
                    <a:pt x="15521" y="97"/>
                  </a:cubicBezTo>
                  <a:cubicBezTo>
                    <a:pt x="15459" y="33"/>
                    <a:pt x="15375" y="1"/>
                    <a:pt x="1529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38"/>
            <p:cNvSpPr/>
            <p:nvPr/>
          </p:nvSpPr>
          <p:spPr>
            <a:xfrm>
              <a:off x="7602196" y="844592"/>
              <a:ext cx="325560" cy="993404"/>
            </a:xfrm>
            <a:custGeom>
              <a:avLst/>
              <a:gdLst/>
              <a:ahLst/>
              <a:cxnLst/>
              <a:rect l="l" t="t" r="r" b="b"/>
              <a:pathLst>
                <a:path w="18414" h="56188" extrusionOk="0">
                  <a:moveTo>
                    <a:pt x="9915" y="1"/>
                  </a:moveTo>
                  <a:cubicBezTo>
                    <a:pt x="9862" y="1"/>
                    <a:pt x="9807" y="14"/>
                    <a:pt x="9757" y="41"/>
                  </a:cubicBezTo>
                  <a:cubicBezTo>
                    <a:pt x="3670" y="3424"/>
                    <a:pt x="1" y="10622"/>
                    <a:pt x="818" y="17534"/>
                  </a:cubicBezTo>
                  <a:cubicBezTo>
                    <a:pt x="1424" y="22583"/>
                    <a:pt x="4225" y="27118"/>
                    <a:pt x="6601" y="30508"/>
                  </a:cubicBezTo>
                  <a:cubicBezTo>
                    <a:pt x="7291" y="31485"/>
                    <a:pt x="8010" y="32474"/>
                    <a:pt x="8706" y="33427"/>
                  </a:cubicBezTo>
                  <a:cubicBezTo>
                    <a:pt x="10758" y="36223"/>
                    <a:pt x="12877" y="39117"/>
                    <a:pt x="14403" y="42273"/>
                  </a:cubicBezTo>
                  <a:cubicBezTo>
                    <a:pt x="15753" y="45076"/>
                    <a:pt x="17718" y="50546"/>
                    <a:pt x="15728" y="55748"/>
                  </a:cubicBezTo>
                  <a:cubicBezTo>
                    <a:pt x="15661" y="55912"/>
                    <a:pt x="15747" y="56103"/>
                    <a:pt x="15911" y="56169"/>
                  </a:cubicBezTo>
                  <a:cubicBezTo>
                    <a:pt x="15948" y="56182"/>
                    <a:pt x="15990" y="56188"/>
                    <a:pt x="16027" y="56188"/>
                  </a:cubicBezTo>
                  <a:cubicBezTo>
                    <a:pt x="16156" y="56188"/>
                    <a:pt x="16278" y="56108"/>
                    <a:pt x="16333" y="55979"/>
                  </a:cubicBezTo>
                  <a:cubicBezTo>
                    <a:pt x="18414" y="50552"/>
                    <a:pt x="16382" y="44886"/>
                    <a:pt x="14984" y="41992"/>
                  </a:cubicBezTo>
                  <a:cubicBezTo>
                    <a:pt x="13432" y="38781"/>
                    <a:pt x="11295" y="35862"/>
                    <a:pt x="9232" y="33041"/>
                  </a:cubicBezTo>
                  <a:cubicBezTo>
                    <a:pt x="8536" y="32089"/>
                    <a:pt x="7815" y="31111"/>
                    <a:pt x="7131" y="30136"/>
                  </a:cubicBezTo>
                  <a:cubicBezTo>
                    <a:pt x="4800" y="26808"/>
                    <a:pt x="2052" y="22364"/>
                    <a:pt x="1466" y="17461"/>
                  </a:cubicBezTo>
                  <a:cubicBezTo>
                    <a:pt x="672" y="10799"/>
                    <a:pt x="4208" y="3870"/>
                    <a:pt x="10075" y="609"/>
                  </a:cubicBezTo>
                  <a:cubicBezTo>
                    <a:pt x="10227" y="517"/>
                    <a:pt x="10281" y="322"/>
                    <a:pt x="10196" y="164"/>
                  </a:cubicBezTo>
                  <a:cubicBezTo>
                    <a:pt x="10139" y="59"/>
                    <a:pt x="10029" y="1"/>
                    <a:pt x="99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38"/>
            <p:cNvSpPr/>
            <p:nvPr/>
          </p:nvSpPr>
          <p:spPr>
            <a:xfrm>
              <a:off x="6681634" y="2012303"/>
              <a:ext cx="1019022" cy="268701"/>
            </a:xfrm>
            <a:custGeom>
              <a:avLst/>
              <a:gdLst/>
              <a:ahLst/>
              <a:cxnLst/>
              <a:rect l="l" t="t" r="r" b="b"/>
              <a:pathLst>
                <a:path w="57637" h="15198" extrusionOk="0">
                  <a:moveTo>
                    <a:pt x="8518" y="1"/>
                  </a:moveTo>
                  <a:lnTo>
                    <a:pt x="0" y="1509"/>
                  </a:lnTo>
                  <a:cubicBezTo>
                    <a:pt x="0" y="1509"/>
                    <a:pt x="1509" y="3450"/>
                    <a:pt x="2155" y="7119"/>
                  </a:cubicBezTo>
                  <a:cubicBezTo>
                    <a:pt x="2803" y="10783"/>
                    <a:pt x="2155" y="13873"/>
                    <a:pt x="2155" y="13873"/>
                  </a:cubicBezTo>
                  <a:cubicBezTo>
                    <a:pt x="2155" y="13873"/>
                    <a:pt x="18622" y="15151"/>
                    <a:pt x="30746" y="15151"/>
                  </a:cubicBezTo>
                  <a:cubicBezTo>
                    <a:pt x="30993" y="15151"/>
                    <a:pt x="31238" y="15150"/>
                    <a:pt x="31481" y="15149"/>
                  </a:cubicBezTo>
                  <a:cubicBezTo>
                    <a:pt x="43667" y="15094"/>
                    <a:pt x="56000" y="15198"/>
                    <a:pt x="56818" y="14019"/>
                  </a:cubicBezTo>
                  <a:cubicBezTo>
                    <a:pt x="57637" y="12841"/>
                    <a:pt x="57575" y="10410"/>
                    <a:pt x="57575" y="10410"/>
                  </a:cubicBezTo>
                  <a:lnTo>
                    <a:pt x="22317" y="10350"/>
                  </a:lnTo>
                  <a:lnTo>
                    <a:pt x="14447" y="4208"/>
                  </a:lnTo>
                  <a:lnTo>
                    <a:pt x="851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38"/>
            <p:cNvSpPr/>
            <p:nvPr/>
          </p:nvSpPr>
          <p:spPr>
            <a:xfrm>
              <a:off x="7748127" y="826099"/>
              <a:ext cx="203939" cy="106999"/>
            </a:xfrm>
            <a:custGeom>
              <a:avLst/>
              <a:gdLst/>
              <a:ahLst/>
              <a:cxnLst/>
              <a:rect l="l" t="t" r="r" b="b"/>
              <a:pathLst>
                <a:path w="11535" h="6052" extrusionOk="0">
                  <a:moveTo>
                    <a:pt x="1" y="1"/>
                  </a:moveTo>
                  <a:lnTo>
                    <a:pt x="1" y="1"/>
                  </a:lnTo>
                  <a:cubicBezTo>
                    <a:pt x="539" y="971"/>
                    <a:pt x="1185" y="3431"/>
                    <a:pt x="2315" y="3865"/>
                  </a:cubicBezTo>
                  <a:cubicBezTo>
                    <a:pt x="3365" y="4261"/>
                    <a:pt x="4091" y="4567"/>
                    <a:pt x="4596" y="4567"/>
                  </a:cubicBezTo>
                  <a:cubicBezTo>
                    <a:pt x="4637" y="4567"/>
                    <a:pt x="4677" y="4565"/>
                    <a:pt x="4715" y="4561"/>
                  </a:cubicBezTo>
                  <a:cubicBezTo>
                    <a:pt x="5127" y="4522"/>
                    <a:pt x="5287" y="4163"/>
                    <a:pt x="5806" y="4163"/>
                  </a:cubicBezTo>
                  <a:cubicBezTo>
                    <a:pt x="5933" y="4163"/>
                    <a:pt x="6081" y="4185"/>
                    <a:pt x="6259" y="4237"/>
                  </a:cubicBezTo>
                  <a:cubicBezTo>
                    <a:pt x="7169" y="4513"/>
                    <a:pt x="9489" y="4995"/>
                    <a:pt x="10027" y="5477"/>
                  </a:cubicBezTo>
                  <a:cubicBezTo>
                    <a:pt x="10401" y="5818"/>
                    <a:pt x="10621" y="6052"/>
                    <a:pt x="10847" y="6052"/>
                  </a:cubicBezTo>
                  <a:cubicBezTo>
                    <a:pt x="10945" y="6052"/>
                    <a:pt x="11044" y="6008"/>
                    <a:pt x="11156" y="5911"/>
                  </a:cubicBezTo>
                  <a:cubicBezTo>
                    <a:pt x="11534" y="5587"/>
                    <a:pt x="11376" y="4617"/>
                    <a:pt x="10191" y="4237"/>
                  </a:cubicBezTo>
                  <a:cubicBezTo>
                    <a:pt x="9001" y="3865"/>
                    <a:pt x="4366" y="2839"/>
                    <a:pt x="4233" y="2625"/>
                  </a:cubicBezTo>
                  <a:cubicBezTo>
                    <a:pt x="4098" y="2406"/>
                    <a:pt x="3963" y="397"/>
                    <a:pt x="3475" y="397"/>
                  </a:cubicBezTo>
                  <a:cubicBezTo>
                    <a:pt x="2993" y="397"/>
                    <a:pt x="1" y="1"/>
                    <a:pt x="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38"/>
            <p:cNvSpPr/>
            <p:nvPr/>
          </p:nvSpPr>
          <p:spPr>
            <a:xfrm>
              <a:off x="7674101" y="825339"/>
              <a:ext cx="263061" cy="1202222"/>
            </a:xfrm>
            <a:custGeom>
              <a:avLst/>
              <a:gdLst/>
              <a:ahLst/>
              <a:cxnLst/>
              <a:rect l="l" t="t" r="r" b="b"/>
              <a:pathLst>
                <a:path w="14879" h="67999" extrusionOk="0">
                  <a:moveTo>
                    <a:pt x="2229" y="0"/>
                  </a:moveTo>
                  <a:lnTo>
                    <a:pt x="0" y="410"/>
                  </a:lnTo>
                  <a:lnTo>
                    <a:pt x="12650" y="67998"/>
                  </a:lnTo>
                  <a:lnTo>
                    <a:pt x="14879" y="67588"/>
                  </a:lnTo>
                  <a:lnTo>
                    <a:pt x="222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38"/>
            <p:cNvSpPr/>
            <p:nvPr/>
          </p:nvSpPr>
          <p:spPr>
            <a:xfrm>
              <a:off x="7487877" y="809586"/>
              <a:ext cx="409893" cy="22878"/>
            </a:xfrm>
            <a:custGeom>
              <a:avLst/>
              <a:gdLst/>
              <a:ahLst/>
              <a:cxnLst/>
              <a:rect l="l" t="t" r="r" b="b"/>
              <a:pathLst>
                <a:path w="23184" h="1294" extrusionOk="0">
                  <a:moveTo>
                    <a:pt x="0" y="0"/>
                  </a:moveTo>
                  <a:lnTo>
                    <a:pt x="0" y="1294"/>
                  </a:lnTo>
                  <a:lnTo>
                    <a:pt x="23183" y="1294"/>
                  </a:lnTo>
                  <a:lnTo>
                    <a:pt x="2318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38"/>
            <p:cNvSpPr/>
            <p:nvPr/>
          </p:nvSpPr>
          <p:spPr>
            <a:xfrm>
              <a:off x="7849504" y="785718"/>
              <a:ext cx="78588" cy="71498"/>
            </a:xfrm>
            <a:custGeom>
              <a:avLst/>
              <a:gdLst/>
              <a:ahLst/>
              <a:cxnLst/>
              <a:rect l="l" t="t" r="r" b="b"/>
              <a:pathLst>
                <a:path w="4445" h="4044" extrusionOk="0">
                  <a:moveTo>
                    <a:pt x="2021" y="1"/>
                  </a:moveTo>
                  <a:cubicBezTo>
                    <a:pt x="55" y="1"/>
                    <a:pt x="1" y="4043"/>
                    <a:pt x="2021" y="4043"/>
                  </a:cubicBezTo>
                  <a:cubicBezTo>
                    <a:pt x="4389" y="4043"/>
                    <a:pt x="4445" y="1"/>
                    <a:pt x="202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38"/>
            <p:cNvSpPr/>
            <p:nvPr/>
          </p:nvSpPr>
          <p:spPr>
            <a:xfrm>
              <a:off x="7779226" y="797175"/>
              <a:ext cx="123283" cy="48585"/>
            </a:xfrm>
            <a:custGeom>
              <a:avLst/>
              <a:gdLst/>
              <a:ahLst/>
              <a:cxnLst/>
              <a:rect l="l" t="t" r="r" b="b"/>
              <a:pathLst>
                <a:path w="6973" h="2748" extrusionOk="0">
                  <a:moveTo>
                    <a:pt x="0" y="0"/>
                  </a:moveTo>
                  <a:cubicBezTo>
                    <a:pt x="0" y="0"/>
                    <a:pt x="129" y="592"/>
                    <a:pt x="129" y="1373"/>
                  </a:cubicBezTo>
                  <a:cubicBezTo>
                    <a:pt x="129" y="2156"/>
                    <a:pt x="37" y="2748"/>
                    <a:pt x="37" y="2748"/>
                  </a:cubicBezTo>
                  <a:lnTo>
                    <a:pt x="6039" y="2748"/>
                  </a:lnTo>
                  <a:cubicBezTo>
                    <a:pt x="6039" y="2748"/>
                    <a:pt x="6972" y="2430"/>
                    <a:pt x="6972" y="1508"/>
                  </a:cubicBezTo>
                  <a:cubicBezTo>
                    <a:pt x="6972" y="378"/>
                    <a:pt x="6039" y="0"/>
                    <a:pt x="603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38"/>
            <p:cNvSpPr/>
            <p:nvPr/>
          </p:nvSpPr>
          <p:spPr>
            <a:xfrm>
              <a:off x="7756648" y="2061860"/>
              <a:ext cx="396509" cy="396509"/>
            </a:xfrm>
            <a:custGeom>
              <a:avLst/>
              <a:gdLst/>
              <a:ahLst/>
              <a:cxnLst/>
              <a:rect l="l" t="t" r="r" b="b"/>
              <a:pathLst>
                <a:path w="22427" h="22427" extrusionOk="0">
                  <a:moveTo>
                    <a:pt x="11217" y="1"/>
                  </a:moveTo>
                  <a:cubicBezTo>
                    <a:pt x="5020" y="1"/>
                    <a:pt x="1" y="5020"/>
                    <a:pt x="1" y="11216"/>
                  </a:cubicBezTo>
                  <a:cubicBezTo>
                    <a:pt x="1" y="17407"/>
                    <a:pt x="5020" y="22426"/>
                    <a:pt x="11217" y="22426"/>
                  </a:cubicBezTo>
                  <a:cubicBezTo>
                    <a:pt x="17408" y="22426"/>
                    <a:pt x="22426" y="17407"/>
                    <a:pt x="22426" y="11216"/>
                  </a:cubicBezTo>
                  <a:cubicBezTo>
                    <a:pt x="22426" y="5020"/>
                    <a:pt x="17408" y="1"/>
                    <a:pt x="1121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38"/>
            <p:cNvSpPr/>
            <p:nvPr/>
          </p:nvSpPr>
          <p:spPr>
            <a:xfrm>
              <a:off x="7859634" y="2164846"/>
              <a:ext cx="190661" cy="190643"/>
            </a:xfrm>
            <a:custGeom>
              <a:avLst/>
              <a:gdLst/>
              <a:ahLst/>
              <a:cxnLst/>
              <a:rect l="l" t="t" r="r" b="b"/>
              <a:pathLst>
                <a:path w="10784" h="10783" extrusionOk="0">
                  <a:moveTo>
                    <a:pt x="5392" y="1"/>
                  </a:moveTo>
                  <a:cubicBezTo>
                    <a:pt x="2413" y="1"/>
                    <a:pt x="1" y="2411"/>
                    <a:pt x="1" y="5391"/>
                  </a:cubicBezTo>
                  <a:cubicBezTo>
                    <a:pt x="1" y="8365"/>
                    <a:pt x="2413" y="10782"/>
                    <a:pt x="5392" y="10782"/>
                  </a:cubicBezTo>
                  <a:cubicBezTo>
                    <a:pt x="8366" y="10782"/>
                    <a:pt x="10784" y="8365"/>
                    <a:pt x="10784" y="5391"/>
                  </a:cubicBezTo>
                  <a:cubicBezTo>
                    <a:pt x="10784" y="2411"/>
                    <a:pt x="8366" y="1"/>
                    <a:pt x="539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38"/>
            <p:cNvSpPr/>
            <p:nvPr/>
          </p:nvSpPr>
          <p:spPr>
            <a:xfrm>
              <a:off x="7941581" y="2195291"/>
              <a:ext cx="26679" cy="26768"/>
            </a:xfrm>
            <a:custGeom>
              <a:avLst/>
              <a:gdLst/>
              <a:ahLst/>
              <a:cxnLst/>
              <a:rect l="l" t="t" r="r" b="b"/>
              <a:pathLst>
                <a:path w="1509" h="1514" extrusionOk="0">
                  <a:moveTo>
                    <a:pt x="757" y="0"/>
                  </a:moveTo>
                  <a:cubicBezTo>
                    <a:pt x="336" y="0"/>
                    <a:pt x="0" y="342"/>
                    <a:pt x="0" y="756"/>
                  </a:cubicBezTo>
                  <a:cubicBezTo>
                    <a:pt x="0" y="1173"/>
                    <a:pt x="336" y="1514"/>
                    <a:pt x="757" y="1514"/>
                  </a:cubicBezTo>
                  <a:cubicBezTo>
                    <a:pt x="1173" y="1514"/>
                    <a:pt x="1508" y="1173"/>
                    <a:pt x="1508" y="756"/>
                  </a:cubicBezTo>
                  <a:cubicBezTo>
                    <a:pt x="1508" y="342"/>
                    <a:pt x="1173" y="0"/>
                    <a:pt x="75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38"/>
            <p:cNvSpPr/>
            <p:nvPr/>
          </p:nvSpPr>
          <p:spPr>
            <a:xfrm>
              <a:off x="7891070" y="2230899"/>
              <a:ext cx="29915" cy="26697"/>
            </a:xfrm>
            <a:custGeom>
              <a:avLst/>
              <a:gdLst/>
              <a:ahLst/>
              <a:cxnLst/>
              <a:rect l="l" t="t" r="r" b="b"/>
              <a:pathLst>
                <a:path w="1692" h="1510" extrusionOk="0">
                  <a:moveTo>
                    <a:pt x="841" y="0"/>
                  </a:moveTo>
                  <a:cubicBezTo>
                    <a:pt x="526" y="0"/>
                    <a:pt x="231" y="201"/>
                    <a:pt x="128" y="520"/>
                  </a:cubicBezTo>
                  <a:cubicBezTo>
                    <a:pt x="0" y="917"/>
                    <a:pt x="214" y="1343"/>
                    <a:pt x="610" y="1472"/>
                  </a:cubicBezTo>
                  <a:cubicBezTo>
                    <a:pt x="687" y="1497"/>
                    <a:pt x="766" y="1509"/>
                    <a:pt x="844" y="1509"/>
                  </a:cubicBezTo>
                  <a:cubicBezTo>
                    <a:pt x="1163" y="1509"/>
                    <a:pt x="1460" y="1308"/>
                    <a:pt x="1562" y="990"/>
                  </a:cubicBezTo>
                  <a:cubicBezTo>
                    <a:pt x="1691" y="593"/>
                    <a:pt x="1471" y="165"/>
                    <a:pt x="1074" y="38"/>
                  </a:cubicBezTo>
                  <a:cubicBezTo>
                    <a:pt x="997" y="12"/>
                    <a:pt x="919" y="0"/>
                    <a:pt x="84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38"/>
            <p:cNvSpPr/>
            <p:nvPr/>
          </p:nvSpPr>
          <p:spPr>
            <a:xfrm>
              <a:off x="7909510" y="2288412"/>
              <a:ext cx="30357" cy="26697"/>
            </a:xfrm>
            <a:custGeom>
              <a:avLst/>
              <a:gdLst/>
              <a:ahLst/>
              <a:cxnLst/>
              <a:rect l="l" t="t" r="r" b="b"/>
              <a:pathLst>
                <a:path w="1717" h="1510" extrusionOk="0">
                  <a:moveTo>
                    <a:pt x="865" y="0"/>
                  </a:moveTo>
                  <a:cubicBezTo>
                    <a:pt x="631" y="0"/>
                    <a:pt x="399" y="110"/>
                    <a:pt x="251" y="313"/>
                  </a:cubicBezTo>
                  <a:cubicBezTo>
                    <a:pt x="0" y="649"/>
                    <a:pt x="80" y="1119"/>
                    <a:pt x="417" y="1364"/>
                  </a:cubicBezTo>
                  <a:cubicBezTo>
                    <a:pt x="550" y="1463"/>
                    <a:pt x="704" y="1510"/>
                    <a:pt x="857" y="1510"/>
                  </a:cubicBezTo>
                  <a:cubicBezTo>
                    <a:pt x="1090" y="1510"/>
                    <a:pt x="1319" y="1401"/>
                    <a:pt x="1466" y="1198"/>
                  </a:cubicBezTo>
                  <a:cubicBezTo>
                    <a:pt x="1716" y="863"/>
                    <a:pt x="1637" y="392"/>
                    <a:pt x="1302" y="142"/>
                  </a:cubicBezTo>
                  <a:cubicBezTo>
                    <a:pt x="1170" y="46"/>
                    <a:pt x="1017" y="0"/>
                    <a:pt x="86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38"/>
            <p:cNvSpPr/>
            <p:nvPr/>
          </p:nvSpPr>
          <p:spPr>
            <a:xfrm>
              <a:off x="7970081" y="2288412"/>
              <a:ext cx="30215" cy="26697"/>
            </a:xfrm>
            <a:custGeom>
              <a:avLst/>
              <a:gdLst/>
              <a:ahLst/>
              <a:cxnLst/>
              <a:rect l="l" t="t" r="r" b="b"/>
              <a:pathLst>
                <a:path w="1709" h="1510" extrusionOk="0">
                  <a:moveTo>
                    <a:pt x="850" y="0"/>
                  </a:moveTo>
                  <a:cubicBezTo>
                    <a:pt x="697" y="0"/>
                    <a:pt x="543" y="46"/>
                    <a:pt x="409" y="142"/>
                  </a:cubicBezTo>
                  <a:cubicBezTo>
                    <a:pt x="74" y="392"/>
                    <a:pt x="0" y="863"/>
                    <a:pt x="244" y="1198"/>
                  </a:cubicBezTo>
                  <a:cubicBezTo>
                    <a:pt x="391" y="1401"/>
                    <a:pt x="621" y="1510"/>
                    <a:pt x="855" y="1510"/>
                  </a:cubicBezTo>
                  <a:cubicBezTo>
                    <a:pt x="1009" y="1510"/>
                    <a:pt x="1165" y="1463"/>
                    <a:pt x="1300" y="1364"/>
                  </a:cubicBezTo>
                  <a:cubicBezTo>
                    <a:pt x="1636" y="1119"/>
                    <a:pt x="1709" y="649"/>
                    <a:pt x="1466" y="313"/>
                  </a:cubicBezTo>
                  <a:cubicBezTo>
                    <a:pt x="1317" y="110"/>
                    <a:pt x="1085" y="0"/>
                    <a:pt x="85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38"/>
            <p:cNvSpPr/>
            <p:nvPr/>
          </p:nvSpPr>
          <p:spPr>
            <a:xfrm>
              <a:off x="7988858" y="2230899"/>
              <a:ext cx="30021" cy="26697"/>
            </a:xfrm>
            <a:custGeom>
              <a:avLst/>
              <a:gdLst/>
              <a:ahLst/>
              <a:cxnLst/>
              <a:rect l="l" t="t" r="r" b="b"/>
              <a:pathLst>
                <a:path w="1698" h="1510" extrusionOk="0">
                  <a:moveTo>
                    <a:pt x="853" y="0"/>
                  </a:moveTo>
                  <a:cubicBezTo>
                    <a:pt x="775" y="0"/>
                    <a:pt x="696" y="12"/>
                    <a:pt x="618" y="38"/>
                  </a:cubicBezTo>
                  <a:cubicBezTo>
                    <a:pt x="220" y="165"/>
                    <a:pt x="1" y="593"/>
                    <a:pt x="134" y="990"/>
                  </a:cubicBezTo>
                  <a:cubicBezTo>
                    <a:pt x="238" y="1308"/>
                    <a:pt x="530" y="1509"/>
                    <a:pt x="847" y="1509"/>
                  </a:cubicBezTo>
                  <a:cubicBezTo>
                    <a:pt x="924" y="1509"/>
                    <a:pt x="1003" y="1497"/>
                    <a:pt x="1081" y="1472"/>
                  </a:cubicBezTo>
                  <a:cubicBezTo>
                    <a:pt x="1478" y="1343"/>
                    <a:pt x="1698" y="917"/>
                    <a:pt x="1570" y="520"/>
                  </a:cubicBezTo>
                  <a:cubicBezTo>
                    <a:pt x="1466" y="201"/>
                    <a:pt x="1170" y="0"/>
                    <a:pt x="85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38"/>
            <p:cNvSpPr/>
            <p:nvPr/>
          </p:nvSpPr>
          <p:spPr>
            <a:xfrm>
              <a:off x="7867856" y="1970755"/>
              <a:ext cx="104595" cy="311858"/>
            </a:xfrm>
            <a:custGeom>
              <a:avLst/>
              <a:gdLst/>
              <a:ahLst/>
              <a:cxnLst/>
              <a:rect l="l" t="t" r="r" b="b"/>
              <a:pathLst>
                <a:path w="5916" h="17639" extrusionOk="0">
                  <a:moveTo>
                    <a:pt x="2619" y="0"/>
                  </a:moveTo>
                  <a:cubicBezTo>
                    <a:pt x="2289" y="37"/>
                    <a:pt x="1739" y="214"/>
                    <a:pt x="1337" y="891"/>
                  </a:cubicBezTo>
                  <a:cubicBezTo>
                    <a:pt x="0" y="3145"/>
                    <a:pt x="1184" y="11557"/>
                    <a:pt x="3596" y="16967"/>
                  </a:cubicBezTo>
                  <a:cubicBezTo>
                    <a:pt x="3767" y="17353"/>
                    <a:pt x="4121" y="17590"/>
                    <a:pt x="4506" y="17633"/>
                  </a:cubicBezTo>
                  <a:cubicBezTo>
                    <a:pt x="4547" y="17637"/>
                    <a:pt x="4588" y="17639"/>
                    <a:pt x="4629" y="17639"/>
                  </a:cubicBezTo>
                  <a:cubicBezTo>
                    <a:pt x="4785" y="17639"/>
                    <a:pt x="4943" y="17609"/>
                    <a:pt x="5092" y="17542"/>
                  </a:cubicBezTo>
                  <a:cubicBezTo>
                    <a:pt x="5659" y="17285"/>
                    <a:pt x="5916" y="16620"/>
                    <a:pt x="5667" y="16046"/>
                  </a:cubicBezTo>
                  <a:cubicBezTo>
                    <a:pt x="3529" y="11264"/>
                    <a:pt x="2753" y="4873"/>
                    <a:pt x="3095" y="2680"/>
                  </a:cubicBezTo>
                  <a:cubicBezTo>
                    <a:pt x="3089" y="1734"/>
                    <a:pt x="3058" y="800"/>
                    <a:pt x="261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38"/>
            <p:cNvSpPr/>
            <p:nvPr/>
          </p:nvSpPr>
          <p:spPr>
            <a:xfrm>
              <a:off x="7751274" y="790492"/>
              <a:ext cx="74291" cy="65186"/>
            </a:xfrm>
            <a:custGeom>
              <a:avLst/>
              <a:gdLst/>
              <a:ahLst/>
              <a:cxnLst/>
              <a:rect l="l" t="t" r="r" b="b"/>
              <a:pathLst>
                <a:path w="4202" h="3687" extrusionOk="0">
                  <a:moveTo>
                    <a:pt x="1849" y="0"/>
                  </a:moveTo>
                  <a:cubicBezTo>
                    <a:pt x="18" y="0"/>
                    <a:pt x="0" y="3687"/>
                    <a:pt x="1990" y="3687"/>
                  </a:cubicBezTo>
                  <a:cubicBezTo>
                    <a:pt x="4201" y="3687"/>
                    <a:pt x="4115" y="0"/>
                    <a:pt x="184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38"/>
            <p:cNvSpPr/>
            <p:nvPr/>
          </p:nvSpPr>
          <p:spPr>
            <a:xfrm>
              <a:off x="7556529" y="772776"/>
              <a:ext cx="111525" cy="106575"/>
            </a:xfrm>
            <a:custGeom>
              <a:avLst/>
              <a:gdLst/>
              <a:ahLst/>
              <a:cxnLst/>
              <a:rect l="l" t="t" r="r" b="b"/>
              <a:pathLst>
                <a:path w="6308" h="6028" extrusionOk="0">
                  <a:moveTo>
                    <a:pt x="2486" y="0"/>
                  </a:moveTo>
                  <a:cubicBezTo>
                    <a:pt x="1794" y="0"/>
                    <a:pt x="1095" y="198"/>
                    <a:pt x="592" y="678"/>
                  </a:cubicBezTo>
                  <a:cubicBezTo>
                    <a:pt x="592" y="678"/>
                    <a:pt x="0" y="3700"/>
                    <a:pt x="270" y="4128"/>
                  </a:cubicBezTo>
                  <a:cubicBezTo>
                    <a:pt x="538" y="4561"/>
                    <a:pt x="1508" y="4995"/>
                    <a:pt x="2212" y="5044"/>
                  </a:cubicBezTo>
                  <a:cubicBezTo>
                    <a:pt x="2913" y="5098"/>
                    <a:pt x="3988" y="5965"/>
                    <a:pt x="4366" y="6014"/>
                  </a:cubicBezTo>
                  <a:cubicBezTo>
                    <a:pt x="4428" y="6023"/>
                    <a:pt x="4517" y="6028"/>
                    <a:pt x="4622" y="6028"/>
                  </a:cubicBezTo>
                  <a:cubicBezTo>
                    <a:pt x="5156" y="6028"/>
                    <a:pt x="6112" y="5903"/>
                    <a:pt x="6197" y="5587"/>
                  </a:cubicBezTo>
                  <a:cubicBezTo>
                    <a:pt x="6307" y="5208"/>
                    <a:pt x="5233" y="4182"/>
                    <a:pt x="5337" y="3755"/>
                  </a:cubicBezTo>
                  <a:cubicBezTo>
                    <a:pt x="5447" y="3322"/>
                    <a:pt x="5447" y="1972"/>
                    <a:pt x="4855" y="1002"/>
                  </a:cubicBezTo>
                  <a:cubicBezTo>
                    <a:pt x="4503" y="425"/>
                    <a:pt x="3501" y="0"/>
                    <a:pt x="24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38"/>
            <p:cNvSpPr/>
            <p:nvPr/>
          </p:nvSpPr>
          <p:spPr>
            <a:xfrm>
              <a:off x="7481300" y="790492"/>
              <a:ext cx="115291" cy="50370"/>
            </a:xfrm>
            <a:custGeom>
              <a:avLst/>
              <a:gdLst/>
              <a:ahLst/>
              <a:cxnLst/>
              <a:rect l="l" t="t" r="r" b="b"/>
              <a:pathLst>
                <a:path w="6521" h="2849" extrusionOk="0">
                  <a:moveTo>
                    <a:pt x="0" y="0"/>
                  </a:moveTo>
                  <a:lnTo>
                    <a:pt x="0" y="2802"/>
                  </a:lnTo>
                  <a:lnTo>
                    <a:pt x="5605" y="2802"/>
                  </a:lnTo>
                  <a:cubicBezTo>
                    <a:pt x="5616" y="2833"/>
                    <a:pt x="5642" y="2848"/>
                    <a:pt x="5681" y="2848"/>
                  </a:cubicBezTo>
                  <a:cubicBezTo>
                    <a:pt x="5905" y="2848"/>
                    <a:pt x="6521" y="2322"/>
                    <a:pt x="6521" y="1404"/>
                  </a:cubicBezTo>
                  <a:cubicBezTo>
                    <a:pt x="6521" y="396"/>
                    <a:pt x="5661" y="0"/>
                    <a:pt x="566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38"/>
            <p:cNvSpPr/>
            <p:nvPr/>
          </p:nvSpPr>
          <p:spPr>
            <a:xfrm>
              <a:off x="7448804" y="779035"/>
              <a:ext cx="59157" cy="72453"/>
            </a:xfrm>
            <a:custGeom>
              <a:avLst/>
              <a:gdLst/>
              <a:ahLst/>
              <a:cxnLst/>
              <a:rect l="l" t="t" r="r" b="b"/>
              <a:pathLst>
                <a:path w="3346" h="4098" extrusionOk="0">
                  <a:moveTo>
                    <a:pt x="1674" y="0"/>
                  </a:moveTo>
                  <a:cubicBezTo>
                    <a:pt x="751" y="0"/>
                    <a:pt x="1" y="916"/>
                    <a:pt x="1" y="2052"/>
                  </a:cubicBezTo>
                  <a:cubicBezTo>
                    <a:pt x="1" y="3182"/>
                    <a:pt x="751" y="4098"/>
                    <a:pt x="1674" y="4098"/>
                  </a:cubicBezTo>
                  <a:cubicBezTo>
                    <a:pt x="2596" y="4098"/>
                    <a:pt x="3346" y="3182"/>
                    <a:pt x="3346" y="2052"/>
                  </a:cubicBezTo>
                  <a:cubicBezTo>
                    <a:pt x="3346" y="916"/>
                    <a:pt x="2596" y="0"/>
                    <a:pt x="16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38"/>
            <p:cNvSpPr/>
            <p:nvPr/>
          </p:nvSpPr>
          <p:spPr>
            <a:xfrm>
              <a:off x="7744043" y="809586"/>
              <a:ext cx="49557" cy="22878"/>
            </a:xfrm>
            <a:custGeom>
              <a:avLst/>
              <a:gdLst/>
              <a:ahLst/>
              <a:cxnLst/>
              <a:rect l="l" t="t" r="r" b="b"/>
              <a:pathLst>
                <a:path w="2803" h="1294" extrusionOk="0">
                  <a:moveTo>
                    <a:pt x="0" y="0"/>
                  </a:moveTo>
                  <a:lnTo>
                    <a:pt x="0" y="1294"/>
                  </a:lnTo>
                  <a:lnTo>
                    <a:pt x="2156" y="1294"/>
                  </a:lnTo>
                  <a:cubicBezTo>
                    <a:pt x="2156" y="1294"/>
                    <a:pt x="2802" y="1142"/>
                    <a:pt x="2802" y="635"/>
                  </a:cubicBezTo>
                  <a:cubicBezTo>
                    <a:pt x="2802" y="129"/>
                    <a:pt x="2156" y="0"/>
                    <a:pt x="215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38"/>
            <p:cNvSpPr/>
            <p:nvPr/>
          </p:nvSpPr>
          <p:spPr>
            <a:xfrm>
              <a:off x="6681634" y="1970596"/>
              <a:ext cx="1032636" cy="265359"/>
            </a:xfrm>
            <a:custGeom>
              <a:avLst/>
              <a:gdLst/>
              <a:ahLst/>
              <a:cxnLst/>
              <a:rect l="l" t="t" r="r" b="b"/>
              <a:pathLst>
                <a:path w="58407" h="15009" extrusionOk="0">
                  <a:moveTo>
                    <a:pt x="10527" y="1"/>
                  </a:moveTo>
                  <a:cubicBezTo>
                    <a:pt x="9547" y="1"/>
                    <a:pt x="8842" y="131"/>
                    <a:pt x="8842" y="131"/>
                  </a:cubicBezTo>
                  <a:lnTo>
                    <a:pt x="0" y="3868"/>
                  </a:lnTo>
                  <a:cubicBezTo>
                    <a:pt x="0" y="3868"/>
                    <a:pt x="1485" y="3678"/>
                    <a:pt x="3562" y="3678"/>
                  </a:cubicBezTo>
                  <a:cubicBezTo>
                    <a:pt x="4600" y="3678"/>
                    <a:pt x="5787" y="3725"/>
                    <a:pt x="7010" y="3868"/>
                  </a:cubicBezTo>
                  <a:cubicBezTo>
                    <a:pt x="10673" y="4301"/>
                    <a:pt x="11430" y="7861"/>
                    <a:pt x="13151" y="9906"/>
                  </a:cubicBezTo>
                  <a:cubicBezTo>
                    <a:pt x="14880" y="11958"/>
                    <a:pt x="18116" y="14437"/>
                    <a:pt x="21131" y="14724"/>
                  </a:cubicBezTo>
                  <a:cubicBezTo>
                    <a:pt x="22812" y="14883"/>
                    <a:pt x="31816" y="15009"/>
                    <a:pt x="40098" y="15009"/>
                  </a:cubicBezTo>
                  <a:cubicBezTo>
                    <a:pt x="46688" y="15009"/>
                    <a:pt x="52821" y="14929"/>
                    <a:pt x="54444" y="14724"/>
                  </a:cubicBezTo>
                  <a:cubicBezTo>
                    <a:pt x="58113" y="14254"/>
                    <a:pt x="58406" y="12416"/>
                    <a:pt x="57142" y="12062"/>
                  </a:cubicBezTo>
                  <a:cubicBezTo>
                    <a:pt x="51260" y="10428"/>
                    <a:pt x="37139" y="10032"/>
                    <a:pt x="29380" y="10032"/>
                  </a:cubicBezTo>
                  <a:cubicBezTo>
                    <a:pt x="26902" y="10032"/>
                    <a:pt x="25073" y="10073"/>
                    <a:pt x="24368" y="10126"/>
                  </a:cubicBezTo>
                  <a:cubicBezTo>
                    <a:pt x="24311" y="10130"/>
                    <a:pt x="24253" y="10132"/>
                    <a:pt x="24195" y="10132"/>
                  </a:cubicBezTo>
                  <a:cubicBezTo>
                    <a:pt x="21303" y="10132"/>
                    <a:pt x="17534" y="5001"/>
                    <a:pt x="15631" y="2146"/>
                  </a:cubicBezTo>
                  <a:cubicBezTo>
                    <a:pt x="14433" y="344"/>
                    <a:pt x="12118" y="1"/>
                    <a:pt x="1052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38"/>
            <p:cNvSpPr/>
            <p:nvPr/>
          </p:nvSpPr>
          <p:spPr>
            <a:xfrm>
              <a:off x="6737768" y="2244176"/>
              <a:ext cx="326125" cy="124644"/>
            </a:xfrm>
            <a:custGeom>
              <a:avLst/>
              <a:gdLst/>
              <a:ahLst/>
              <a:cxnLst/>
              <a:rect l="l" t="t" r="r" b="b"/>
              <a:pathLst>
                <a:path w="18446" h="7050" extrusionOk="0">
                  <a:moveTo>
                    <a:pt x="629" y="0"/>
                  </a:moveTo>
                  <a:cubicBezTo>
                    <a:pt x="0" y="606"/>
                    <a:pt x="642" y="3083"/>
                    <a:pt x="1032" y="5185"/>
                  </a:cubicBezTo>
                  <a:cubicBezTo>
                    <a:pt x="1236" y="6281"/>
                    <a:pt x="2192" y="7049"/>
                    <a:pt x="3274" y="7049"/>
                  </a:cubicBezTo>
                  <a:cubicBezTo>
                    <a:pt x="3390" y="7049"/>
                    <a:pt x="3508" y="7041"/>
                    <a:pt x="3627" y="7022"/>
                  </a:cubicBezTo>
                  <a:lnTo>
                    <a:pt x="16724" y="4982"/>
                  </a:lnTo>
                  <a:cubicBezTo>
                    <a:pt x="17719" y="4830"/>
                    <a:pt x="18446" y="3976"/>
                    <a:pt x="18446" y="2973"/>
                  </a:cubicBezTo>
                  <a:cubicBezTo>
                    <a:pt x="18446" y="1924"/>
                    <a:pt x="17646" y="1045"/>
                    <a:pt x="16595" y="953"/>
                  </a:cubicBezTo>
                  <a:lnTo>
                    <a:pt x="62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38"/>
            <p:cNvSpPr/>
            <p:nvPr/>
          </p:nvSpPr>
          <p:spPr>
            <a:xfrm>
              <a:off x="7594735" y="863192"/>
              <a:ext cx="338006" cy="994677"/>
            </a:xfrm>
            <a:custGeom>
              <a:avLst/>
              <a:gdLst/>
              <a:ahLst/>
              <a:cxnLst/>
              <a:rect l="l" t="t" r="r" b="b"/>
              <a:pathLst>
                <a:path w="19118" h="56260" extrusionOk="0">
                  <a:moveTo>
                    <a:pt x="2935" y="1"/>
                  </a:moveTo>
                  <a:cubicBezTo>
                    <a:pt x="2771" y="1"/>
                    <a:pt x="2632" y="130"/>
                    <a:pt x="2621" y="296"/>
                  </a:cubicBezTo>
                  <a:cubicBezTo>
                    <a:pt x="2602" y="473"/>
                    <a:pt x="2731" y="631"/>
                    <a:pt x="2908" y="650"/>
                  </a:cubicBezTo>
                  <a:cubicBezTo>
                    <a:pt x="3994" y="753"/>
                    <a:pt x="5216" y="870"/>
                    <a:pt x="6217" y="1407"/>
                  </a:cubicBezTo>
                  <a:cubicBezTo>
                    <a:pt x="7096" y="1871"/>
                    <a:pt x="7927" y="2829"/>
                    <a:pt x="7817" y="3923"/>
                  </a:cubicBezTo>
                  <a:cubicBezTo>
                    <a:pt x="7707" y="5052"/>
                    <a:pt x="6674" y="5852"/>
                    <a:pt x="5679" y="6627"/>
                  </a:cubicBezTo>
                  <a:cubicBezTo>
                    <a:pt x="5515" y="6749"/>
                    <a:pt x="5362" y="6871"/>
                    <a:pt x="5203" y="6994"/>
                  </a:cubicBezTo>
                  <a:cubicBezTo>
                    <a:pt x="2858" y="8874"/>
                    <a:pt x="1235" y="11658"/>
                    <a:pt x="739" y="14625"/>
                  </a:cubicBezTo>
                  <a:cubicBezTo>
                    <a:pt x="1" y="19077"/>
                    <a:pt x="1778" y="23253"/>
                    <a:pt x="3402" y="25970"/>
                  </a:cubicBezTo>
                  <a:cubicBezTo>
                    <a:pt x="5075" y="28766"/>
                    <a:pt x="7260" y="31251"/>
                    <a:pt x="9373" y="33657"/>
                  </a:cubicBezTo>
                  <a:cubicBezTo>
                    <a:pt x="9807" y="34151"/>
                    <a:pt x="10246" y="34652"/>
                    <a:pt x="10680" y="35146"/>
                  </a:cubicBezTo>
                  <a:cubicBezTo>
                    <a:pt x="13152" y="38009"/>
                    <a:pt x="15631" y="41153"/>
                    <a:pt x="16981" y="44763"/>
                  </a:cubicBezTo>
                  <a:cubicBezTo>
                    <a:pt x="18446" y="48676"/>
                    <a:pt x="18286" y="52791"/>
                    <a:pt x="16559" y="55770"/>
                  </a:cubicBezTo>
                  <a:cubicBezTo>
                    <a:pt x="16468" y="55922"/>
                    <a:pt x="16516" y="56125"/>
                    <a:pt x="16675" y="56210"/>
                  </a:cubicBezTo>
                  <a:cubicBezTo>
                    <a:pt x="16724" y="56240"/>
                    <a:pt x="16779" y="56259"/>
                    <a:pt x="16834" y="56259"/>
                  </a:cubicBezTo>
                  <a:cubicBezTo>
                    <a:pt x="16950" y="56259"/>
                    <a:pt x="17054" y="56198"/>
                    <a:pt x="17114" y="56094"/>
                  </a:cubicBezTo>
                  <a:cubicBezTo>
                    <a:pt x="18940" y="52949"/>
                    <a:pt x="19117" y="48632"/>
                    <a:pt x="17585" y="44537"/>
                  </a:cubicBezTo>
                  <a:cubicBezTo>
                    <a:pt x="16198" y="40830"/>
                    <a:pt x="13684" y="37631"/>
                    <a:pt x="11168" y="34725"/>
                  </a:cubicBezTo>
                  <a:cubicBezTo>
                    <a:pt x="10734" y="34224"/>
                    <a:pt x="10295" y="33723"/>
                    <a:pt x="9861" y="33229"/>
                  </a:cubicBezTo>
                  <a:cubicBezTo>
                    <a:pt x="7767" y="30848"/>
                    <a:pt x="5600" y="28382"/>
                    <a:pt x="3957" y="25634"/>
                  </a:cubicBezTo>
                  <a:cubicBezTo>
                    <a:pt x="2388" y="23014"/>
                    <a:pt x="666" y="18990"/>
                    <a:pt x="1375" y="14729"/>
                  </a:cubicBezTo>
                  <a:cubicBezTo>
                    <a:pt x="1846" y="11914"/>
                    <a:pt x="3390" y="9283"/>
                    <a:pt x="5611" y="7501"/>
                  </a:cubicBezTo>
                  <a:cubicBezTo>
                    <a:pt x="5758" y="7378"/>
                    <a:pt x="5918" y="7256"/>
                    <a:pt x="6070" y="7140"/>
                  </a:cubicBezTo>
                  <a:cubicBezTo>
                    <a:pt x="7127" y="6321"/>
                    <a:pt x="8322" y="5394"/>
                    <a:pt x="8463" y="3990"/>
                  </a:cubicBezTo>
                  <a:cubicBezTo>
                    <a:pt x="8604" y="2598"/>
                    <a:pt x="7590" y="1401"/>
                    <a:pt x="6521" y="834"/>
                  </a:cubicBezTo>
                  <a:cubicBezTo>
                    <a:pt x="5411" y="240"/>
                    <a:pt x="4117" y="113"/>
                    <a:pt x="2968" y="3"/>
                  </a:cubicBezTo>
                  <a:cubicBezTo>
                    <a:pt x="2957" y="2"/>
                    <a:pt x="2946" y="1"/>
                    <a:pt x="29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38"/>
            <p:cNvSpPr/>
            <p:nvPr/>
          </p:nvSpPr>
          <p:spPr>
            <a:xfrm>
              <a:off x="6765296" y="2074484"/>
              <a:ext cx="92201" cy="134633"/>
            </a:xfrm>
            <a:custGeom>
              <a:avLst/>
              <a:gdLst/>
              <a:ahLst/>
              <a:cxnLst/>
              <a:rect l="l" t="t" r="r" b="b"/>
              <a:pathLst>
                <a:path w="5215" h="7615" extrusionOk="0">
                  <a:moveTo>
                    <a:pt x="3597" y="0"/>
                  </a:moveTo>
                  <a:lnTo>
                    <a:pt x="715" y="3756"/>
                  </a:lnTo>
                  <a:lnTo>
                    <a:pt x="1" y="4690"/>
                  </a:lnTo>
                  <a:lnTo>
                    <a:pt x="1069" y="4647"/>
                  </a:lnTo>
                  <a:lnTo>
                    <a:pt x="2748" y="4580"/>
                  </a:lnTo>
                  <a:lnTo>
                    <a:pt x="171" y="7352"/>
                  </a:lnTo>
                  <a:lnTo>
                    <a:pt x="427" y="7614"/>
                  </a:lnTo>
                  <a:lnTo>
                    <a:pt x="3834" y="4445"/>
                  </a:lnTo>
                  <a:lnTo>
                    <a:pt x="4397" y="3920"/>
                  </a:lnTo>
                  <a:lnTo>
                    <a:pt x="3597" y="3847"/>
                  </a:lnTo>
                  <a:lnTo>
                    <a:pt x="2448" y="3731"/>
                  </a:lnTo>
                  <a:lnTo>
                    <a:pt x="5215" y="1612"/>
                  </a:lnTo>
                  <a:lnTo>
                    <a:pt x="359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38"/>
            <p:cNvSpPr/>
            <p:nvPr/>
          </p:nvSpPr>
          <p:spPr>
            <a:xfrm>
              <a:off x="7573696" y="1731174"/>
              <a:ext cx="320521" cy="465196"/>
            </a:xfrm>
            <a:custGeom>
              <a:avLst/>
              <a:gdLst/>
              <a:ahLst/>
              <a:cxnLst/>
              <a:rect l="l" t="t" r="r" b="b"/>
              <a:pathLst>
                <a:path w="18129" h="26312" extrusionOk="0">
                  <a:moveTo>
                    <a:pt x="15555" y="0"/>
                  </a:moveTo>
                  <a:cubicBezTo>
                    <a:pt x="15480" y="0"/>
                    <a:pt x="15404" y="17"/>
                    <a:pt x="15325" y="51"/>
                  </a:cubicBezTo>
                  <a:cubicBezTo>
                    <a:pt x="13073" y="1048"/>
                    <a:pt x="7119" y="2641"/>
                    <a:pt x="2589" y="11158"/>
                  </a:cubicBezTo>
                  <a:cubicBezTo>
                    <a:pt x="238" y="15584"/>
                    <a:pt x="1" y="24956"/>
                    <a:pt x="1" y="24956"/>
                  </a:cubicBezTo>
                  <a:cubicBezTo>
                    <a:pt x="1" y="24956"/>
                    <a:pt x="537" y="25927"/>
                    <a:pt x="2912" y="26251"/>
                  </a:cubicBezTo>
                  <a:cubicBezTo>
                    <a:pt x="3222" y="26293"/>
                    <a:pt x="3489" y="26312"/>
                    <a:pt x="3719" y="26312"/>
                  </a:cubicBezTo>
                  <a:cubicBezTo>
                    <a:pt x="5257" y="26312"/>
                    <a:pt x="5178" y="25500"/>
                    <a:pt x="5178" y="25500"/>
                  </a:cubicBezTo>
                  <a:cubicBezTo>
                    <a:pt x="5178" y="25500"/>
                    <a:pt x="5679" y="17953"/>
                    <a:pt x="11644" y="13210"/>
                  </a:cubicBezTo>
                  <a:cubicBezTo>
                    <a:pt x="15674" y="10004"/>
                    <a:pt x="18128" y="9327"/>
                    <a:pt x="18128" y="9327"/>
                  </a:cubicBezTo>
                  <a:cubicBezTo>
                    <a:pt x="18128" y="9327"/>
                    <a:pt x="17330" y="0"/>
                    <a:pt x="1555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Subtitle 1"/>
          <p:cNvSpPr>
            <a:spLocks noGrp="1"/>
          </p:cNvSpPr>
          <p:nvPr>
            <p:ph type="subTitle" idx="1"/>
          </p:nvPr>
        </p:nvSpPr>
        <p:spPr>
          <a:xfrm>
            <a:off x="457200" y="3105150"/>
            <a:ext cx="8075850" cy="438900"/>
          </a:xfrm>
        </p:spPr>
        <p:txBody>
          <a:bodyPr/>
          <a:lstStyle/>
          <a:p>
            <a:pPr algn="l"/>
            <a:r>
              <a:rPr lang="en-US" b="1" dirty="0" smtClean="0"/>
              <a:t>    Summary</a:t>
            </a:r>
            <a:r>
              <a:rPr lang="en-US" b="1" dirty="0"/>
              <a:t>:</a:t>
            </a:r>
            <a:r>
              <a:rPr lang="en-US" dirty="0"/>
              <a:t> The analysis provided a comprehensive view of the trip dynamics, earnings distribution, and user behavior. Key insights such as the area with the highest number of trips and the most frequently used payment method offer valuable information for understanding </a:t>
            </a:r>
            <a:r>
              <a:rPr lang="en-US" dirty="0" err="1"/>
              <a:t>Uber's</a:t>
            </a:r>
            <a:r>
              <a:rPr lang="en-US" dirty="0"/>
              <a:t> operational patterns.</a:t>
            </a:r>
          </a:p>
          <a:p>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0000" y="445025"/>
            <a:ext cx="7704000" cy="374125"/>
          </a:xfrm>
        </p:spPr>
        <p:txBody>
          <a:bodyPr/>
          <a:lstStyle/>
          <a:p>
            <a:r>
              <a:rPr lang="en-US" sz="2400" dirty="0" smtClean="0"/>
              <a:t>Data Visualization with Power BI</a:t>
            </a:r>
            <a:endParaRPr lang="en-US" sz="24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9164" y="819150"/>
            <a:ext cx="8261152" cy="4287012"/>
          </a:xfrm>
          <a:prstGeom prst="rect">
            <a:avLst/>
          </a:prstGeom>
        </p:spPr>
      </p:pic>
    </p:spTree>
    <p:extLst>
      <p:ext uri="{BB962C8B-B14F-4D97-AF65-F5344CB8AC3E}">
        <p14:creationId xmlns:p14="http://schemas.microsoft.com/office/powerpoint/2010/main" val="330677442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60"/>
        <p:cNvGrpSpPr/>
        <p:nvPr/>
      </p:nvGrpSpPr>
      <p:grpSpPr>
        <a:xfrm>
          <a:off x="0" y="0"/>
          <a:ext cx="0" cy="0"/>
          <a:chOff x="0" y="0"/>
          <a:chExt cx="0" cy="0"/>
        </a:xfrm>
      </p:grpSpPr>
      <p:sp>
        <p:nvSpPr>
          <p:cNvPr id="761" name="Google Shape;761;p43"/>
          <p:cNvSpPr txBox="1">
            <a:spLocks noGrp="1"/>
          </p:cNvSpPr>
          <p:nvPr>
            <p:ph type="title"/>
          </p:nvPr>
        </p:nvSpPr>
        <p:spPr>
          <a:xfrm>
            <a:off x="457200" y="768336"/>
            <a:ext cx="4953000" cy="710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2400" dirty="0" smtClean="0"/>
              <a:t>Sentiment Analysis with Python and Deep learning Model</a:t>
            </a:r>
            <a:endParaRPr sz="2400" dirty="0"/>
          </a:p>
        </p:txBody>
      </p:sp>
      <p:sp>
        <p:nvSpPr>
          <p:cNvPr id="762" name="Google Shape;762;p43"/>
          <p:cNvSpPr txBox="1">
            <a:spLocks noGrp="1"/>
          </p:cNvSpPr>
          <p:nvPr>
            <p:ph type="body" idx="1"/>
          </p:nvPr>
        </p:nvSpPr>
        <p:spPr>
          <a:xfrm>
            <a:off x="152400" y="1733550"/>
            <a:ext cx="5029200" cy="3140250"/>
          </a:xfrm>
          <a:prstGeom prst="rect">
            <a:avLst/>
          </a:prstGeom>
        </p:spPr>
        <p:txBody>
          <a:bodyPr spcFirstLastPara="1" wrap="square" lIns="91425" tIns="91425" rIns="91425" bIns="91425" anchor="t" anchorCtr="0">
            <a:noAutofit/>
          </a:bodyPr>
          <a:lstStyle/>
          <a:p>
            <a:r>
              <a:rPr lang="en-US" sz="1000" b="1" dirty="0"/>
              <a:t>Overview:</a:t>
            </a:r>
            <a:r>
              <a:rPr lang="en-US" sz="1000" dirty="0"/>
              <a:t> In this part of the project, we conducted sentiment analysis on </a:t>
            </a:r>
            <a:r>
              <a:rPr lang="en-US" sz="1000" dirty="0" err="1"/>
              <a:t>Uber</a:t>
            </a:r>
            <a:r>
              <a:rPr lang="en-US" sz="1000" dirty="0"/>
              <a:t> reviews using advanced deep learning techniques in Python. The aim was to understand the sentiment expressed in user reviews and gauge overall customer satisfaction.</a:t>
            </a:r>
          </a:p>
          <a:p>
            <a:r>
              <a:rPr lang="en-US" sz="1000" b="1" dirty="0"/>
              <a:t>Approach:</a:t>
            </a:r>
            <a:endParaRPr lang="en-US" sz="1000" dirty="0"/>
          </a:p>
          <a:p>
            <a:r>
              <a:rPr lang="en-US" sz="1000" b="1" dirty="0"/>
              <a:t>Data Preparation</a:t>
            </a:r>
            <a:r>
              <a:rPr lang="en-US" sz="1000" dirty="0"/>
              <a:t>:</a:t>
            </a:r>
          </a:p>
          <a:p>
            <a:pPr lvl="1"/>
            <a:r>
              <a:rPr lang="en-US" sz="1000" dirty="0"/>
              <a:t>Collected and preprocessed review data.</a:t>
            </a:r>
          </a:p>
          <a:p>
            <a:pPr lvl="1"/>
            <a:r>
              <a:rPr lang="en-US" sz="1000" dirty="0"/>
              <a:t>Tokenized and normalized text for analysis.</a:t>
            </a:r>
          </a:p>
          <a:p>
            <a:r>
              <a:rPr lang="en-US" sz="1000" b="1" dirty="0"/>
              <a:t>Deep Learning Model</a:t>
            </a:r>
            <a:r>
              <a:rPr lang="en-US" sz="1000" dirty="0"/>
              <a:t>:</a:t>
            </a:r>
          </a:p>
          <a:p>
            <a:pPr lvl="1"/>
            <a:r>
              <a:rPr lang="en-US" sz="1000" b="1" dirty="0"/>
              <a:t>Model Used</a:t>
            </a:r>
            <a:r>
              <a:rPr lang="en-US" sz="1000" dirty="0"/>
              <a:t>: </a:t>
            </a:r>
            <a:r>
              <a:rPr lang="en-US" sz="1000" dirty="0" smtClean="0"/>
              <a:t>Long </a:t>
            </a:r>
            <a:r>
              <a:rPr lang="en-US" sz="1000" dirty="0"/>
              <a:t>Short-Term Memory (</a:t>
            </a:r>
            <a:r>
              <a:rPr lang="en-US" sz="1000" dirty="0" smtClean="0"/>
              <a:t>LSTM</a:t>
            </a:r>
          </a:p>
          <a:p>
            <a:pPr lvl="1"/>
            <a:r>
              <a:rPr lang="en-US" sz="1000" b="1" dirty="0" smtClean="0"/>
              <a:t>Training</a:t>
            </a:r>
            <a:r>
              <a:rPr lang="en-US" sz="1000" dirty="0"/>
              <a:t>: Trained the model on labeled sentiment data to classify reviews into positive, negative, or neutral sentiments.</a:t>
            </a:r>
          </a:p>
          <a:p>
            <a:r>
              <a:rPr lang="en-US" sz="1000" b="1" dirty="0"/>
              <a:t>Results:</a:t>
            </a:r>
            <a:endParaRPr lang="en-US" sz="1000" dirty="0"/>
          </a:p>
          <a:p>
            <a:r>
              <a:rPr lang="en-US" sz="1000" b="1" dirty="0"/>
              <a:t>Sentiment Distribution</a:t>
            </a:r>
            <a:r>
              <a:rPr lang="en-US" sz="1000" dirty="0"/>
              <a:t>:</a:t>
            </a:r>
          </a:p>
          <a:p>
            <a:pPr lvl="1"/>
            <a:r>
              <a:rPr lang="en-US" sz="1000" b="1" dirty="0"/>
              <a:t>Positive </a:t>
            </a:r>
            <a:r>
              <a:rPr lang="en-US" sz="1000" b="1" dirty="0" smtClean="0"/>
              <a:t>Reviews</a:t>
            </a:r>
            <a:r>
              <a:rPr lang="en-US" sz="1000" dirty="0" smtClean="0"/>
              <a:t>:30%</a:t>
            </a:r>
            <a:endParaRPr lang="en-US" sz="1000" dirty="0"/>
          </a:p>
          <a:p>
            <a:pPr lvl="1"/>
            <a:r>
              <a:rPr lang="en-US" sz="1000" b="1" dirty="0"/>
              <a:t>Negative </a:t>
            </a:r>
            <a:r>
              <a:rPr lang="en-US" sz="1000" b="1" dirty="0" smtClean="0"/>
              <a:t>Reviews:70%</a:t>
            </a:r>
            <a:endParaRPr dirty="0"/>
          </a:p>
        </p:txBody>
      </p:sp>
      <p:pic>
        <p:nvPicPr>
          <p:cNvPr id="763" name="Google Shape;763;p43"/>
          <p:cNvPicPr preferRelativeResize="0"/>
          <p:nvPr/>
        </p:nvPicPr>
        <p:blipFill rotWithShape="1">
          <a:blip r:embed="rId3">
            <a:alphaModFix/>
          </a:blip>
          <a:srcRect l="33482" t="5026" r="16129" b="20839"/>
          <a:stretch/>
        </p:blipFill>
        <p:spPr>
          <a:xfrm>
            <a:off x="5410200" y="1123536"/>
            <a:ext cx="3641382" cy="3013848"/>
          </a:xfrm>
          <a:prstGeom prst="lightningBolt">
            <a:avLst/>
          </a:prstGeom>
          <a:noFill/>
          <a:ln w="9525" cap="flat" cmpd="sng">
            <a:solidFill>
              <a:schemeClr val="lt1"/>
            </a:solidFill>
            <a:prstDash val="solid"/>
            <a:round/>
            <a:headEnd type="none" w="sm" len="sm"/>
            <a:tailEnd type="none" w="sm" len="sm"/>
          </a:ln>
        </p:spPr>
      </p:pic>
    </p:spTree>
  </p:cSld>
  <p:clrMapOvr>
    <a:masterClrMapping/>
  </p:clrMapOvr>
</p:sld>
</file>

<file path=ppt/theme/theme1.xml><?xml version="1.0" encoding="utf-8"?>
<a:theme xmlns:a="http://schemas.openxmlformats.org/drawingml/2006/main" name="Energy Saving Electric Vehicle Pitch Deck by Slidesgo">
  <a:themeElements>
    <a:clrScheme name="Simple Light">
      <a:dk1>
        <a:srgbClr val="191919"/>
      </a:dk1>
      <a:lt1>
        <a:srgbClr val="FFFFFF"/>
      </a:lt1>
      <a:dk2>
        <a:srgbClr val="EFEFEF"/>
      </a:dk2>
      <a:lt2>
        <a:srgbClr val="7B7B7B"/>
      </a:lt2>
      <a:accent1>
        <a:srgbClr val="7BD159"/>
      </a:accent1>
      <a:accent2>
        <a:srgbClr val="63AC47"/>
      </a:accent2>
      <a:accent3>
        <a:srgbClr val="4F8B37"/>
      </a:accent3>
      <a:accent4>
        <a:srgbClr val="F8E67C"/>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130</TotalTime>
  <Words>1218</Words>
  <Application>Microsoft Office PowerPoint</Application>
  <PresentationFormat>On-screen Show (16:9)</PresentationFormat>
  <Paragraphs>78</Paragraphs>
  <Slides>14</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Righteous</vt:lpstr>
      <vt:lpstr>Jura</vt:lpstr>
      <vt:lpstr>MuseoModerno Black</vt:lpstr>
      <vt:lpstr>Bebas Neue</vt:lpstr>
      <vt:lpstr>Energy Saving Electric Vehicle Pitch Deck by Slidesgo</vt:lpstr>
      <vt:lpstr>UBER INSIGHTS HUB</vt:lpstr>
      <vt:lpstr>Introduction</vt:lpstr>
      <vt:lpstr>SQL Queries</vt:lpstr>
      <vt:lpstr>  Dataset Description</vt:lpstr>
      <vt:lpstr>The second part of the data</vt:lpstr>
      <vt:lpstr>SQL Data Analysis</vt:lpstr>
      <vt:lpstr>Payment Methods:Most Common Payment Method: Credit Card Performance Metrics: Search-to-Estimate Rate: 81.35% (indicating the proportion of searches that resulted in a fare estimate Geographical Insights: Area with the Highest Number of Trips: Dasarahalli Location with the Highest Average Fare: Bangalore South  </vt:lpstr>
      <vt:lpstr>Data Visualization with Power BI</vt:lpstr>
      <vt:lpstr>Sentiment Analysis with Python and Deep learning Model</vt:lpstr>
      <vt:lpstr>Uber Reviews Web Application</vt:lpstr>
      <vt:lpstr>Reviews example</vt:lpstr>
      <vt:lpstr>Results and Insights</vt:lpstr>
      <vt:lpstr>Future Work</vt:lpstr>
      <vt:lpstr>Thank you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UBER INSIGHTS HUB</dc:title>
  <dc:creator>DELL</dc:creator>
  <cp:lastModifiedBy>DELL</cp:lastModifiedBy>
  <cp:revision>11</cp:revision>
  <dcterms:modified xsi:type="dcterms:W3CDTF">2024-08-01T13:24:22Z</dcterms:modified>
</cp:coreProperties>
</file>