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27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BA65-342D-4701-BE5E-629558BD3A12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BF03-1D3A-47BA-B49F-8936119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BA65-342D-4701-BE5E-629558BD3A12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BF03-1D3A-47BA-B49F-8936119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0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BA65-342D-4701-BE5E-629558BD3A12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BF03-1D3A-47BA-B49F-8936119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2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BA65-342D-4701-BE5E-629558BD3A12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BF03-1D3A-47BA-B49F-8936119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7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BA65-342D-4701-BE5E-629558BD3A12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BF03-1D3A-47BA-B49F-8936119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BA65-342D-4701-BE5E-629558BD3A12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BF03-1D3A-47BA-B49F-8936119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9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BA65-342D-4701-BE5E-629558BD3A12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BF03-1D3A-47BA-B49F-8936119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1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BA65-342D-4701-BE5E-629558BD3A12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BF03-1D3A-47BA-B49F-8936119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1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BA65-342D-4701-BE5E-629558BD3A12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BF03-1D3A-47BA-B49F-8936119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9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BA65-342D-4701-BE5E-629558BD3A12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BF03-1D3A-47BA-B49F-8936119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1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BA65-342D-4701-BE5E-629558BD3A12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BF03-1D3A-47BA-B49F-8936119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6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ABA65-342D-4701-BE5E-629558BD3A12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BBF03-1D3A-47BA-B49F-8936119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3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90703" y="317695"/>
            <a:ext cx="9078452" cy="4164728"/>
            <a:chOff x="1490703" y="317695"/>
            <a:chExt cx="9078452" cy="4164728"/>
          </a:xfrm>
        </p:grpSpPr>
        <p:pic>
          <p:nvPicPr>
            <p:cNvPr id="1049" name="Picture 1048"/>
            <p:cNvPicPr>
              <a:picLocks noChangeAspect="1"/>
            </p:cNvPicPr>
            <p:nvPr/>
          </p:nvPicPr>
          <p:blipFill rotWithShape="1">
            <a:blip r:embed="rId2"/>
            <a:srcRect b="7499"/>
            <a:stretch/>
          </p:blipFill>
          <p:spPr>
            <a:xfrm>
              <a:off x="1768053" y="1799495"/>
              <a:ext cx="8715375" cy="1400905"/>
            </a:xfrm>
            <a:prstGeom prst="rect">
              <a:avLst/>
            </a:prstGeom>
          </p:spPr>
        </p:pic>
        <p:cxnSp>
          <p:nvCxnSpPr>
            <p:cNvPr id="7" name="Elbow Connector 6"/>
            <p:cNvCxnSpPr/>
            <p:nvPr/>
          </p:nvCxnSpPr>
          <p:spPr>
            <a:xfrm rot="16200000" flipH="1">
              <a:off x="2823522" y="1389380"/>
              <a:ext cx="457200" cy="548640"/>
            </a:xfrm>
            <a:prstGeom prst="bentConnector3">
              <a:avLst>
                <a:gd name="adj1" fmla="val 48958"/>
              </a:avLst>
            </a:prstGeom>
            <a:ln w="381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1812036" y="1097489"/>
              <a:ext cx="2044700" cy="340150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Century Gothic" panose="020B0502020202020204" pitchFamily="34" charset="0"/>
                </a:rPr>
                <a:t>Display if enemy carries Gem</a:t>
              </a:r>
              <a:endParaRPr lang="en-US" sz="1000" dirty="0">
                <a:latin typeface="Century Gothic" panose="020B0502020202020204" pitchFamily="34" charset="0"/>
              </a:endParaRPr>
            </a:p>
          </p:txBody>
        </p:sp>
        <p:cxnSp>
          <p:nvCxnSpPr>
            <p:cNvPr id="35" name="Elbow Connector 34"/>
            <p:cNvCxnSpPr/>
            <p:nvPr/>
          </p:nvCxnSpPr>
          <p:spPr>
            <a:xfrm rot="5400000">
              <a:off x="4553606" y="843279"/>
              <a:ext cx="548640" cy="1737360"/>
            </a:xfrm>
            <a:prstGeom prst="bentConnector3">
              <a:avLst>
                <a:gd name="adj1" fmla="val 40856"/>
              </a:avLst>
            </a:prstGeom>
            <a:ln w="381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/>
            <p:cNvSpPr/>
            <p:nvPr/>
          </p:nvSpPr>
          <p:spPr>
            <a:xfrm flipH="1">
              <a:off x="4635429" y="1097489"/>
              <a:ext cx="2101849" cy="340150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Century Gothic" panose="020B0502020202020204" pitchFamily="34" charset="0"/>
                </a:rPr>
                <a:t>Display if enemy carries Sentry</a:t>
              </a:r>
              <a:endParaRPr lang="en-US" sz="1000" dirty="0">
                <a:latin typeface="Century Gothic" panose="020B0502020202020204" pitchFamily="34" charset="0"/>
              </a:endParaRPr>
            </a:p>
          </p:txBody>
        </p:sp>
        <p:pic>
          <p:nvPicPr>
            <p:cNvPr id="1026" name="Picture 2" descr="http://hydra-media.cursecdn.com/dota2.gamepedia.com/1/1d/Gem_of_True_Sight_icon.png?version=2e6a76e1cd1526c815d58602cedb14c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295" y="1054100"/>
              <a:ext cx="573685" cy="42692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  <a:extLst/>
          </p:spPr>
        </p:pic>
        <p:pic>
          <p:nvPicPr>
            <p:cNvPr id="1028" name="Picture 4" descr="http://hydra-media.cursecdn.com/dota2.gamepedia.com/3/3e/Sentry_Ward_icon.png?version=9525d4af09fc3e92c2b2ceb434399f0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4422" y="1054100"/>
              <a:ext cx="577501" cy="42976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  <a:extLst/>
          </p:spPr>
        </p:pic>
        <p:pic>
          <p:nvPicPr>
            <p:cNvPr id="1030" name="Picture 6" descr="http://hydra-media.cursecdn.com/dota2.gamepedia.com/d/d4/Land_Mines_icon.png?version=17e74b72bb553e051c7a6fab9857132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9055" y="3339292"/>
              <a:ext cx="599888" cy="59988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  <a:extLst/>
          </p:spPr>
        </p:pic>
        <p:pic>
          <p:nvPicPr>
            <p:cNvPr id="1032" name="Picture 8" descr="http://hydra-media.cursecdn.com/dota2.gamepedia.com/e/e1/Remote_Mines_icon.png?version=9c97957876a9e7a2409883021db6f7b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5005" y="3346999"/>
              <a:ext cx="603504" cy="60350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  <a:extLst/>
          </p:spPr>
        </p:pic>
        <p:pic>
          <p:nvPicPr>
            <p:cNvPr id="1034" name="Picture 10" descr="http://hydra-media.cursecdn.com/dota2.gamepedia.com/8/86/Suicide_Squad,_Attack!_icon.png?version=0615dbbbf09cf1a1778deaac6a184f6c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3393" y="3339604"/>
              <a:ext cx="603504" cy="60350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  <a:extLst/>
          </p:spPr>
        </p:pic>
        <p:cxnSp>
          <p:nvCxnSpPr>
            <p:cNvPr id="61" name="Elbow Connector 60"/>
            <p:cNvCxnSpPr/>
            <p:nvPr/>
          </p:nvCxnSpPr>
          <p:spPr>
            <a:xfrm rot="5400000">
              <a:off x="8149882" y="657440"/>
              <a:ext cx="365760" cy="192024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 flipH="1">
              <a:off x="7805093" y="995155"/>
              <a:ext cx="2709073" cy="442484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Century Gothic" panose="020B0502020202020204" pitchFamily="34" charset="0"/>
                </a:rPr>
                <a:t>Script will activate if you play Techies</a:t>
              </a:r>
              <a:endParaRPr lang="en-US" sz="1000" dirty="0">
                <a:latin typeface="Century Gothic" panose="020B0502020202020204" pitchFamily="34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 flipH="1">
              <a:off x="1490703" y="3316188"/>
              <a:ext cx="3377867" cy="947994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latin typeface="Century Gothic" panose="020B0502020202020204" pitchFamily="34" charset="0"/>
                </a:rPr>
                <a:t>Display “Current Bomb Needed (Current HP) / Max Bomb Needed (Full HP)”</a:t>
              </a:r>
            </a:p>
            <a:p>
              <a:endParaRPr lang="en-US" sz="1000" dirty="0" smtClean="0">
                <a:latin typeface="Century Gothic" panose="020B0502020202020204" pitchFamily="34" charset="0"/>
              </a:endParaRPr>
            </a:p>
            <a:p>
              <a:r>
                <a:rPr lang="en-US" sz="1000" dirty="0" smtClean="0">
                  <a:latin typeface="Century Gothic" panose="020B0502020202020204" pitchFamily="34" charset="0"/>
                </a:rPr>
                <a:t>Suicide will calculate based off Current HP if </a:t>
              </a:r>
              <a:r>
                <a:rPr lang="en-US" sz="1000" b="1" dirty="0" smtClean="0">
                  <a:latin typeface="Century Gothic" panose="020B0502020202020204" pitchFamily="34" charset="0"/>
                </a:rPr>
                <a:t>Alive </a:t>
              </a:r>
              <a:r>
                <a:rPr lang="en-US" sz="1000" dirty="0" smtClean="0">
                  <a:latin typeface="Century Gothic" panose="020B0502020202020204" pitchFamily="34" charset="0"/>
                </a:rPr>
                <a:t>and Max HP if </a:t>
              </a:r>
              <a:r>
                <a:rPr lang="en-US" sz="1000" b="1" dirty="0" smtClean="0">
                  <a:latin typeface="Century Gothic" panose="020B0502020202020204" pitchFamily="34" charset="0"/>
                </a:rPr>
                <a:t>Dead</a:t>
              </a:r>
              <a:endParaRPr lang="en-US" sz="10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5721773" y="3241472"/>
              <a:ext cx="1059221" cy="796374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latin typeface="Century Gothic" panose="020B0502020202020204" pitchFamily="34" charset="0"/>
                </a:rPr>
                <a:t>Calculation done based off Physical </a:t>
              </a:r>
              <a:r>
                <a:rPr lang="en-US" sz="1000" dirty="0">
                  <a:latin typeface="Century Gothic" panose="020B0502020202020204" pitchFamily="34" charset="0"/>
                </a:rPr>
                <a:t>R</a:t>
              </a:r>
              <a:r>
                <a:rPr lang="en-US" sz="1000" dirty="0" smtClean="0">
                  <a:latin typeface="Century Gothic" panose="020B0502020202020204" pitchFamily="34" charset="0"/>
                </a:rPr>
                <a:t>esistance.</a:t>
              </a:r>
              <a:endParaRPr lang="en-US" sz="1000" dirty="0">
                <a:latin typeface="Century Gothic" panose="020B0502020202020204" pitchFamily="34" charset="0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7606046" y="3241472"/>
              <a:ext cx="1060704" cy="795528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latin typeface="Century Gothic" panose="020B0502020202020204" pitchFamily="34" charset="0"/>
                </a:rPr>
                <a:t>Calculation done based off Magical Resistance.</a:t>
              </a:r>
              <a:endParaRPr lang="en-US" sz="1000" dirty="0">
                <a:latin typeface="Century Gothic" panose="020B0502020202020204" pitchFamily="34" charset="0"/>
              </a:endParaRP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9454088" y="3241472"/>
              <a:ext cx="1060704" cy="795528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latin typeface="Century Gothic" panose="020B0502020202020204" pitchFamily="34" charset="0"/>
                </a:rPr>
                <a:t>Calculation done based off Physical </a:t>
              </a:r>
              <a:r>
                <a:rPr lang="en-US" sz="1000" dirty="0">
                  <a:latin typeface="Century Gothic" panose="020B0502020202020204" pitchFamily="34" charset="0"/>
                </a:rPr>
                <a:t>R</a:t>
              </a:r>
              <a:r>
                <a:rPr lang="en-US" sz="1000" dirty="0" smtClean="0">
                  <a:latin typeface="Century Gothic" panose="020B0502020202020204" pitchFamily="34" charset="0"/>
                </a:rPr>
                <a:t>esistance.</a:t>
              </a:r>
              <a:endParaRPr lang="en-US" sz="1000" dirty="0">
                <a:latin typeface="Century Gothic" panose="020B0502020202020204" pitchFamily="34" charset="0"/>
              </a:endParaRPr>
            </a:p>
          </p:txBody>
        </p:sp>
        <p:sp>
          <p:nvSpPr>
            <p:cNvPr id="1048" name="TextBox 1047"/>
            <p:cNvSpPr txBox="1"/>
            <p:nvPr/>
          </p:nvSpPr>
          <p:spPr>
            <a:xfrm>
              <a:off x="8753055" y="4082313"/>
              <a:ext cx="1816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>
                  <a:latin typeface="Century Gothic" panose="020B0502020202020204" pitchFamily="34" charset="0"/>
                </a:rPr>
                <a:t>*Only Full Damage </a:t>
              </a:r>
              <a:endParaRPr lang="en-US" sz="1000" i="1" dirty="0" smtClean="0">
                <a:latin typeface="Century Gothic" panose="020B0502020202020204" pitchFamily="34" charset="0"/>
              </a:endParaRPr>
            </a:p>
            <a:p>
              <a:r>
                <a:rPr lang="en-US" sz="1000" i="1" dirty="0" smtClean="0">
                  <a:latin typeface="Century Gothic" panose="020B0502020202020204" pitchFamily="34" charset="0"/>
                </a:rPr>
                <a:t>(</a:t>
              </a:r>
              <a:r>
                <a:rPr lang="en-US" sz="1000" i="1" dirty="0" smtClean="0">
                  <a:latin typeface="Century Gothic" panose="020B0502020202020204" pitchFamily="34" charset="0"/>
                </a:rPr>
                <a:t>No partial) </a:t>
              </a:r>
              <a:endParaRPr lang="en-US" sz="1000" i="1" dirty="0">
                <a:latin typeface="Century Gothic" panose="020B050202020202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964894" y="4082313"/>
              <a:ext cx="17798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>
                  <a:latin typeface="Century Gothic" panose="020B0502020202020204" pitchFamily="34" charset="0"/>
                </a:rPr>
                <a:t>*Only Full </a:t>
              </a:r>
              <a:r>
                <a:rPr lang="en-US" sz="1000" i="1" dirty="0" smtClean="0">
                  <a:latin typeface="Century Gothic" panose="020B0502020202020204" pitchFamily="34" charset="0"/>
                </a:rPr>
                <a:t>Damage</a:t>
              </a:r>
            </a:p>
            <a:p>
              <a:r>
                <a:rPr lang="en-US" sz="1000" i="1" dirty="0" smtClean="0">
                  <a:latin typeface="Century Gothic" panose="020B0502020202020204" pitchFamily="34" charset="0"/>
                </a:rPr>
                <a:t> </a:t>
              </a:r>
              <a:r>
                <a:rPr lang="en-US" sz="1000" i="1" dirty="0" smtClean="0">
                  <a:latin typeface="Century Gothic" panose="020B0502020202020204" pitchFamily="34" charset="0"/>
                </a:rPr>
                <a:t>(No partial) </a:t>
              </a:r>
              <a:endParaRPr lang="en-US" sz="1000" i="1" dirty="0">
                <a:latin typeface="Century Gothic" panose="020B0502020202020204" pitchFamily="34" charset="0"/>
              </a:endParaRPr>
            </a:p>
          </p:txBody>
        </p:sp>
        <p:sp>
          <p:nvSpPr>
            <p:cNvPr id="1050" name="TextBox 1049"/>
            <p:cNvSpPr txBox="1"/>
            <p:nvPr/>
          </p:nvSpPr>
          <p:spPr>
            <a:xfrm>
              <a:off x="1812036" y="317695"/>
              <a:ext cx="8665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entury Gothic" panose="020B0502020202020204" pitchFamily="34" charset="0"/>
                </a:rPr>
                <a:t>Panel Information</a:t>
              </a: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768053" y="627484"/>
              <a:ext cx="8709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 smtClean="0">
                  <a:latin typeface="Century Gothic" panose="020B0502020202020204" pitchFamily="34" charset="0"/>
                </a:rPr>
                <a:t>*Gem and Sentry Display can be turned off under Script-</a:t>
              </a:r>
              <a:r>
                <a:rPr lang="en-US" sz="1000" i="1" dirty="0" err="1" smtClean="0">
                  <a:latin typeface="Century Gothic" panose="020B0502020202020204" pitchFamily="34" charset="0"/>
                </a:rPr>
                <a:t>Config</a:t>
              </a:r>
              <a:r>
                <a:rPr lang="en-US" sz="1000" i="1" dirty="0" smtClean="0">
                  <a:latin typeface="Century Gothic" panose="020B0502020202020204" pitchFamily="34" charset="0"/>
                </a:rPr>
                <a:t> by setting the value to false and </a:t>
              </a:r>
              <a:r>
                <a:rPr lang="en-US" sz="1000" b="1" i="1" dirty="0" smtClean="0">
                  <a:latin typeface="Century Gothic" panose="020B0502020202020204" pitchFamily="34" charset="0"/>
                </a:rPr>
                <a:t>Reloading</a:t>
              </a:r>
              <a:r>
                <a:rPr lang="en-US" sz="1000" i="1" dirty="0" smtClean="0">
                  <a:latin typeface="Century Gothic" panose="020B0502020202020204" pitchFamily="34" charset="0"/>
                </a:rPr>
                <a:t> the script.</a:t>
              </a:r>
            </a:p>
            <a:p>
              <a:pPr algn="ctr"/>
              <a:endParaRPr lang="en-US" sz="1000" i="1" dirty="0">
                <a:latin typeface="Century Gothic" panose="020B0502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75005" y="4082313"/>
              <a:ext cx="1816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>
                  <a:latin typeface="Century Gothic" panose="020B0502020202020204" pitchFamily="34" charset="0"/>
                </a:rPr>
                <a:t>*Take Scepter into account</a:t>
              </a:r>
              <a:endParaRPr lang="en-US" sz="1000" i="1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928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737623" y="152596"/>
            <a:ext cx="8808813" cy="3385954"/>
            <a:chOff x="1737623" y="152596"/>
            <a:chExt cx="8808813" cy="338595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0241" y="887239"/>
              <a:ext cx="2198587" cy="22860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8368" y="887238"/>
              <a:ext cx="2553105" cy="22860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3764" y="887238"/>
              <a:ext cx="2904186" cy="22860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7" name="Rounded Rectangle 6"/>
            <p:cNvSpPr/>
            <p:nvPr/>
          </p:nvSpPr>
          <p:spPr>
            <a:xfrm flipH="1">
              <a:off x="8184331" y="3269399"/>
              <a:ext cx="2362104" cy="269151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Century Gothic" panose="020B0502020202020204" pitchFamily="34" charset="0"/>
                </a:rPr>
                <a:t>Know exact AOE to blow them up!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37623" y="152596"/>
              <a:ext cx="8668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entury Gothic" panose="020B0502020202020204" pitchFamily="34" charset="0"/>
                </a:rPr>
                <a:t>Range Display</a:t>
              </a: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78368" y="489139"/>
              <a:ext cx="8668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 smtClean="0">
                  <a:latin typeface="Century Gothic" panose="020B0502020202020204" pitchFamily="34" charset="0"/>
                </a:rPr>
                <a:t>*Each Range Display can be turned off under Script-</a:t>
              </a:r>
              <a:r>
                <a:rPr lang="en-US" sz="1000" i="1" dirty="0" err="1" smtClean="0">
                  <a:latin typeface="Century Gothic" panose="020B0502020202020204" pitchFamily="34" charset="0"/>
                </a:rPr>
                <a:t>Config</a:t>
              </a:r>
              <a:r>
                <a:rPr lang="en-US" sz="1000" i="1" dirty="0" smtClean="0">
                  <a:latin typeface="Century Gothic" panose="020B0502020202020204" pitchFamily="34" charset="0"/>
                </a:rPr>
                <a:t> by setting the value to false and </a:t>
              </a:r>
              <a:r>
                <a:rPr lang="en-US" sz="1000" b="1" i="1" dirty="0" smtClean="0">
                  <a:latin typeface="Century Gothic" panose="020B0502020202020204" pitchFamily="34" charset="0"/>
                </a:rPr>
                <a:t>Reloading</a:t>
              </a:r>
              <a:r>
                <a:rPr lang="en-US" sz="1000" i="1" dirty="0" smtClean="0">
                  <a:latin typeface="Century Gothic" panose="020B0502020202020204" pitchFamily="34" charset="0"/>
                </a:rPr>
                <a:t> the script.</a:t>
              </a:r>
              <a:endParaRPr lang="en-US" sz="1000" i="1" dirty="0">
                <a:latin typeface="Century Gothic" panose="020B0502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 flipH="1">
              <a:off x="1878366" y="3269399"/>
              <a:ext cx="2553105" cy="269151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Century Gothic" panose="020B0502020202020204" pitchFamily="34" charset="0"/>
                </a:rPr>
                <a:t>Try to avoid planting in creep path!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 flipH="1">
              <a:off x="5222759" y="3269399"/>
              <a:ext cx="2266195" cy="269151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Century Gothic" panose="020B0502020202020204" pitchFamily="34" charset="0"/>
                </a:rPr>
                <a:t>Can prepare yourself if it triggers!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855508" y="3705872"/>
            <a:ext cx="8623320" cy="2803570"/>
            <a:chOff x="1855508" y="3705872"/>
            <a:chExt cx="8623320" cy="280357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73302" y="4326022"/>
              <a:ext cx="1596452" cy="13716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95323" y="4326022"/>
              <a:ext cx="1616044" cy="13716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00078" y="4326022"/>
              <a:ext cx="1820917" cy="13716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18" name="TextBox 17"/>
            <p:cNvSpPr txBox="1"/>
            <p:nvPr/>
          </p:nvSpPr>
          <p:spPr>
            <a:xfrm>
              <a:off x="3300078" y="3705872"/>
              <a:ext cx="621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entury Gothic" panose="020B0502020202020204" pitchFamily="34" charset="0"/>
                </a:rPr>
                <a:t>Visibility Display</a:t>
              </a: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55508" y="4042415"/>
              <a:ext cx="8623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 smtClean="0">
                  <a:latin typeface="Century Gothic" panose="020B0502020202020204" pitchFamily="34" charset="0"/>
                </a:rPr>
                <a:t>*Each Visibility Display can be turned off under Script-</a:t>
              </a:r>
              <a:r>
                <a:rPr lang="en-US" sz="1000" i="1" dirty="0" err="1" smtClean="0">
                  <a:latin typeface="Century Gothic" panose="020B0502020202020204" pitchFamily="34" charset="0"/>
                </a:rPr>
                <a:t>Config</a:t>
              </a:r>
              <a:r>
                <a:rPr lang="en-US" sz="1000" i="1" dirty="0" smtClean="0">
                  <a:latin typeface="Century Gothic" panose="020B0502020202020204" pitchFamily="34" charset="0"/>
                </a:rPr>
                <a:t> by setting the value to false and </a:t>
              </a:r>
              <a:r>
                <a:rPr lang="en-US" sz="1000" b="1" i="1" dirty="0" smtClean="0">
                  <a:latin typeface="Century Gothic" panose="020B0502020202020204" pitchFamily="34" charset="0"/>
                </a:rPr>
                <a:t>Reloading</a:t>
              </a:r>
              <a:r>
                <a:rPr lang="en-US" sz="1000" i="1" dirty="0" smtClean="0">
                  <a:latin typeface="Century Gothic" panose="020B0502020202020204" pitchFamily="34" charset="0"/>
                </a:rPr>
                <a:t> the script.</a:t>
              </a:r>
            </a:p>
            <a:p>
              <a:pPr algn="ctr"/>
              <a:endParaRPr lang="en-US" sz="1000" i="1" dirty="0">
                <a:latin typeface="Century Gothic" panose="020B0502020202020204" pitchFamily="34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 flipH="1">
              <a:off x="4707558" y="5767058"/>
              <a:ext cx="3168715" cy="742384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latin typeface="Century Gothic" panose="020B0502020202020204" pitchFamily="34" charset="0"/>
                </a:rPr>
                <a:t>Generally useful to check if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Century Gothic" panose="020B0502020202020204" pitchFamily="34" charset="0"/>
                </a:rPr>
                <a:t>Sentry is in the area (Stop planting if it is)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Century Gothic" panose="020B0502020202020204" pitchFamily="34" charset="0"/>
                </a:rPr>
                <a:t>Fade time is being seen (Change planting location)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285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933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211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ZankoMBP15</dc:creator>
  <cp:lastModifiedBy>ZankoMBP15</cp:lastModifiedBy>
  <cp:revision>14</cp:revision>
  <dcterms:created xsi:type="dcterms:W3CDTF">2014-12-23T19:13:53Z</dcterms:created>
  <dcterms:modified xsi:type="dcterms:W3CDTF">2014-12-23T21:04:12Z</dcterms:modified>
</cp:coreProperties>
</file>