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9545A-C0E6-4C8C-90DD-0BE1C6A66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PROJET </a:t>
            </a:r>
            <a:r>
              <a:rPr lang="fr-FR">
                <a:solidFill>
                  <a:srgbClr val="FF0000"/>
                </a:solidFill>
              </a:rPr>
              <a:t>4 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68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4C4B84-5858-4032-825B-2B1B1BAA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429000"/>
            <a:ext cx="10571998" cy="970450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PRESENTATION SITE GAMEON </a:t>
            </a:r>
          </a:p>
        </p:txBody>
      </p:sp>
    </p:spTree>
    <p:extLst>
      <p:ext uri="{BB962C8B-B14F-4D97-AF65-F5344CB8AC3E}">
        <p14:creationId xmlns:p14="http://schemas.microsoft.com/office/powerpoint/2010/main" val="130480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1FC854-E6D2-4EB6-A34E-826C3A1E0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609837"/>
            <a:ext cx="10571998" cy="970450"/>
          </a:xfrm>
        </p:spPr>
        <p:txBody>
          <a:bodyPr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PRESENTATION CODE VSC</a:t>
            </a:r>
          </a:p>
        </p:txBody>
      </p:sp>
    </p:spTree>
    <p:extLst>
      <p:ext uri="{BB962C8B-B14F-4D97-AF65-F5344CB8AC3E}">
        <p14:creationId xmlns:p14="http://schemas.microsoft.com/office/powerpoint/2010/main" val="4104731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3</TotalTime>
  <Words>8</Words>
  <Application>Microsoft Office PowerPoint</Application>
  <PresentationFormat>Grand écran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Concis</vt:lpstr>
      <vt:lpstr>PROJET 4 </vt:lpstr>
      <vt:lpstr>PRESENTATION SITE GAMEON </vt:lpstr>
      <vt:lpstr>PRESENTATION CODE VSC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 </dc:title>
  <dc:creator>Maxime Singhathip</dc:creator>
  <cp:lastModifiedBy>Maxime Singhathip</cp:lastModifiedBy>
  <cp:revision>1</cp:revision>
  <dcterms:created xsi:type="dcterms:W3CDTF">2021-10-26T08:33:09Z</dcterms:created>
  <dcterms:modified xsi:type="dcterms:W3CDTF">2021-10-26T08:36:32Z</dcterms:modified>
</cp:coreProperties>
</file>