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9" r:id="rId7"/>
    <p:sldId id="260" r:id="rId8"/>
    <p:sldId id="261" r:id="rId9"/>
    <p:sldId id="262" r:id="rId10"/>
    <p:sldId id="263" r:id="rId11"/>
    <p:sldId id="264" r:id="rId12"/>
    <p:sldId id="265"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55" d="100"/>
          <a:sy n="55" d="100"/>
        </p:scale>
        <p:origin x="78" y="1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11/27/2016</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11/27/2016</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CS441 – </a:t>
            </a:r>
            <a:r>
              <a:rPr lang="en-US" dirty="0" err="1" smtClean="0"/>
              <a:t>TeamHK</a:t>
            </a:r>
            <a:r>
              <a:rPr lang="en-US" dirty="0" smtClean="0"/>
              <a:t/>
            </a:r>
            <a:br>
              <a:rPr lang="en-US" dirty="0" smtClean="0"/>
            </a:br>
            <a:r>
              <a:rPr lang="en-US" dirty="0" smtClean="0"/>
              <a:t>FTP APPLICATION</a:t>
            </a:r>
            <a:br>
              <a:rPr lang="en-US" dirty="0" smtClean="0"/>
            </a:br>
            <a:r>
              <a:rPr lang="en-US" dirty="0" smtClean="0"/>
              <a:t>11/28/2016</a:t>
            </a:r>
            <a:endParaRPr lang="en-US" dirty="0"/>
          </a:p>
        </p:txBody>
      </p:sp>
      <p:sp>
        <p:nvSpPr>
          <p:cNvPr id="3" name="Subtitle 2"/>
          <p:cNvSpPr>
            <a:spLocks noGrp="1"/>
          </p:cNvSpPr>
          <p:nvPr>
            <p:ph type="subTitle" idx="1"/>
          </p:nvPr>
        </p:nvSpPr>
        <p:spPr/>
        <p:txBody>
          <a:bodyPr/>
          <a:lstStyle/>
          <a:p>
            <a:r>
              <a:rPr lang="en-US" dirty="0" smtClean="0"/>
              <a:t>Developers:</a:t>
            </a:r>
            <a:br>
              <a:rPr lang="en-US" dirty="0" smtClean="0"/>
            </a:br>
            <a:r>
              <a:rPr lang="en-US" dirty="0" smtClean="0"/>
              <a:t>Omid Azodi, Evan Causey, Jorge Chavez, Michael le, Jason Martin, Graham Thomas</a:t>
            </a:r>
          </a:p>
        </p:txBody>
      </p:sp>
    </p:spTree>
    <p:extLst>
      <p:ext uri="{BB962C8B-B14F-4D97-AF65-F5344CB8AC3E}">
        <p14:creationId xmlns:p14="http://schemas.microsoft.com/office/powerpoint/2010/main" val="1359297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169985"/>
            <a:ext cx="9905998" cy="1096108"/>
          </a:xfrm>
        </p:spPr>
        <p:txBody>
          <a:bodyPr/>
          <a:lstStyle/>
          <a:p>
            <a:r>
              <a:rPr lang="en-US" dirty="0" smtClean="0"/>
              <a:t>DESIGN</a:t>
            </a:r>
            <a:endParaRPr lang="en-US" dirty="0"/>
          </a:p>
        </p:txBody>
      </p:sp>
      <p:sp>
        <p:nvSpPr>
          <p:cNvPr id="3" name="Content Placeholder 2"/>
          <p:cNvSpPr>
            <a:spLocks noGrp="1"/>
          </p:cNvSpPr>
          <p:nvPr>
            <p:ph idx="1"/>
          </p:nvPr>
        </p:nvSpPr>
        <p:spPr>
          <a:xfrm>
            <a:off x="0" y="2666999"/>
            <a:ext cx="11047411" cy="3780693"/>
          </a:xfrm>
        </p:spPr>
        <p:txBody>
          <a:bodyPr>
            <a:normAutofit/>
          </a:bodyPr>
          <a:lstStyle/>
          <a:p>
            <a:r>
              <a:rPr lang="en-US" sz="2200" dirty="0" smtClean="0"/>
              <a:t>Singleton </a:t>
            </a:r>
          </a:p>
          <a:p>
            <a:pPr marL="0" indent="0">
              <a:buNone/>
            </a:pPr>
            <a:r>
              <a:rPr lang="en-US" sz="2200" dirty="0" smtClean="0"/>
              <a:t>(Must access through instance)</a:t>
            </a:r>
          </a:p>
          <a:p>
            <a:pPr marL="0" indent="0">
              <a:buNone/>
            </a:pPr>
            <a:endParaRPr lang="en-US" sz="2200" b="1" dirty="0" smtClean="0"/>
          </a:p>
          <a:p>
            <a:pPr marL="0" indent="0">
              <a:buNone/>
            </a:pPr>
            <a:r>
              <a:rPr lang="en-US" sz="2200" b="1" dirty="0"/>
              <a:t>	</a:t>
            </a:r>
            <a:r>
              <a:rPr lang="en-US" sz="2200" b="1" dirty="0" smtClean="0"/>
              <a:t>												</a:t>
            </a:r>
          </a:p>
          <a:p>
            <a:pPr marL="0" indent="0">
              <a:buNone/>
            </a:pPr>
            <a:r>
              <a:rPr lang="en-US" sz="2200" dirty="0" smtClean="0"/>
              <a:t>										</a:t>
            </a:r>
            <a:r>
              <a:rPr lang="en-US" sz="2200" dirty="0" smtClean="0">
                <a:sym typeface="Wingdings" panose="05000000000000000000" pitchFamily="2" charset="2"/>
              </a:rPr>
              <a:t>-</a:t>
            </a:r>
            <a:r>
              <a:rPr lang="en-US" sz="2200" dirty="0" smtClean="0"/>
              <a:t>-- </a:t>
            </a:r>
            <a:r>
              <a:rPr lang="en-US" sz="2200" b="1" dirty="0" smtClean="0"/>
              <a:t>ERROR:</a:t>
            </a:r>
            <a:r>
              <a:rPr lang="en-US" sz="2200" dirty="0" smtClean="0"/>
              <a:t/>
            </a:r>
            <a:br>
              <a:rPr lang="en-US" sz="2200" dirty="0" smtClean="0"/>
            </a:br>
            <a:endParaRPr lang="en-US" sz="2200" dirty="0"/>
          </a:p>
        </p:txBody>
      </p:sp>
      <p:pic>
        <p:nvPicPr>
          <p:cNvPr id="4" name="Picture 3"/>
          <p:cNvPicPr>
            <a:picLocks noChangeAspect="1"/>
          </p:cNvPicPr>
          <p:nvPr/>
        </p:nvPicPr>
        <p:blipFill>
          <a:blip r:embed="rId2"/>
          <a:stretch>
            <a:fillRect/>
          </a:stretch>
        </p:blipFill>
        <p:spPr>
          <a:xfrm>
            <a:off x="4343400" y="152399"/>
            <a:ext cx="7666891" cy="4896432"/>
          </a:xfrm>
          <a:prstGeom prst="rect">
            <a:avLst/>
          </a:prstGeom>
        </p:spPr>
      </p:pic>
      <p:pic>
        <p:nvPicPr>
          <p:cNvPr id="6" name="Picture 5"/>
          <p:cNvPicPr>
            <a:picLocks noChangeAspect="1"/>
          </p:cNvPicPr>
          <p:nvPr/>
        </p:nvPicPr>
        <p:blipFill>
          <a:blip r:embed="rId3"/>
          <a:stretch>
            <a:fillRect/>
          </a:stretch>
        </p:blipFill>
        <p:spPr>
          <a:xfrm>
            <a:off x="0" y="4557345"/>
            <a:ext cx="4519246" cy="2177563"/>
          </a:xfrm>
          <a:prstGeom prst="rect">
            <a:avLst/>
          </a:prstGeom>
        </p:spPr>
      </p:pic>
      <p:pic>
        <p:nvPicPr>
          <p:cNvPr id="7" name="Picture 6"/>
          <p:cNvPicPr>
            <a:picLocks noChangeAspect="1"/>
          </p:cNvPicPr>
          <p:nvPr/>
        </p:nvPicPr>
        <p:blipFill>
          <a:blip r:embed="rId4"/>
          <a:stretch>
            <a:fillRect/>
          </a:stretch>
        </p:blipFill>
        <p:spPr>
          <a:xfrm>
            <a:off x="4556551" y="5765556"/>
            <a:ext cx="4648200" cy="969352"/>
          </a:xfrm>
          <a:prstGeom prst="rect">
            <a:avLst/>
          </a:prstGeom>
        </p:spPr>
      </p:pic>
    </p:spTree>
    <p:extLst>
      <p:ext uri="{BB962C8B-B14F-4D97-AF65-F5344CB8AC3E}">
        <p14:creationId xmlns:p14="http://schemas.microsoft.com/office/powerpoint/2010/main" val="1608391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21" y="122542"/>
            <a:ext cx="9905998" cy="1143000"/>
          </a:xfrm>
        </p:spPr>
        <p:txBody>
          <a:bodyPr/>
          <a:lstStyle/>
          <a:p>
            <a:r>
              <a:rPr lang="en-US" dirty="0" smtClean="0"/>
              <a:t>Design UML Class Diagram </a:t>
            </a:r>
            <a:r>
              <a:rPr lang="en-US" dirty="0" err="1" smtClean="0"/>
              <a:t>OVERview</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20" y="984615"/>
            <a:ext cx="11501925" cy="5732707"/>
          </a:xfrm>
        </p:spPr>
      </p:pic>
    </p:spTree>
    <p:extLst>
      <p:ext uri="{BB962C8B-B14F-4D97-AF65-F5344CB8AC3E}">
        <p14:creationId xmlns:p14="http://schemas.microsoft.com/office/powerpoint/2010/main" val="2954817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54" y="216875"/>
            <a:ext cx="9905998" cy="1113692"/>
          </a:xfrm>
        </p:spPr>
        <p:txBody>
          <a:bodyPr/>
          <a:lstStyle/>
          <a:p>
            <a:r>
              <a:rPr lang="en-US" dirty="0" smtClean="0"/>
              <a:t>Implementation</a:t>
            </a:r>
            <a:endParaRPr lang="en-US" dirty="0"/>
          </a:p>
        </p:txBody>
      </p:sp>
      <p:sp>
        <p:nvSpPr>
          <p:cNvPr id="3" name="Content Placeholder 2"/>
          <p:cNvSpPr>
            <a:spLocks noGrp="1"/>
          </p:cNvSpPr>
          <p:nvPr>
            <p:ph idx="1"/>
          </p:nvPr>
        </p:nvSpPr>
        <p:spPr>
          <a:xfrm>
            <a:off x="334108" y="1565031"/>
            <a:ext cx="10308857" cy="4624753"/>
          </a:xfrm>
        </p:spPr>
        <p:txBody>
          <a:bodyPr>
            <a:normAutofit/>
          </a:bodyPr>
          <a:lstStyle/>
          <a:p>
            <a:r>
              <a:rPr lang="en-US" sz="3000" dirty="0" smtClean="0"/>
              <a:t>This class:</a:t>
            </a:r>
          </a:p>
          <a:p>
            <a:pPr lvl="1"/>
            <a:r>
              <a:rPr lang="en-US" sz="2800" dirty="0" smtClean="0"/>
              <a:t>Allowed FTP </a:t>
            </a:r>
          </a:p>
          <a:p>
            <a:pPr marL="457200" lvl="1" indent="0">
              <a:buNone/>
            </a:pPr>
            <a:r>
              <a:rPr lang="en-US" sz="2800" dirty="0" smtClean="0"/>
              <a:t>functionality to be</a:t>
            </a:r>
          </a:p>
          <a:p>
            <a:pPr marL="457200" lvl="1" indent="0">
              <a:buNone/>
            </a:pPr>
            <a:r>
              <a:rPr lang="en-US" sz="2800" dirty="0" smtClean="0"/>
              <a:t>compact, and reused </a:t>
            </a:r>
          </a:p>
          <a:p>
            <a:pPr marL="457200" lvl="1" indent="0">
              <a:buNone/>
            </a:pPr>
            <a:r>
              <a:rPr lang="en-US" sz="2800" dirty="0" smtClean="0"/>
              <a:t>In other files/code. </a:t>
            </a:r>
          </a:p>
        </p:txBody>
      </p:sp>
      <p:pic>
        <p:nvPicPr>
          <p:cNvPr id="4" name="Picture 3"/>
          <p:cNvPicPr>
            <a:picLocks noChangeAspect="1"/>
          </p:cNvPicPr>
          <p:nvPr/>
        </p:nvPicPr>
        <p:blipFill>
          <a:blip r:embed="rId2"/>
          <a:stretch>
            <a:fillRect/>
          </a:stretch>
        </p:blipFill>
        <p:spPr>
          <a:xfrm>
            <a:off x="4716707" y="216875"/>
            <a:ext cx="6943725" cy="6191250"/>
          </a:xfrm>
          <a:prstGeom prst="rect">
            <a:avLst/>
          </a:prstGeom>
        </p:spPr>
      </p:pic>
    </p:spTree>
    <p:extLst>
      <p:ext uri="{BB962C8B-B14F-4D97-AF65-F5344CB8AC3E}">
        <p14:creationId xmlns:p14="http://schemas.microsoft.com/office/powerpoint/2010/main" val="1774709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05" y="328246"/>
            <a:ext cx="9905998" cy="568569"/>
          </a:xfrm>
        </p:spPr>
        <p:txBody>
          <a:bodyPr>
            <a:normAutofit fontScale="90000"/>
          </a:bodyPr>
          <a:lstStyle/>
          <a:p>
            <a:r>
              <a:rPr lang="en-US" dirty="0" smtClean="0"/>
              <a:t>Testing/test plan</a:t>
            </a:r>
            <a:endParaRPr lang="en-US" dirty="0"/>
          </a:p>
        </p:txBody>
      </p:sp>
      <p:sp>
        <p:nvSpPr>
          <p:cNvPr id="3" name="Content Placeholder 2"/>
          <p:cNvSpPr>
            <a:spLocks noGrp="1"/>
          </p:cNvSpPr>
          <p:nvPr>
            <p:ph idx="1"/>
          </p:nvPr>
        </p:nvSpPr>
        <p:spPr>
          <a:xfrm>
            <a:off x="685799" y="1318845"/>
            <a:ext cx="10361611" cy="4906109"/>
          </a:xfrm>
        </p:spPr>
        <p:txBody>
          <a:bodyPr>
            <a:noAutofit/>
          </a:bodyPr>
          <a:lstStyle/>
          <a:p>
            <a:r>
              <a:rPr lang="en-US" dirty="0" smtClean="0"/>
              <a:t>Test plan:</a:t>
            </a:r>
          </a:p>
          <a:p>
            <a:pPr lvl="1"/>
            <a:r>
              <a:rPr lang="en-US" sz="2000" dirty="0" smtClean="0"/>
              <a:t>Test based off our “use cases”. </a:t>
            </a:r>
          </a:p>
          <a:p>
            <a:pPr lvl="1"/>
            <a:r>
              <a:rPr lang="en-US" sz="2000" dirty="0" smtClean="0"/>
              <a:t>We tested our functionality on both local ftp server and other ftp servers we had access to such as (test.rebex.net, and ftp.debian.org).</a:t>
            </a:r>
          </a:p>
          <a:p>
            <a:pPr lvl="1"/>
            <a:r>
              <a:rPr lang="en-US" sz="2000" dirty="0" smtClean="0"/>
              <a:t>Lots of manual testing</a:t>
            </a:r>
          </a:p>
          <a:p>
            <a:pPr lvl="3"/>
            <a:r>
              <a:rPr lang="en-US" sz="2000" dirty="0" smtClean="0"/>
              <a:t>Making sure outputs/functionality works when user does something expected/unexpected on </a:t>
            </a:r>
            <a:r>
              <a:rPr lang="en-US" sz="2000" dirty="0" err="1" smtClean="0"/>
              <a:t>gui</a:t>
            </a:r>
            <a:endParaRPr lang="en-US" sz="2000" dirty="0" smtClean="0"/>
          </a:p>
          <a:p>
            <a:pPr lvl="3"/>
            <a:r>
              <a:rPr lang="en-US" sz="2000" dirty="0" smtClean="0"/>
              <a:t>Testing one functionality at a time on multiple ftp servers, before proceeding to next functionality.</a:t>
            </a:r>
          </a:p>
          <a:p>
            <a:pPr lvl="3"/>
            <a:r>
              <a:rPr lang="en-US" sz="2000" dirty="0" smtClean="0"/>
              <a:t>Example: Trying to connect to a non-ftp server would crash program (make sure its handled)</a:t>
            </a:r>
          </a:p>
          <a:p>
            <a:pPr lvl="3"/>
            <a:r>
              <a:rPr lang="en-US" sz="2000" dirty="0" smtClean="0"/>
              <a:t>Testing </a:t>
            </a:r>
            <a:r>
              <a:rPr lang="en-US" sz="2000" dirty="0" smtClean="0"/>
              <a:t>led </a:t>
            </a:r>
            <a:r>
              <a:rPr lang="en-US" sz="2000" dirty="0" smtClean="0"/>
              <a:t>to defensive programming: </a:t>
            </a:r>
          </a:p>
          <a:p>
            <a:pPr lvl="4"/>
            <a:r>
              <a:rPr lang="en-US" sz="2000" dirty="0" smtClean="0"/>
              <a:t>Had to handle errors accordingly and properly notify the user via (popup, or color changes, etc.)</a:t>
            </a:r>
          </a:p>
        </p:txBody>
      </p:sp>
    </p:spTree>
    <p:extLst>
      <p:ext uri="{BB962C8B-B14F-4D97-AF65-F5344CB8AC3E}">
        <p14:creationId xmlns:p14="http://schemas.microsoft.com/office/powerpoint/2010/main" val="3449303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would accomplish with more time</a:t>
            </a:r>
            <a:endParaRPr lang="en-US" dirty="0"/>
          </a:p>
        </p:txBody>
      </p:sp>
      <p:sp>
        <p:nvSpPr>
          <p:cNvPr id="3" name="Content Placeholder 2"/>
          <p:cNvSpPr>
            <a:spLocks noGrp="1"/>
          </p:cNvSpPr>
          <p:nvPr>
            <p:ph idx="1"/>
          </p:nvPr>
        </p:nvSpPr>
        <p:spPr/>
        <p:txBody>
          <a:bodyPr/>
          <a:lstStyle/>
          <a:p>
            <a:r>
              <a:rPr lang="en-US" dirty="0" smtClean="0"/>
              <a:t>Removing directories</a:t>
            </a:r>
          </a:p>
          <a:p>
            <a:r>
              <a:rPr lang="en-US" dirty="0" smtClean="0"/>
              <a:t>Login history (being able to connect with previous information)</a:t>
            </a:r>
          </a:p>
          <a:p>
            <a:r>
              <a:rPr lang="en-US" dirty="0" smtClean="0"/>
              <a:t>Adding content to file when creating</a:t>
            </a:r>
          </a:p>
          <a:p>
            <a:pPr lvl="1"/>
            <a:r>
              <a:rPr lang="en-US" dirty="0" smtClean="0"/>
              <a:t>Example: creating a test.txt with content of “I love software” rather than creating a blank test.txt file.</a:t>
            </a:r>
          </a:p>
        </p:txBody>
      </p:sp>
    </p:spTree>
    <p:extLst>
      <p:ext uri="{BB962C8B-B14F-4D97-AF65-F5344CB8AC3E}">
        <p14:creationId xmlns:p14="http://schemas.microsoft.com/office/powerpoint/2010/main" val="2640048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CS441 - Complete</a:t>
            </a:r>
            <a:endParaRPr lang="en-US" dirty="0"/>
          </a:p>
        </p:txBody>
      </p:sp>
      <p:sp>
        <p:nvSpPr>
          <p:cNvPr id="3" name="Content Placeholder 2"/>
          <p:cNvSpPr>
            <a:spLocks noGrp="1"/>
          </p:cNvSpPr>
          <p:nvPr>
            <p:ph idx="1"/>
          </p:nvPr>
        </p:nvSpPr>
        <p:spPr/>
        <p:txBody>
          <a:bodyPr>
            <a:normAutofit/>
          </a:bodyPr>
          <a:lstStyle/>
          <a:p>
            <a:r>
              <a:rPr lang="en-US" sz="5000" dirty="0" smtClean="0"/>
              <a:t>That’s it!</a:t>
            </a:r>
          </a:p>
          <a:p>
            <a:pPr marL="0" indent="0">
              <a:buNone/>
            </a:pPr>
            <a:r>
              <a:rPr lang="en-US" sz="5000" dirty="0" smtClean="0"/>
              <a:t>							THANK YOU!</a:t>
            </a:r>
            <a:endParaRPr lang="en-US" sz="5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706" y="1314450"/>
            <a:ext cx="238125" cy="247650"/>
          </a:xfrm>
          <a:prstGeom prst="rect">
            <a:avLst/>
          </a:prstGeom>
        </p:spPr>
      </p:pic>
    </p:spTree>
    <p:extLst>
      <p:ext uri="{BB962C8B-B14F-4D97-AF65-F5344CB8AC3E}">
        <p14:creationId xmlns:p14="http://schemas.microsoft.com/office/powerpoint/2010/main" val="2659988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Environment/tools used</a:t>
            </a:r>
            <a:endParaRPr lang="en-US" dirty="0"/>
          </a:p>
        </p:txBody>
      </p:sp>
      <p:sp>
        <p:nvSpPr>
          <p:cNvPr id="3" name="Content Placeholder 2"/>
          <p:cNvSpPr>
            <a:spLocks noGrp="1"/>
          </p:cNvSpPr>
          <p:nvPr>
            <p:ph idx="1"/>
          </p:nvPr>
        </p:nvSpPr>
        <p:spPr/>
        <p:txBody>
          <a:bodyPr>
            <a:noAutofit/>
          </a:bodyPr>
          <a:lstStyle/>
          <a:p>
            <a:r>
              <a:rPr lang="en-US" sz="2600" dirty="0" smtClean="0"/>
              <a:t>Everyone had:</a:t>
            </a:r>
          </a:p>
          <a:p>
            <a:pPr lvl="1"/>
            <a:r>
              <a:rPr lang="en-US" sz="2600" dirty="0" smtClean="0"/>
              <a:t>SLACK for </a:t>
            </a:r>
            <a:r>
              <a:rPr lang="en-US" sz="2600" dirty="0" err="1" smtClean="0"/>
              <a:t>comunication</a:t>
            </a:r>
            <a:endParaRPr lang="en-US" sz="2600" dirty="0" smtClean="0"/>
          </a:p>
          <a:p>
            <a:pPr lvl="1"/>
            <a:r>
              <a:rPr lang="en-US" sz="2600" dirty="0" smtClean="0"/>
              <a:t>JIRA tickets assigned</a:t>
            </a:r>
          </a:p>
          <a:p>
            <a:pPr lvl="1"/>
            <a:r>
              <a:rPr lang="en-US" sz="2600" dirty="0" err="1" smtClean="0"/>
              <a:t>Git</a:t>
            </a:r>
            <a:r>
              <a:rPr lang="en-US" sz="2600" dirty="0" smtClean="0"/>
              <a:t> for version control</a:t>
            </a:r>
          </a:p>
          <a:p>
            <a:pPr lvl="1"/>
            <a:r>
              <a:rPr lang="en-US" sz="2600" dirty="0" smtClean="0"/>
              <a:t>Developed on same virtual machine instance (windows 7)</a:t>
            </a:r>
          </a:p>
          <a:p>
            <a:pPr lvl="2"/>
            <a:r>
              <a:rPr lang="en-US" sz="2600" dirty="0" smtClean="0"/>
              <a:t>We didn’t want any “It worked on mine”. </a:t>
            </a:r>
            <a:endParaRPr lang="en-US" sz="2600" dirty="0"/>
          </a:p>
        </p:txBody>
      </p:sp>
    </p:spTree>
    <p:extLst>
      <p:ext uri="{BB962C8B-B14F-4D97-AF65-F5344CB8AC3E}">
        <p14:creationId xmlns:p14="http://schemas.microsoft.com/office/powerpoint/2010/main" val="1478160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447800"/>
          </a:xfrm>
        </p:spPr>
        <p:txBody>
          <a:bodyPr/>
          <a:lstStyle/>
          <a:p>
            <a:r>
              <a:rPr lang="en-US" dirty="0" smtClean="0"/>
              <a:t>Project management</a:t>
            </a:r>
            <a:endParaRPr lang="en-US" dirty="0"/>
          </a:p>
        </p:txBody>
      </p:sp>
      <p:sp>
        <p:nvSpPr>
          <p:cNvPr id="3" name="Content Placeholder 2"/>
          <p:cNvSpPr>
            <a:spLocks noGrp="1"/>
          </p:cNvSpPr>
          <p:nvPr>
            <p:ph idx="1"/>
          </p:nvPr>
        </p:nvSpPr>
        <p:spPr>
          <a:xfrm>
            <a:off x="1141413" y="1477108"/>
            <a:ext cx="9905998" cy="5169877"/>
          </a:xfrm>
        </p:spPr>
        <p:txBody>
          <a:bodyPr>
            <a:normAutofit/>
          </a:bodyPr>
          <a:lstStyle/>
          <a:p>
            <a:r>
              <a:rPr lang="en-US" sz="2200" dirty="0" smtClean="0"/>
              <a:t>Iterative development (SCRUM)</a:t>
            </a:r>
          </a:p>
          <a:p>
            <a:r>
              <a:rPr lang="en-US" sz="2200" dirty="0" smtClean="0"/>
              <a:t>Ended up with about 6 sprints (each lasting Approx. 2-3 weeks)</a:t>
            </a:r>
          </a:p>
          <a:p>
            <a:r>
              <a:rPr lang="en-US" sz="2200" dirty="0" smtClean="0"/>
              <a:t>Product backlog/Ticketing system was: </a:t>
            </a:r>
            <a:r>
              <a:rPr lang="en-US" sz="2200" b="1" dirty="0" smtClean="0"/>
              <a:t>JIRA</a:t>
            </a:r>
          </a:p>
          <a:p>
            <a:r>
              <a:rPr lang="en-US" sz="2200" dirty="0" smtClean="0"/>
              <a:t>3 times a week of communication via slack</a:t>
            </a:r>
          </a:p>
          <a:p>
            <a:r>
              <a:rPr lang="en-US" sz="2200" dirty="0" smtClean="0"/>
              <a:t>Once a week meeting</a:t>
            </a:r>
          </a:p>
          <a:p>
            <a:pPr lvl="1"/>
            <a:r>
              <a:rPr lang="en-US" sz="2200" b="1" dirty="0" smtClean="0"/>
              <a:t>Consisted of:</a:t>
            </a:r>
          </a:p>
          <a:p>
            <a:pPr marL="800100" lvl="1" indent="-342900">
              <a:buFont typeface="+mj-lt"/>
              <a:buAutoNum type="arabicPeriod"/>
            </a:pPr>
            <a:r>
              <a:rPr lang="en-US" sz="2200" i="1" dirty="0" smtClean="0">
                <a:effectLst>
                  <a:glow rad="38100">
                    <a:schemeClr val="bg1">
                      <a:lumMod val="50000"/>
                      <a:lumOff val="50000"/>
                      <a:alpha val="20000"/>
                    </a:schemeClr>
                  </a:glow>
                </a:effectLst>
              </a:rPr>
              <a:t> Testing, learning new concepts as a team. </a:t>
            </a:r>
          </a:p>
          <a:p>
            <a:pPr marL="800100" lvl="1" indent="-342900">
              <a:buFont typeface="+mj-lt"/>
              <a:buAutoNum type="arabicPeriod"/>
            </a:pPr>
            <a:r>
              <a:rPr lang="en-US" sz="2200" i="1" dirty="0" smtClean="0">
                <a:effectLst>
                  <a:glow rad="38100">
                    <a:schemeClr val="bg1">
                      <a:lumMod val="50000"/>
                      <a:lumOff val="50000"/>
                      <a:alpha val="20000"/>
                    </a:schemeClr>
                  </a:glow>
                </a:effectLst>
              </a:rPr>
              <a:t>Fixing problems.</a:t>
            </a:r>
          </a:p>
          <a:p>
            <a:pPr marL="800100" lvl="1" indent="-342900">
              <a:buFont typeface="+mj-lt"/>
              <a:buAutoNum type="arabicPeriod"/>
            </a:pPr>
            <a:r>
              <a:rPr lang="en-US" sz="2200" i="1" dirty="0" smtClean="0">
                <a:effectLst>
                  <a:glow rad="38100">
                    <a:schemeClr val="bg1">
                      <a:lumMod val="50000"/>
                      <a:lumOff val="50000"/>
                      <a:alpha val="20000"/>
                    </a:schemeClr>
                  </a:glow>
                </a:effectLst>
              </a:rPr>
              <a:t>updating code.</a:t>
            </a:r>
          </a:p>
          <a:p>
            <a:pPr marL="800100" lvl="1" indent="-342900">
              <a:buFont typeface="+mj-lt"/>
              <a:buAutoNum type="arabicPeriod"/>
            </a:pPr>
            <a:r>
              <a:rPr lang="en-US" sz="2200" i="1" dirty="0" smtClean="0">
                <a:effectLst>
                  <a:glow rad="38100">
                    <a:schemeClr val="bg1">
                      <a:lumMod val="50000"/>
                      <a:lumOff val="50000"/>
                      <a:alpha val="20000"/>
                    </a:schemeClr>
                  </a:glow>
                </a:effectLst>
              </a:rPr>
              <a:t>Retrospective after every sprint.</a:t>
            </a:r>
            <a:endParaRPr lang="en-US" sz="2200" i="1" dirty="0">
              <a:effectLst>
                <a:glow rad="38100">
                  <a:schemeClr val="bg1">
                    <a:lumMod val="50000"/>
                    <a:lumOff val="50000"/>
                    <a:alpha val="20000"/>
                  </a:schemeClr>
                </a:glow>
              </a:effectLst>
            </a:endParaRPr>
          </a:p>
          <a:p>
            <a:pPr marL="457200" lvl="1" indent="0">
              <a:buNone/>
            </a:pPr>
            <a:endParaRPr lang="en-US" dirty="0" smtClean="0"/>
          </a:p>
        </p:txBody>
      </p:sp>
    </p:spTree>
    <p:extLst>
      <p:ext uri="{BB962C8B-B14F-4D97-AF65-F5344CB8AC3E}">
        <p14:creationId xmlns:p14="http://schemas.microsoft.com/office/powerpoint/2010/main" val="688365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482969"/>
          </a:xfrm>
        </p:spPr>
        <p:txBody>
          <a:bodyPr/>
          <a:lstStyle/>
          <a:p>
            <a:r>
              <a:rPr lang="en-US" dirty="0" smtClean="0"/>
              <a:t>Requirements analysis</a:t>
            </a:r>
            <a:endParaRPr lang="en-US" dirty="0"/>
          </a:p>
        </p:txBody>
      </p:sp>
      <p:sp>
        <p:nvSpPr>
          <p:cNvPr id="3" name="Content Placeholder 2"/>
          <p:cNvSpPr>
            <a:spLocks noGrp="1"/>
          </p:cNvSpPr>
          <p:nvPr>
            <p:ph idx="1"/>
          </p:nvPr>
        </p:nvSpPr>
        <p:spPr>
          <a:xfrm>
            <a:off x="1141413" y="2092569"/>
            <a:ext cx="9905998" cy="4308231"/>
          </a:xfrm>
        </p:spPr>
        <p:txBody>
          <a:bodyPr>
            <a:normAutofit lnSpcReduction="10000"/>
          </a:bodyPr>
          <a:lstStyle/>
          <a:p>
            <a:pPr marL="0" indent="0">
              <a:buNone/>
            </a:pPr>
            <a:endParaRPr lang="en-US" dirty="0" smtClean="0"/>
          </a:p>
          <a:p>
            <a:r>
              <a:rPr lang="en-US" dirty="0" smtClean="0"/>
              <a:t>Actors: FTP </a:t>
            </a:r>
            <a:r>
              <a:rPr lang="en-US" dirty="0" smtClean="0"/>
              <a:t>User(s), Anyone </a:t>
            </a:r>
            <a:r>
              <a:rPr lang="en-US" dirty="0" smtClean="0"/>
              <a:t>wanting to connect to an FTP server and manage their files.</a:t>
            </a:r>
          </a:p>
          <a:p>
            <a:r>
              <a:rPr lang="en-US" dirty="0" smtClean="0"/>
              <a:t>FTP User(s): Connect to an ftp server with correct information (host, id, password, port). Able to manipulate files on server side such as renaming, creating, and removing. Able to traverse forward and back on the hierarchy of directories on both server and local side. Upload and download files from server to local or vice versa. </a:t>
            </a:r>
          </a:p>
          <a:p>
            <a:r>
              <a:rPr lang="en-US" dirty="0" smtClean="0"/>
              <a:t>System Requirements Specification</a:t>
            </a:r>
          </a:p>
          <a:p>
            <a:pPr lvl="1"/>
            <a:r>
              <a:rPr lang="en-US" dirty="0" smtClean="0"/>
              <a:t>PYTHON (2.7.3 or higher) </a:t>
            </a:r>
          </a:p>
          <a:p>
            <a:pPr lvl="1"/>
            <a:r>
              <a:rPr lang="en-US" dirty="0" smtClean="0"/>
              <a:t>KIVY (1.9.1)</a:t>
            </a:r>
          </a:p>
          <a:p>
            <a:pPr lvl="1"/>
            <a:r>
              <a:rPr lang="en-US" dirty="0" smtClean="0"/>
              <a:t>Cross platform (MAC OSX, Windows, LINUX)</a:t>
            </a:r>
          </a:p>
          <a:p>
            <a:pPr marL="457200" lvl="1" indent="0">
              <a:buNone/>
            </a:pPr>
            <a:endParaRPr lang="en-US" dirty="0"/>
          </a:p>
        </p:txBody>
      </p:sp>
    </p:spTree>
    <p:extLst>
      <p:ext uri="{BB962C8B-B14F-4D97-AF65-F5344CB8AC3E}">
        <p14:creationId xmlns:p14="http://schemas.microsoft.com/office/powerpoint/2010/main" val="41905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dirty="0" smtClean="0"/>
              <a:t>analysis</a:t>
            </a:r>
            <a:endParaRPr lang="en-US" dirty="0"/>
          </a:p>
        </p:txBody>
      </p:sp>
      <p:sp>
        <p:nvSpPr>
          <p:cNvPr id="3" name="Content Placeholder 2"/>
          <p:cNvSpPr>
            <a:spLocks noGrp="1"/>
          </p:cNvSpPr>
          <p:nvPr>
            <p:ph idx="1"/>
          </p:nvPr>
        </p:nvSpPr>
        <p:spPr>
          <a:xfrm>
            <a:off x="1141413" y="1969477"/>
            <a:ext cx="9905998" cy="4325815"/>
          </a:xfrm>
        </p:spPr>
        <p:txBody>
          <a:bodyPr>
            <a:noAutofit/>
          </a:bodyPr>
          <a:lstStyle/>
          <a:p>
            <a:r>
              <a:rPr lang="en-US" sz="2400" b="1" dirty="0" smtClean="0"/>
              <a:t>Use cases accomplished:</a:t>
            </a:r>
          </a:p>
          <a:p>
            <a:pPr marL="457200" indent="-457200">
              <a:buFont typeface="+mj-lt"/>
              <a:buAutoNum type="arabicPeriod"/>
            </a:pPr>
            <a:r>
              <a:rPr lang="en-US" sz="2400" dirty="0" smtClean="0"/>
              <a:t>User makes connection to server ---</a:t>
            </a:r>
            <a:r>
              <a:rPr lang="en-US" sz="2400" dirty="0" smtClean="0">
                <a:sym typeface="Wingdings" panose="05000000000000000000" pitchFamily="2" charset="2"/>
              </a:rPr>
              <a:t> transition to transfer screen</a:t>
            </a:r>
          </a:p>
          <a:p>
            <a:pPr marL="457200" indent="-457200">
              <a:buFont typeface="+mj-lt"/>
              <a:buAutoNum type="arabicPeriod"/>
            </a:pPr>
            <a:r>
              <a:rPr lang="en-US" sz="2400" dirty="0" smtClean="0">
                <a:sym typeface="Wingdings" panose="05000000000000000000" pitchFamily="2" charset="2"/>
              </a:rPr>
              <a:t>Use adding a new file to server by typing name of file in text box and pressing create button -- show file added via current directory</a:t>
            </a:r>
          </a:p>
          <a:p>
            <a:pPr marL="457200" indent="-457200">
              <a:buFont typeface="+mj-lt"/>
              <a:buAutoNum type="arabicPeriod"/>
            </a:pPr>
            <a:r>
              <a:rPr lang="en-US" sz="2400" dirty="0" smtClean="0">
                <a:sym typeface="Wingdings" panose="05000000000000000000" pitchFamily="2" charset="2"/>
              </a:rPr>
              <a:t>User able to traverse to previous directories using “..” button ---display content from previous directory</a:t>
            </a:r>
          </a:p>
          <a:p>
            <a:pPr marL="457200" indent="-457200">
              <a:buFont typeface="+mj-lt"/>
              <a:buAutoNum type="arabicPeriod"/>
            </a:pPr>
            <a:r>
              <a:rPr lang="en-US" sz="2400" dirty="0" smtClean="0">
                <a:sym typeface="Wingdings" panose="05000000000000000000" pitchFamily="2" charset="2"/>
              </a:rPr>
              <a:t>SRS for complete list.</a:t>
            </a:r>
            <a:endParaRPr lang="en-US" sz="2400" dirty="0"/>
          </a:p>
        </p:txBody>
      </p:sp>
    </p:spTree>
    <p:extLst>
      <p:ext uri="{BB962C8B-B14F-4D97-AF65-F5344CB8AC3E}">
        <p14:creationId xmlns:p14="http://schemas.microsoft.com/office/powerpoint/2010/main" val="784849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analysis</a:t>
            </a:r>
          </a:p>
        </p:txBody>
      </p:sp>
      <p:sp>
        <p:nvSpPr>
          <p:cNvPr id="3" name="Content Placeholder 2"/>
          <p:cNvSpPr>
            <a:spLocks noGrp="1"/>
          </p:cNvSpPr>
          <p:nvPr>
            <p:ph idx="1"/>
          </p:nvPr>
        </p:nvSpPr>
        <p:spPr/>
        <p:txBody>
          <a:bodyPr>
            <a:noAutofit/>
          </a:bodyPr>
          <a:lstStyle/>
          <a:p>
            <a:r>
              <a:rPr lang="en-US" sz="2200" dirty="0" smtClean="0"/>
              <a:t>USE CASES Prioritized:</a:t>
            </a:r>
          </a:p>
          <a:p>
            <a:pPr lvl="1"/>
            <a:r>
              <a:rPr lang="en-US" sz="2200" dirty="0" smtClean="0"/>
              <a:t>Based on what would make the ftp an ftp:</a:t>
            </a:r>
          </a:p>
          <a:p>
            <a:pPr lvl="2"/>
            <a:r>
              <a:rPr lang="en-US" sz="2200" dirty="0" smtClean="0"/>
              <a:t>For instance: listing the files and directories on both local and server side, then upload and download functionalities</a:t>
            </a:r>
          </a:p>
          <a:p>
            <a:pPr lvl="2"/>
            <a:r>
              <a:rPr lang="en-US" sz="2200" dirty="0" smtClean="0"/>
              <a:t>Rather than working on removing a file, before even having the listing of directories/files.</a:t>
            </a:r>
          </a:p>
          <a:p>
            <a:pPr lvl="2"/>
            <a:r>
              <a:rPr lang="en-US" sz="2200" dirty="0" smtClean="0"/>
              <a:t>Prioritizing helped our testing process, because if we created the removing a file functionality first we couldn’t test it if we didn’t have the listing files down first. Switching these tasks would allow for proper testing.</a:t>
            </a:r>
            <a:br>
              <a:rPr lang="en-US" sz="2200" dirty="0" smtClean="0"/>
            </a:br>
            <a:r>
              <a:rPr lang="en-US" sz="2200" dirty="0" smtClean="0"/>
              <a:t>	</a:t>
            </a:r>
            <a:endParaRPr lang="en-US" sz="2200" dirty="0"/>
          </a:p>
        </p:txBody>
      </p:sp>
    </p:spTree>
    <p:extLst>
      <p:ext uri="{BB962C8B-B14F-4D97-AF65-F5344CB8AC3E}">
        <p14:creationId xmlns:p14="http://schemas.microsoft.com/office/powerpoint/2010/main" val="3745125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a:xfrm>
            <a:off x="1141413" y="2145323"/>
            <a:ext cx="9905998" cy="4360985"/>
          </a:xfrm>
        </p:spPr>
        <p:txBody>
          <a:bodyPr>
            <a:normAutofit/>
          </a:bodyPr>
          <a:lstStyle/>
          <a:p>
            <a:r>
              <a:rPr lang="en-US" sz="3000" dirty="0" smtClean="0"/>
              <a:t>Design patterns used:</a:t>
            </a:r>
          </a:p>
          <a:p>
            <a:pPr marL="457200" indent="-457200">
              <a:buFont typeface="+mj-lt"/>
              <a:buAutoNum type="arabicPeriod"/>
            </a:pPr>
            <a:r>
              <a:rPr lang="en-US" sz="3000" dirty="0" smtClean="0"/>
              <a:t>Iterator</a:t>
            </a:r>
          </a:p>
          <a:p>
            <a:pPr marL="457200" indent="-457200">
              <a:buFont typeface="+mj-lt"/>
              <a:buAutoNum type="arabicPeriod"/>
            </a:pPr>
            <a:r>
              <a:rPr lang="en-US" sz="3000" dirty="0" smtClean="0"/>
              <a:t>Observer</a:t>
            </a:r>
          </a:p>
          <a:p>
            <a:pPr marL="457200" indent="-457200">
              <a:buFont typeface="+mj-lt"/>
              <a:buAutoNum type="arabicPeriod"/>
            </a:pPr>
            <a:r>
              <a:rPr lang="en-US" sz="3000" dirty="0" smtClean="0"/>
              <a:t>Singleton</a:t>
            </a:r>
            <a:endParaRPr lang="en-US" sz="3000" dirty="0"/>
          </a:p>
        </p:txBody>
      </p:sp>
    </p:spTree>
    <p:extLst>
      <p:ext uri="{BB962C8B-B14F-4D97-AF65-F5344CB8AC3E}">
        <p14:creationId xmlns:p14="http://schemas.microsoft.com/office/powerpoint/2010/main" val="378142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4481"/>
            <a:ext cx="9905998" cy="984738"/>
          </a:xfrm>
        </p:spPr>
        <p:txBody>
          <a:bodyPr/>
          <a:lstStyle/>
          <a:p>
            <a:r>
              <a:rPr lang="en-US" dirty="0" smtClean="0"/>
              <a:t>DESIGN</a:t>
            </a:r>
            <a:endParaRPr lang="en-US" dirty="0"/>
          </a:p>
        </p:txBody>
      </p:sp>
      <p:sp>
        <p:nvSpPr>
          <p:cNvPr id="3" name="Content Placeholder 2"/>
          <p:cNvSpPr>
            <a:spLocks noGrp="1"/>
          </p:cNvSpPr>
          <p:nvPr>
            <p:ph idx="1"/>
          </p:nvPr>
        </p:nvSpPr>
        <p:spPr>
          <a:xfrm>
            <a:off x="1141413" y="1773664"/>
            <a:ext cx="9905998" cy="4293027"/>
          </a:xfrm>
        </p:spPr>
        <p:txBody>
          <a:bodyPr>
            <a:normAutofit/>
          </a:bodyPr>
          <a:lstStyle/>
          <a:p>
            <a:r>
              <a:rPr lang="en-US" sz="2200" dirty="0" smtClean="0"/>
              <a:t>Iterator example code:</a:t>
            </a:r>
          </a:p>
          <a:p>
            <a:r>
              <a:rPr lang="en-US" sz="2200" dirty="0" smtClean="0"/>
              <a:t>1) Traversing LIST ----</a:t>
            </a:r>
            <a:r>
              <a:rPr lang="en-US" sz="2200" dirty="0" smtClean="0">
                <a:sym typeface="Wingdings" panose="05000000000000000000" pitchFamily="2" charset="2"/>
              </a:rPr>
              <a:t></a:t>
            </a:r>
            <a:endParaRPr lang="en-US" sz="2200" dirty="0" smtClean="0"/>
          </a:p>
          <a:p>
            <a:endParaRPr lang="en-US" sz="2200" dirty="0" smtClean="0"/>
          </a:p>
          <a:p>
            <a:endParaRPr lang="en-US" sz="2200" dirty="0"/>
          </a:p>
          <a:p>
            <a:r>
              <a:rPr lang="en-US" sz="2200" dirty="0" smtClean="0"/>
              <a:t>2) Traversing STRING ----</a:t>
            </a:r>
            <a:r>
              <a:rPr lang="en-US" sz="2200" dirty="0" smtClean="0">
                <a:sym typeface="Wingdings" panose="05000000000000000000" pitchFamily="2" charset="2"/>
              </a:rPr>
              <a:t></a:t>
            </a:r>
            <a:endParaRPr lang="en-US" sz="2200" dirty="0" smtClean="0"/>
          </a:p>
          <a:p>
            <a:endParaRPr lang="en-US" sz="2200" dirty="0"/>
          </a:p>
        </p:txBody>
      </p:sp>
      <p:pic>
        <p:nvPicPr>
          <p:cNvPr id="4" name="Picture 3"/>
          <p:cNvPicPr>
            <a:picLocks noChangeAspect="1"/>
          </p:cNvPicPr>
          <p:nvPr/>
        </p:nvPicPr>
        <p:blipFill>
          <a:blip r:embed="rId2"/>
          <a:stretch>
            <a:fillRect/>
          </a:stretch>
        </p:blipFill>
        <p:spPr>
          <a:xfrm>
            <a:off x="5336692" y="2258432"/>
            <a:ext cx="5854202" cy="1721601"/>
          </a:xfrm>
          <a:prstGeom prst="rect">
            <a:avLst/>
          </a:prstGeom>
        </p:spPr>
      </p:pic>
      <p:pic>
        <p:nvPicPr>
          <p:cNvPr id="5" name="Picture 4"/>
          <p:cNvPicPr>
            <a:picLocks noChangeAspect="1"/>
          </p:cNvPicPr>
          <p:nvPr/>
        </p:nvPicPr>
        <p:blipFill>
          <a:blip r:embed="rId3"/>
          <a:stretch>
            <a:fillRect/>
          </a:stretch>
        </p:blipFill>
        <p:spPr>
          <a:xfrm>
            <a:off x="5264950" y="4126546"/>
            <a:ext cx="5925943" cy="1793631"/>
          </a:xfrm>
          <a:prstGeom prst="rect">
            <a:avLst/>
          </a:prstGeom>
        </p:spPr>
      </p:pic>
    </p:spTree>
    <p:extLst>
      <p:ext uri="{BB962C8B-B14F-4D97-AF65-F5344CB8AC3E}">
        <p14:creationId xmlns:p14="http://schemas.microsoft.com/office/powerpoint/2010/main" val="2357794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a:xfrm>
            <a:off x="719382" y="2000339"/>
            <a:ext cx="9905998" cy="4413737"/>
          </a:xfrm>
        </p:spPr>
        <p:txBody>
          <a:bodyPr>
            <a:normAutofit/>
          </a:bodyPr>
          <a:lstStyle/>
          <a:p>
            <a:pPr marL="0" indent="0">
              <a:buNone/>
            </a:pPr>
            <a:r>
              <a:rPr lang="en-US" sz="2200" dirty="0" smtClean="0"/>
              <a:t>Observer: </a:t>
            </a:r>
          </a:p>
          <a:p>
            <a:r>
              <a:rPr lang="en-US" sz="2200" dirty="0" smtClean="0"/>
              <a:t>Button is </a:t>
            </a:r>
            <a:r>
              <a:rPr lang="en-US" sz="2200" dirty="0" err="1" smtClean="0"/>
              <a:t>binded</a:t>
            </a:r>
            <a:r>
              <a:rPr lang="en-US" sz="2200" dirty="0" smtClean="0"/>
              <a:t> to a function call that updates the background colors of text inputs on login screen depending if it is empty when the connect button is pressed. </a:t>
            </a:r>
          </a:p>
          <a:p>
            <a:r>
              <a:rPr lang="en-US" sz="2200" dirty="0" smtClean="0"/>
              <a:t>This functionality is built in </a:t>
            </a:r>
            <a:r>
              <a:rPr lang="en-US" sz="2200" dirty="0" err="1" smtClean="0"/>
              <a:t>kivy</a:t>
            </a:r>
            <a:r>
              <a:rPr lang="en-US" sz="2200" dirty="0" smtClean="0"/>
              <a:t> </a:t>
            </a:r>
          </a:p>
        </p:txBody>
      </p:sp>
      <p:pic>
        <p:nvPicPr>
          <p:cNvPr id="4" name="Picture 3"/>
          <p:cNvPicPr>
            <a:picLocks noChangeAspect="1"/>
          </p:cNvPicPr>
          <p:nvPr/>
        </p:nvPicPr>
        <p:blipFill>
          <a:blip r:embed="rId2"/>
          <a:stretch>
            <a:fillRect/>
          </a:stretch>
        </p:blipFill>
        <p:spPr>
          <a:xfrm>
            <a:off x="719382" y="5664116"/>
            <a:ext cx="8994968" cy="508084"/>
          </a:xfrm>
          <a:prstGeom prst="rect">
            <a:avLst/>
          </a:prstGeom>
        </p:spPr>
      </p:pic>
      <p:pic>
        <p:nvPicPr>
          <p:cNvPr id="5" name="Picture 4"/>
          <p:cNvPicPr>
            <a:picLocks noChangeAspect="1"/>
          </p:cNvPicPr>
          <p:nvPr/>
        </p:nvPicPr>
        <p:blipFill>
          <a:blip r:embed="rId3"/>
          <a:stretch>
            <a:fillRect/>
          </a:stretch>
        </p:blipFill>
        <p:spPr>
          <a:xfrm>
            <a:off x="4204553" y="1425636"/>
            <a:ext cx="6842858" cy="2214482"/>
          </a:xfrm>
          <a:prstGeom prst="rect">
            <a:avLst/>
          </a:prstGeom>
        </p:spPr>
      </p:pic>
    </p:spTree>
    <p:extLst>
      <p:ext uri="{BB962C8B-B14F-4D97-AF65-F5344CB8AC3E}">
        <p14:creationId xmlns:p14="http://schemas.microsoft.com/office/powerpoint/2010/main" val="34646627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276</TotalTime>
  <Words>630</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vt:lpstr>
      <vt:lpstr>Mesh</vt:lpstr>
      <vt:lpstr>CS441 – TeamHK FTP APPLICATION 11/28/2016</vt:lpstr>
      <vt:lpstr>Environment/tools used</vt:lpstr>
      <vt:lpstr>Project management</vt:lpstr>
      <vt:lpstr>Requirements analysis</vt:lpstr>
      <vt:lpstr>Requirements analysis</vt:lpstr>
      <vt:lpstr>Requirements analysis</vt:lpstr>
      <vt:lpstr>DESIGN</vt:lpstr>
      <vt:lpstr>DESIGN</vt:lpstr>
      <vt:lpstr>DESIGN</vt:lpstr>
      <vt:lpstr>DESIGN</vt:lpstr>
      <vt:lpstr>Design UML Class Diagram OVERview</vt:lpstr>
      <vt:lpstr>Implementation</vt:lpstr>
      <vt:lpstr>Testing/test plan</vt:lpstr>
      <vt:lpstr>What we would accomplish with more time</vt:lpstr>
      <vt:lpstr>CS441 - Complete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CS441 – TeamHK 11/28/2016</dc:title>
  <dc:creator>Omid Azodi</dc:creator>
  <cp:lastModifiedBy>Omid Azodi</cp:lastModifiedBy>
  <cp:revision>11</cp:revision>
  <dcterms:created xsi:type="dcterms:W3CDTF">2016-11-27T02:25:18Z</dcterms:created>
  <dcterms:modified xsi:type="dcterms:W3CDTF">2016-11-27T22:06:07Z</dcterms:modified>
</cp:coreProperties>
</file>