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0" r:id="rId9"/>
    <p:sldId id="263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-1944" y="-104"/>
      </p:cViewPr>
      <p:guideLst>
        <p:guide orient="horz" pos="2376"/>
        <p:guide pos="51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5991-6232-0349-8AAD-95CB8A1439CA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E29-B558-E84A-BFEB-1A74606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5991-6232-0349-8AAD-95CB8A1439CA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E29-B558-E84A-BFEB-1A74606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7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5991-6232-0349-8AAD-95CB8A1439CA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E29-B558-E84A-BFEB-1A74606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5991-6232-0349-8AAD-95CB8A1439CA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E29-B558-E84A-BFEB-1A74606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4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5991-6232-0349-8AAD-95CB8A1439CA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E29-B558-E84A-BFEB-1A74606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3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5991-6232-0349-8AAD-95CB8A1439CA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E29-B558-E84A-BFEB-1A74606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6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5991-6232-0349-8AAD-95CB8A1439CA}" type="datetimeFigureOut">
              <a:rPr lang="en-US" smtClean="0"/>
              <a:t>3/3/17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E29-B558-E84A-BFEB-1A74606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6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5991-6232-0349-8AAD-95CB8A1439CA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E29-B558-E84A-BFEB-1A74606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9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5991-6232-0349-8AAD-95CB8A1439CA}" type="datetimeFigureOut">
              <a:rPr lang="en-US" smtClean="0"/>
              <a:t>3/3/17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E29-B558-E84A-BFEB-1A74606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3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5991-6232-0349-8AAD-95CB8A1439CA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E29-B558-E84A-BFEB-1A74606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7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5991-6232-0349-8AAD-95CB8A1439CA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E29-B558-E84A-BFEB-1A74606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7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F5991-6232-0349-8AAD-95CB8A1439CA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DE29-B558-E84A-BFEB-1A74606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0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1602044" y="953258"/>
            <a:ext cx="5939912" cy="4951485"/>
          </a:xfrm>
          <a:prstGeom prst="rightArrow">
            <a:avLst>
              <a:gd name="adj1" fmla="val 34974"/>
              <a:gd name="adj2" fmla="val 55959"/>
            </a:avLst>
          </a:prstGeom>
          <a:ln w="254000" cmpd="sng">
            <a:solidFill>
              <a:srgbClr val="0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2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87" y="1847125"/>
            <a:ext cx="9144000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000000"/>
                </a:solidFill>
              </a:rPr>
              <a:t>FUNCTION( _ )</a:t>
            </a:r>
          </a:p>
          <a:p>
            <a:pPr algn="ctr"/>
            <a:endParaRPr lang="en-US" sz="130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9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ent Arrow 2"/>
          <p:cNvSpPr/>
          <p:nvPr/>
        </p:nvSpPr>
        <p:spPr>
          <a:xfrm>
            <a:off x="1084120" y="535608"/>
            <a:ext cx="1229415" cy="1341336"/>
          </a:xfrm>
          <a:prstGeom prst="bentArrow">
            <a:avLst>
              <a:gd name="adj1" fmla="val 25000"/>
              <a:gd name="adj2" fmla="val 32466"/>
              <a:gd name="adj3" fmla="val 40340"/>
              <a:gd name="adj4" fmla="val 44039"/>
            </a:avLst>
          </a:prstGeom>
          <a:ln w="127000" cmpd="sng">
            <a:solidFill>
              <a:srgbClr val="000000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rot="10800000" flipV="1">
            <a:off x="2928242" y="517410"/>
            <a:ext cx="1229415" cy="1341336"/>
          </a:xfrm>
          <a:prstGeom prst="bentArrow">
            <a:avLst>
              <a:gd name="adj1" fmla="val 25000"/>
              <a:gd name="adj2" fmla="val 32466"/>
              <a:gd name="adj3" fmla="val 40340"/>
              <a:gd name="adj4" fmla="val 44039"/>
            </a:avLst>
          </a:prstGeom>
          <a:ln w="127000" cmpd="sng">
            <a:solidFill>
              <a:srgbClr val="000000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>
            <a:off x="1084120" y="2459047"/>
            <a:ext cx="1229415" cy="1341336"/>
          </a:xfrm>
          <a:prstGeom prst="bentArrow">
            <a:avLst>
              <a:gd name="adj1" fmla="val 25000"/>
              <a:gd name="adj2" fmla="val 32466"/>
              <a:gd name="adj3" fmla="val 40340"/>
              <a:gd name="adj4" fmla="val 44039"/>
            </a:avLst>
          </a:prstGeom>
          <a:ln w="127000" cmpd="sng">
            <a:solidFill>
              <a:srgbClr val="000000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rot="10800000" flipV="1">
            <a:off x="2928242" y="2430564"/>
            <a:ext cx="1229415" cy="1341336"/>
          </a:xfrm>
          <a:prstGeom prst="bentArrow">
            <a:avLst>
              <a:gd name="adj1" fmla="val 25000"/>
              <a:gd name="adj2" fmla="val 32466"/>
              <a:gd name="adj3" fmla="val 40340"/>
              <a:gd name="adj4" fmla="val 44039"/>
            </a:avLst>
          </a:prstGeom>
          <a:ln w="127000" cmpd="sng">
            <a:solidFill>
              <a:srgbClr val="000000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>
            <a:off x="1210726" y="4563130"/>
            <a:ext cx="1229415" cy="1341336"/>
          </a:xfrm>
          <a:prstGeom prst="bentArrow">
            <a:avLst>
              <a:gd name="adj1" fmla="val 25000"/>
              <a:gd name="adj2" fmla="val 32466"/>
              <a:gd name="adj3" fmla="val 40340"/>
              <a:gd name="adj4" fmla="val 44039"/>
            </a:avLst>
          </a:prstGeom>
          <a:ln w="127000" cmpd="sng">
            <a:solidFill>
              <a:srgbClr val="000000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10800000" flipV="1">
            <a:off x="3054848" y="4534647"/>
            <a:ext cx="1229415" cy="1341336"/>
          </a:xfrm>
          <a:prstGeom prst="bentArrow">
            <a:avLst>
              <a:gd name="adj1" fmla="val 25000"/>
              <a:gd name="adj2" fmla="val 32466"/>
              <a:gd name="adj3" fmla="val 40340"/>
              <a:gd name="adj4" fmla="val 44039"/>
            </a:avLst>
          </a:prstGeom>
          <a:ln w="127000" cmpd="sng">
            <a:solidFill>
              <a:srgbClr val="000000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50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296305" y="1997638"/>
            <a:ext cx="6548211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000000"/>
                </a:solidFill>
              </a:rPr>
              <a:t>Function(     )</a:t>
            </a:r>
          </a:p>
          <a:p>
            <a:pPr algn="ctr"/>
            <a:endParaRPr lang="en-US" sz="88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5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ent Arrow 1"/>
          <p:cNvSpPr/>
          <p:nvPr/>
        </p:nvSpPr>
        <p:spPr>
          <a:xfrm rot="5400000">
            <a:off x="1944342" y="535608"/>
            <a:ext cx="5511899" cy="6013680"/>
          </a:xfrm>
          <a:prstGeom prst="bentArrow">
            <a:avLst>
              <a:gd name="adj1" fmla="val 25000"/>
              <a:gd name="adj2" fmla="val 32466"/>
              <a:gd name="adj3" fmla="val 40340"/>
              <a:gd name="adj4" fmla="val 44039"/>
            </a:avLst>
          </a:prstGeom>
          <a:ln w="254000">
            <a:solidFill>
              <a:srgbClr val="000000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6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ent Arrow 1"/>
          <p:cNvSpPr/>
          <p:nvPr/>
        </p:nvSpPr>
        <p:spPr>
          <a:xfrm rot="16200000" flipV="1">
            <a:off x="1944342" y="535608"/>
            <a:ext cx="5511899" cy="6013680"/>
          </a:xfrm>
          <a:prstGeom prst="bentArrow">
            <a:avLst>
              <a:gd name="adj1" fmla="val 25000"/>
              <a:gd name="adj2" fmla="val 32466"/>
              <a:gd name="adj3" fmla="val 40340"/>
              <a:gd name="adj4" fmla="val 44039"/>
            </a:avLst>
          </a:prstGeom>
          <a:ln w="254000">
            <a:solidFill>
              <a:srgbClr val="000000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7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 rot="5400000">
            <a:off x="2251264" y="883333"/>
            <a:ext cx="4638296" cy="5448273"/>
          </a:xfrm>
          <a:prstGeom prst="cube">
            <a:avLst/>
          </a:prstGeom>
          <a:ln w="203200" cap="flat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500" dirty="0" smtClean="0"/>
              <a:t>Push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60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andy-clipart-black-and-white-candy_icon_black_white_line_art_tatoo_tattoo-1152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18080" y="975438"/>
            <a:ext cx="5143898" cy="514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4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il-6156584.jp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07" b="2775"/>
          <a:stretch/>
        </p:blipFill>
        <p:spPr>
          <a:xfrm>
            <a:off x="733186" y="1621197"/>
            <a:ext cx="7677628" cy="362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762359" y="2042640"/>
            <a:ext cx="5616106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000000"/>
                </a:solidFill>
              </a:rPr>
              <a:t>Procedure</a:t>
            </a:r>
          </a:p>
          <a:p>
            <a:pPr algn="ctr"/>
            <a:endParaRPr lang="en-US" sz="88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87" y="2114087"/>
            <a:ext cx="9144000" cy="22313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9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000000"/>
                </a:solidFill>
              </a:rPr>
              <a:t>MAIN CODE</a:t>
            </a:r>
            <a:endParaRPr lang="en-US" sz="139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87" y="1847125"/>
            <a:ext cx="9144000" cy="40934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000000"/>
                </a:solidFill>
              </a:rPr>
              <a:t>PROCEDURE</a:t>
            </a:r>
          </a:p>
          <a:p>
            <a:pPr algn="ctr"/>
            <a:endParaRPr lang="en-US" sz="130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9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12</Words>
  <Application>Microsoft Macintosh PowerPoint</Application>
  <PresentationFormat>On-screen Show (4:3)</PresentationFormat>
  <Paragraphs>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Azodi</dc:creator>
  <cp:lastModifiedBy>Christina Azodi</cp:lastModifiedBy>
  <cp:revision>13</cp:revision>
  <cp:lastPrinted>2017-03-03T20:55:59Z</cp:lastPrinted>
  <dcterms:created xsi:type="dcterms:W3CDTF">2016-02-22T22:02:41Z</dcterms:created>
  <dcterms:modified xsi:type="dcterms:W3CDTF">2017-03-03T21:00:29Z</dcterms:modified>
</cp:coreProperties>
</file>