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77672-0F0A-49D4-81DC-1D4A2D76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462A42-F688-4F29-B8F7-19719D086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8DDFA-74AE-4875-867F-30EF90FD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B234A-218E-44CC-8E90-0F67004E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5091E1-E588-4D79-830A-0A64E02E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16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7F12E-9A0D-4230-A7F4-DA071087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21EE8E-A8C9-41FE-AA91-7288C014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69391-1C3C-49E3-85CE-9E58E62C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B0997E-9AAC-4421-B69D-874832CE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F6DE9-FAE2-40A1-AE22-A449A94F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85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6D8F39-6688-49DD-A40E-77FE9D55D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FE1AF4-4F90-40BF-B7DC-98BD9691A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4EFBEB-64F8-4E7C-9909-72217C20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A2B1A-6EB4-42D4-BA5D-53060846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A050DD-D7B1-44F5-9935-1B503C97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C7097-46F2-4DF8-BE42-A65F4B34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E87DE-C3F4-4DA9-9D5C-61D3209B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EAF04-F318-490C-84D8-9822CA0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775AD-4034-4E85-AA56-B9B5585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A69B4-A41F-4501-8812-A98C6D1D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EF3B7-5DF1-44CD-91D1-96B2086F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97C538-CDD3-44AE-AFE9-C5C84607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51204-8FE3-42B8-9DCA-5B9DBDB5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2BAFA-B531-4D49-A153-3CC04C7E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A6BF29-93A4-4B11-92FA-0A9F5149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39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BD68C-A2CA-41EB-AE7A-338DC5DD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C4F71-9F7A-4B7C-9967-53F874AD4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F4C491-42F5-481A-9DA5-C37715A6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BF04CB-AC97-49EF-9030-D218E0A3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5872D9-FE0A-4D66-87CE-33D59268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458DB4-7CDA-481A-B150-1C437D20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56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ED722-D870-48CD-A6E8-A3FDCD7F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9E7CFE-C44E-413F-9973-7E3C4F83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56DC30-2A16-4A6C-9B74-039327E84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874401-EDC8-4EB4-929E-3EA262ED9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8AA011-A691-4FA9-9891-7D7D71D0A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F5FB78-667D-4250-A0E1-A6E575E2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6724B2-8FD2-495B-96A8-A324BA6B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D8387A-579B-4502-AFC9-E847DEB7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52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294CC-B204-4BAE-93E3-A6526105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39D4EC-E5FC-4ED1-8934-039B5D03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D0EF20-231A-4E7E-B2AC-52435860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5106A8-6B30-42E1-B24B-E92A0A9E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93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EA195-8BA6-4A6E-9078-ED63F244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D38E05-2C67-4471-BE42-2F8CA36A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66728-E94C-4280-9D71-DF3B9870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4BB18-2135-4363-B11E-5BFAD281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2A1BE-1A95-46FC-A45A-C952E45E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EE16A2-29F2-428D-A0D8-13E33A03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7568B-748D-4196-A3AA-B00C8E23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1D057E-317A-4117-9ED9-F76C628A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43D975-F82B-4B78-85C5-8C78B1DB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75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2C8BE-D5AD-4F2E-A2DD-A917B7F0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29AA0B-0094-4E43-925C-0C6D90C9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D72F65-A5AE-4962-9510-7924BE0F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3CF17-3B49-49E4-863D-88A5F4B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5263D1-A214-40E3-A472-9FCC895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034D92-0BA0-46D4-9C11-F2EC404B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8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BC7484-B375-442B-B860-4F4AF075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A8B215-E5AF-4C62-A672-80848032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BD3C1A-611E-4975-81E4-4C8CC85EC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2C0F-C4B3-41EB-A8C6-A4F96277F0CE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78C2F-5028-47FF-B5D7-EEFEB0840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8165C-E558-4EF8-9545-399DE42C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CD3C3-22E2-4D15-A720-FDCCD0FF8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09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6C4BF4-2136-4AFB-893C-67A2E5760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Jeu crapaud et grenouille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8AABEE-3D9E-41A0-BBE0-6AD7F332D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De Pierre marie </a:t>
            </a:r>
            <a:r>
              <a:rPr lang="fr-FR" dirty="0" err="1">
                <a:solidFill>
                  <a:srgbClr val="FFFFFF"/>
                </a:solidFill>
              </a:rPr>
              <a:t>Combalbert</a:t>
            </a:r>
            <a:r>
              <a:rPr lang="fr-FR" dirty="0">
                <a:solidFill>
                  <a:srgbClr val="FFFFFF"/>
                </a:solidFill>
              </a:rPr>
              <a:t>, Yanis Delmas, Yoan Guiraud et Maël Le </a:t>
            </a:r>
            <a:r>
              <a:rPr lang="fr-FR" dirty="0" err="1">
                <a:solidFill>
                  <a:srgbClr val="FFFFFF"/>
                </a:solidFill>
              </a:rPr>
              <a:t>folgoc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pontis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5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ED6BAC1-F037-47A4-8CBB-C99DA9F1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7E9F9B1-896C-488B-BC74-BB6C89DB0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905260"/>
            <a:ext cx="5017318" cy="503971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8708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2D4077-FA23-4884-92DA-60E034DD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Répartitions des taches</a:t>
            </a:r>
          </a:p>
        </p:txBody>
      </p:sp>
      <p:pic>
        <p:nvPicPr>
          <p:cNvPr id="5" name="Espace réservé du contenu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0B439B51-40ED-41A0-8D1C-D82FCDC81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2002422"/>
            <a:ext cx="5017318" cy="284539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2606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6E16F9-7F84-4A81-B49F-59DAA98C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Déroulement du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5D31BB9-FB3B-4DA3-B679-8211268E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916459"/>
            <a:ext cx="5017318" cy="50173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01106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Jeu crapaud et grenouille</vt:lpstr>
      <vt:lpstr>Organisation</vt:lpstr>
      <vt:lpstr>Répartitions des taches</vt:lpstr>
      <vt:lpstr>Déroulement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crapaud et grenouille</dc:title>
  <dc:creator>yanis delmas</dc:creator>
  <cp:lastModifiedBy>yanis delmas</cp:lastModifiedBy>
  <cp:revision>1</cp:revision>
  <dcterms:created xsi:type="dcterms:W3CDTF">2019-06-09T16:08:08Z</dcterms:created>
  <dcterms:modified xsi:type="dcterms:W3CDTF">2019-06-09T16:08:23Z</dcterms:modified>
</cp:coreProperties>
</file>