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" y="-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7"/>
  <c:chart>
    <c:title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Sheet1!$A$2:$A$4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Sheet1!$A$2:$A$4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cat>
            <c:strRef>
              <c:f>Sheet1!$A$2:$A$4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1">
                  <c:v>1.5</c:v>
                </c:pt>
              </c:numCache>
            </c:numRef>
          </c:val>
        </c:ser>
        <c:dLbls/>
        <c:gapWidth val="75"/>
        <c:overlap val="-25"/>
        <c:axId val="135308416"/>
        <c:axId val="135309952"/>
      </c:barChart>
      <c:catAx>
        <c:axId val="135308416"/>
        <c:scaling>
          <c:orientation val="minMax"/>
        </c:scaling>
        <c:axPos val="l"/>
        <c:majorTickMark val="none"/>
        <c:tickLblPos val="nextTo"/>
        <c:crossAx val="135309952"/>
        <c:crosses val="autoZero"/>
        <c:auto val="1"/>
        <c:lblAlgn val="ctr"/>
        <c:lblOffset val="100"/>
      </c:catAx>
      <c:valAx>
        <c:axId val="135309952"/>
        <c:scaling>
          <c:orientation val="minMax"/>
        </c:scaling>
        <c:axPos val="b"/>
        <c:numFmt formatCode="General" sourceLinked="1"/>
        <c:majorTickMark val="none"/>
        <c:tickLblPos val="nextTo"/>
        <c:crossAx val="135308416"/>
        <c:crosses val="autoZero"/>
        <c:crossBetween val="between"/>
      </c:valAx>
      <c:spPr>
        <a:noFill/>
      </c:spPr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0.48368</cdr:x>
      <cdr:y>0.2404</cdr:y>
    </cdr:from>
    <cdr:to>
      <cdr:x>0.74838</cdr:x>
      <cdr:y>0.44262</cdr:y>
    </cdr:to>
    <cdr:sp macro="" textlink="">
      <cdr:nvSpPr>
        <cdr:cNvPr id="3" name="32-Point Star 2"/>
        <cdr:cNvSpPr/>
      </cdr:nvSpPr>
      <cdr:spPr>
        <a:xfrm xmlns:a="http://schemas.openxmlformats.org/drawingml/2006/main" rot="1440712">
          <a:off x="1842830" y="1227314"/>
          <a:ext cx="1008487" cy="1032457"/>
        </a:xfrm>
        <a:prstGeom xmlns:a="http://schemas.openxmlformats.org/drawingml/2006/main" prst="star32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wrap="none" lIns="0" tIns="0" rIns="0" bIns="0" anchor="ctr" anchorCtr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>
              <a:latin typeface="Arial Black" pitchFamily="34" charset="0"/>
            </a:rPr>
            <a:t>Best</a:t>
          </a:r>
        </a:p>
        <a:p xmlns:a="http://schemas.openxmlformats.org/drawingml/2006/main">
          <a:pPr algn="ctr"/>
          <a:r>
            <a:rPr lang="en-US" sz="1800" dirty="0" smtClean="0">
              <a:latin typeface="Arial Black" pitchFamily="34" charset="0"/>
            </a:rPr>
            <a:t>Price</a:t>
          </a:r>
          <a:endParaRPr lang="en-US" sz="1800" dirty="0">
            <a:latin typeface="Arial Black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B13D-B5A7-44FE-B610-1D5F0685BB9F}" type="datetimeFigureOut">
              <a:rPr lang="en-US" smtClean="0"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BA7C-AADD-4D9B-AB12-D23391639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3810000" cy="510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257800" y="2819400"/>
            <a:ext cx="1371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/>
          <a:effectLst>
            <a:outerShdw blurRad="63500" dist="38100" dir="5400000" sx="103000" sy="103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Ericsson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 Liang</dc:creator>
  <cp:lastModifiedBy>Leo Liang</cp:lastModifiedBy>
  <cp:revision>10</cp:revision>
  <dcterms:created xsi:type="dcterms:W3CDTF">2009-11-18T14:38:07Z</dcterms:created>
  <dcterms:modified xsi:type="dcterms:W3CDTF">2009-11-18T16:09:07Z</dcterms:modified>
</cp:coreProperties>
</file>