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2529DB"/>
    <a:srgbClr val="1A09F7"/>
    <a:srgbClr val="0B59F5"/>
    <a:srgbClr val="2831A2"/>
    <a:srgbClr val="883C84"/>
    <a:srgbClr val="461B49"/>
    <a:srgbClr val="963488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24BD4-8425-4E90-B934-1E82D19AC47A}" v="33" dt="2024-06-04T21:59:15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5" d="100"/>
          <a:sy n="55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andy Minoza" userId="f273e12f60b53b44" providerId="LiveId" clId="{6AD24BD4-8425-4E90-B934-1E82D19AC47A}"/>
    <pc:docChg chg="undo custSel modSld">
      <pc:chgData name="Jrandy Minoza" userId="f273e12f60b53b44" providerId="LiveId" clId="{6AD24BD4-8425-4E90-B934-1E82D19AC47A}" dt="2024-06-04T22:16:39.145" v="2723" actId="1076"/>
      <pc:docMkLst>
        <pc:docMk/>
      </pc:docMkLst>
      <pc:sldChg chg="modSp mod">
        <pc:chgData name="Jrandy Minoza" userId="f273e12f60b53b44" providerId="LiveId" clId="{6AD24BD4-8425-4E90-B934-1E82D19AC47A}" dt="2024-06-04T20:25:03.340" v="2" actId="1076"/>
        <pc:sldMkLst>
          <pc:docMk/>
          <pc:sldMk cId="0" sldId="257"/>
        </pc:sldMkLst>
        <pc:spChg chg="mod">
          <ac:chgData name="Jrandy Minoza" userId="f273e12f60b53b44" providerId="LiveId" clId="{6AD24BD4-8425-4E90-B934-1E82D19AC47A}" dt="2024-06-04T20:25:03.340" v="2" actId="1076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Jrandy Minoza" userId="f273e12f60b53b44" providerId="LiveId" clId="{6AD24BD4-8425-4E90-B934-1E82D19AC47A}" dt="2024-06-04T20:43:53.850" v="798" actId="113"/>
        <pc:sldMkLst>
          <pc:docMk/>
          <pc:sldMk cId="0" sldId="258"/>
        </pc:sldMkLst>
        <pc:spChg chg="mod">
          <ac:chgData name="Jrandy Minoza" userId="f273e12f60b53b44" providerId="LiveId" clId="{6AD24BD4-8425-4E90-B934-1E82D19AC47A}" dt="2024-06-04T20:37:38.062" v="555" actId="6549"/>
          <ac:spMkLst>
            <pc:docMk/>
            <pc:sldMk cId="0" sldId="258"/>
            <ac:spMk id="31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0:43:53.850" v="798" actId="113"/>
          <ac:spMkLst>
            <pc:docMk/>
            <pc:sldMk cId="0" sldId="258"/>
            <ac:spMk id="33" creationId="{00000000-0000-0000-0000-000000000000}"/>
          </ac:spMkLst>
        </pc:spChg>
      </pc:sldChg>
      <pc:sldChg chg="modSp mod">
        <pc:chgData name="Jrandy Minoza" userId="f273e12f60b53b44" providerId="LiveId" clId="{6AD24BD4-8425-4E90-B934-1E82D19AC47A}" dt="2024-06-04T20:44:02.513" v="799" actId="113"/>
        <pc:sldMkLst>
          <pc:docMk/>
          <pc:sldMk cId="0" sldId="259"/>
        </pc:sldMkLst>
        <pc:spChg chg="mod">
          <ac:chgData name="Jrandy Minoza" userId="f273e12f60b53b44" providerId="LiveId" clId="{6AD24BD4-8425-4E90-B934-1E82D19AC47A}" dt="2024-06-04T20:44:02.513" v="799" actId="113"/>
          <ac:spMkLst>
            <pc:docMk/>
            <pc:sldMk cId="0" sldId="259"/>
            <ac:spMk id="21" creationId="{00000000-0000-0000-0000-000000000000}"/>
          </ac:spMkLst>
        </pc:spChg>
      </pc:sldChg>
      <pc:sldChg chg="addSp delSp modSp mod">
        <pc:chgData name="Jrandy Minoza" userId="f273e12f60b53b44" providerId="LiveId" clId="{6AD24BD4-8425-4E90-B934-1E82D19AC47A}" dt="2024-06-04T21:12:02.166" v="1081" actId="113"/>
        <pc:sldMkLst>
          <pc:docMk/>
          <pc:sldMk cId="0" sldId="260"/>
        </pc:sldMkLst>
        <pc:spChg chg="del mod topLvl">
          <ac:chgData name="Jrandy Minoza" userId="f273e12f60b53b44" providerId="LiveId" clId="{6AD24BD4-8425-4E90-B934-1E82D19AC47A}" dt="2024-06-04T21:03:22.553" v="920" actId="478"/>
          <ac:spMkLst>
            <pc:docMk/>
            <pc:sldMk cId="0" sldId="260"/>
            <ac:spMk id="29" creationId="{00000000-0000-0000-0000-000000000000}"/>
          </ac:spMkLst>
        </pc:spChg>
        <pc:spChg chg="mod topLvl">
          <ac:chgData name="Jrandy Minoza" userId="f273e12f60b53b44" providerId="LiveId" clId="{6AD24BD4-8425-4E90-B934-1E82D19AC47A}" dt="2024-06-04T21:05:55.016" v="941" actId="164"/>
          <ac:spMkLst>
            <pc:docMk/>
            <pc:sldMk cId="0" sldId="260"/>
            <ac:spMk id="30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12:02.166" v="1081" actId="113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Jrandy Minoza" userId="f273e12f60b53b44" providerId="LiveId" clId="{6AD24BD4-8425-4E90-B934-1E82D19AC47A}" dt="2024-06-04T20:49:15.708" v="850" actId="1076"/>
          <ac:spMkLst>
            <pc:docMk/>
            <pc:sldMk cId="0" sldId="260"/>
            <ac:spMk id="32" creationId="{CCF98967-7782-2BAD-77F8-4CA818B666D1}"/>
          </ac:spMkLst>
        </pc:spChg>
        <pc:spChg chg="add del mod">
          <ac:chgData name="Jrandy Minoza" userId="f273e12f60b53b44" providerId="LiveId" clId="{6AD24BD4-8425-4E90-B934-1E82D19AC47A}" dt="2024-06-04T20:49:19.944" v="851" actId="478"/>
          <ac:spMkLst>
            <pc:docMk/>
            <pc:sldMk cId="0" sldId="260"/>
            <ac:spMk id="33" creationId="{F68580C1-B565-3882-8E4B-2D919AA1E9AF}"/>
          </ac:spMkLst>
        </pc:spChg>
        <pc:spChg chg="add del mod">
          <ac:chgData name="Jrandy Minoza" userId="f273e12f60b53b44" providerId="LiveId" clId="{6AD24BD4-8425-4E90-B934-1E82D19AC47A}" dt="2024-06-04T20:49:29.222" v="853" actId="478"/>
          <ac:spMkLst>
            <pc:docMk/>
            <pc:sldMk cId="0" sldId="260"/>
            <ac:spMk id="34" creationId="{ED3FCDEB-5516-435A-86F7-01155681A68D}"/>
          </ac:spMkLst>
        </pc:spChg>
        <pc:spChg chg="add mod">
          <ac:chgData name="Jrandy Minoza" userId="f273e12f60b53b44" providerId="LiveId" clId="{6AD24BD4-8425-4E90-B934-1E82D19AC47A}" dt="2024-06-04T21:08:08.588" v="989" actId="20577"/>
          <ac:spMkLst>
            <pc:docMk/>
            <pc:sldMk cId="0" sldId="260"/>
            <ac:spMk id="35" creationId="{6A571DCC-6408-F481-3AFA-2042BE37DE99}"/>
          </ac:spMkLst>
        </pc:spChg>
        <pc:spChg chg="add mod">
          <ac:chgData name="Jrandy Minoza" userId="f273e12f60b53b44" providerId="LiveId" clId="{6AD24BD4-8425-4E90-B934-1E82D19AC47A}" dt="2024-06-04T21:07:48.577" v="973" actId="20577"/>
          <ac:spMkLst>
            <pc:docMk/>
            <pc:sldMk cId="0" sldId="260"/>
            <ac:spMk id="36" creationId="{7B16F6B5-F838-C476-9784-33786CC1FB8B}"/>
          </ac:spMkLst>
        </pc:spChg>
        <pc:spChg chg="add del mod topLvl">
          <ac:chgData name="Jrandy Minoza" userId="f273e12f60b53b44" providerId="LiveId" clId="{6AD24BD4-8425-4E90-B934-1E82D19AC47A}" dt="2024-06-04T21:04:23.569" v="931" actId="478"/>
          <ac:spMkLst>
            <pc:docMk/>
            <pc:sldMk cId="0" sldId="260"/>
            <ac:spMk id="39" creationId="{ECE0644E-4487-8F3D-3D12-619657F9DDA2}"/>
          </ac:spMkLst>
        </pc:spChg>
        <pc:grpChg chg="mod">
          <ac:chgData name="Jrandy Minoza" userId="f273e12f60b53b44" providerId="LiveId" clId="{6AD24BD4-8425-4E90-B934-1E82D19AC47A}" dt="2024-06-04T21:06:25.135" v="944" actId="164"/>
          <ac:grpSpMkLst>
            <pc:docMk/>
            <pc:sldMk cId="0" sldId="260"/>
            <ac:grpSpMk id="26" creationId="{00000000-0000-0000-0000-000000000000}"/>
          </ac:grpSpMkLst>
        </pc:grpChg>
        <pc:grpChg chg="del">
          <ac:chgData name="Jrandy Minoza" userId="f273e12f60b53b44" providerId="LiveId" clId="{6AD24BD4-8425-4E90-B934-1E82D19AC47A}" dt="2024-06-04T20:53:17.642" v="878" actId="165"/>
          <ac:grpSpMkLst>
            <pc:docMk/>
            <pc:sldMk cId="0" sldId="260"/>
            <ac:grpSpMk id="28" creationId="{00000000-0000-0000-0000-000000000000}"/>
          </ac:grpSpMkLst>
        </pc:grpChg>
        <pc:grpChg chg="add del mod">
          <ac:chgData name="Jrandy Minoza" userId="f273e12f60b53b44" providerId="LiveId" clId="{6AD24BD4-8425-4E90-B934-1E82D19AC47A}" dt="2024-06-04T21:03:35.945" v="921" actId="165"/>
          <ac:grpSpMkLst>
            <pc:docMk/>
            <pc:sldMk cId="0" sldId="260"/>
            <ac:grpSpMk id="40" creationId="{CA0FE206-63C7-14FA-249C-1FDB6418E579}"/>
          </ac:grpSpMkLst>
        </pc:grpChg>
        <pc:grpChg chg="add del mod">
          <ac:chgData name="Jrandy Minoza" userId="f273e12f60b53b44" providerId="LiveId" clId="{6AD24BD4-8425-4E90-B934-1E82D19AC47A}" dt="2024-06-04T21:04:23.569" v="931" actId="478"/>
          <ac:grpSpMkLst>
            <pc:docMk/>
            <pc:sldMk cId="0" sldId="260"/>
            <ac:grpSpMk id="41" creationId="{1597A30E-A054-2ED1-11DE-D3DD33DF7ACD}"/>
          </ac:grpSpMkLst>
        </pc:grpChg>
        <pc:grpChg chg="add mod">
          <ac:chgData name="Jrandy Minoza" userId="f273e12f60b53b44" providerId="LiveId" clId="{6AD24BD4-8425-4E90-B934-1E82D19AC47A}" dt="2024-06-04T21:06:25.135" v="944" actId="164"/>
          <ac:grpSpMkLst>
            <pc:docMk/>
            <pc:sldMk cId="0" sldId="260"/>
            <ac:grpSpMk id="42" creationId="{EA7462C7-8245-8EAF-4907-7317DDB5ADBA}"/>
          </ac:grpSpMkLst>
        </pc:grpChg>
        <pc:grpChg chg="add mod">
          <ac:chgData name="Jrandy Minoza" userId="f273e12f60b53b44" providerId="LiveId" clId="{6AD24BD4-8425-4E90-B934-1E82D19AC47A}" dt="2024-06-04T21:06:25.135" v="944" actId="164"/>
          <ac:grpSpMkLst>
            <pc:docMk/>
            <pc:sldMk cId="0" sldId="260"/>
            <ac:grpSpMk id="43" creationId="{859D8E53-727C-0BFD-5DD7-A359C0E1BFE8}"/>
          </ac:grpSpMkLst>
        </pc:grpChg>
        <pc:picChg chg="add mod topLvl">
          <ac:chgData name="Jrandy Minoza" userId="f273e12f60b53b44" providerId="LiveId" clId="{6AD24BD4-8425-4E90-B934-1E82D19AC47A}" dt="2024-06-04T21:05:55.016" v="941" actId="164"/>
          <ac:picMkLst>
            <pc:docMk/>
            <pc:sldMk cId="0" sldId="260"/>
            <ac:picMk id="38" creationId="{CAF635BB-0E07-32FA-70F0-F471F50BA59D}"/>
          </ac:picMkLst>
        </pc:picChg>
      </pc:sldChg>
      <pc:sldChg chg="addSp delSp modSp mod">
        <pc:chgData name="Jrandy Minoza" userId="f273e12f60b53b44" providerId="LiveId" clId="{6AD24BD4-8425-4E90-B934-1E82D19AC47A}" dt="2024-06-04T21:12:43.538" v="1086" actId="1076"/>
        <pc:sldMkLst>
          <pc:docMk/>
          <pc:sldMk cId="0" sldId="261"/>
        </pc:sldMkLst>
        <pc:spChg chg="mod">
          <ac:chgData name="Jrandy Minoza" userId="f273e12f60b53b44" providerId="LiveId" clId="{6AD24BD4-8425-4E90-B934-1E82D19AC47A}" dt="2024-06-04T21:11:55.091" v="1080" actId="113"/>
          <ac:spMkLst>
            <pc:docMk/>
            <pc:sldMk cId="0" sldId="261"/>
            <ac:spMk id="33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08:50.230" v="991" actId="2711"/>
          <ac:spMkLst>
            <pc:docMk/>
            <pc:sldMk cId="0" sldId="261"/>
            <ac:spMk id="34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08:50.230" v="991" actId="2711"/>
          <ac:spMkLst>
            <pc:docMk/>
            <pc:sldMk cId="0" sldId="261"/>
            <ac:spMk id="35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08:50.230" v="991" actId="2711"/>
          <ac:spMkLst>
            <pc:docMk/>
            <pc:sldMk cId="0" sldId="261"/>
            <ac:spMk id="36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08:50.230" v="991" actId="2711"/>
          <ac:spMkLst>
            <pc:docMk/>
            <pc:sldMk cId="0" sldId="261"/>
            <ac:spMk id="37" creationId="{00000000-0000-0000-0000-000000000000}"/>
          </ac:spMkLst>
        </pc:spChg>
        <pc:spChg chg="mod">
          <ac:chgData name="Jrandy Minoza" userId="f273e12f60b53b44" providerId="LiveId" clId="{6AD24BD4-8425-4E90-B934-1E82D19AC47A}" dt="2024-06-04T21:08:50.230" v="991" actId="2711"/>
          <ac:spMkLst>
            <pc:docMk/>
            <pc:sldMk cId="0" sldId="261"/>
            <ac:spMk id="38" creationId="{00000000-0000-0000-0000-000000000000}"/>
          </ac:spMkLst>
        </pc:spChg>
        <pc:spChg chg="add del mod">
          <ac:chgData name="Jrandy Minoza" userId="f273e12f60b53b44" providerId="LiveId" clId="{6AD24BD4-8425-4E90-B934-1E82D19AC47A}" dt="2024-06-04T21:11:47.097" v="1079" actId="207"/>
          <ac:spMkLst>
            <pc:docMk/>
            <pc:sldMk cId="0" sldId="261"/>
            <ac:spMk id="39" creationId="{7369CA25-3535-66EC-53E3-0BF844CCB2C8}"/>
          </ac:spMkLst>
        </pc:spChg>
        <pc:spChg chg="add mod">
          <ac:chgData name="Jrandy Minoza" userId="f273e12f60b53b44" providerId="LiveId" clId="{6AD24BD4-8425-4E90-B934-1E82D19AC47A}" dt="2024-06-04T21:12:38.444" v="1085" actId="1076"/>
          <ac:spMkLst>
            <pc:docMk/>
            <pc:sldMk cId="0" sldId="261"/>
            <ac:spMk id="40" creationId="{EF4D2698-FFCA-276B-5175-4705CDA19617}"/>
          </ac:spMkLst>
        </pc:spChg>
        <pc:spChg chg="add mod">
          <ac:chgData name="Jrandy Minoza" userId="f273e12f60b53b44" providerId="LiveId" clId="{6AD24BD4-8425-4E90-B934-1E82D19AC47A}" dt="2024-06-04T21:12:43.538" v="1086" actId="1076"/>
          <ac:spMkLst>
            <pc:docMk/>
            <pc:sldMk cId="0" sldId="261"/>
            <ac:spMk id="41" creationId="{CA7E6DE6-3832-DBAF-4C56-3AAF3F708E95}"/>
          </ac:spMkLst>
        </pc:spChg>
        <pc:spChg chg="add mod">
          <ac:chgData name="Jrandy Minoza" userId="f273e12f60b53b44" providerId="LiveId" clId="{6AD24BD4-8425-4E90-B934-1E82D19AC47A}" dt="2024-06-04T21:12:23.301" v="1084" actId="1076"/>
          <ac:spMkLst>
            <pc:docMk/>
            <pc:sldMk cId="0" sldId="261"/>
            <ac:spMk id="42" creationId="{FE74E406-FCB5-6ADC-D727-146FE4B03373}"/>
          </ac:spMkLst>
        </pc:spChg>
        <pc:spChg chg="add mod">
          <ac:chgData name="Jrandy Minoza" userId="f273e12f60b53b44" providerId="LiveId" clId="{6AD24BD4-8425-4E90-B934-1E82D19AC47A}" dt="2024-06-04T21:11:47.097" v="1079" actId="207"/>
          <ac:spMkLst>
            <pc:docMk/>
            <pc:sldMk cId="0" sldId="261"/>
            <ac:spMk id="43" creationId="{9A8FE675-830E-BF9D-E598-A0BC7AB8CF47}"/>
          </ac:spMkLst>
        </pc:spChg>
      </pc:sldChg>
      <pc:sldChg chg="addSp modSp mod">
        <pc:chgData name="Jrandy Minoza" userId="f273e12f60b53b44" providerId="LiveId" clId="{6AD24BD4-8425-4E90-B934-1E82D19AC47A}" dt="2024-06-04T21:21:13.790" v="1256" actId="1076"/>
        <pc:sldMkLst>
          <pc:docMk/>
          <pc:sldMk cId="0" sldId="262"/>
        </pc:sldMkLst>
        <pc:spChg chg="mod">
          <ac:chgData name="Jrandy Minoza" userId="f273e12f60b53b44" providerId="LiveId" clId="{6AD24BD4-8425-4E90-B934-1E82D19AC47A}" dt="2024-06-04T21:14:16.057" v="1088" actId="113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Jrandy Minoza" userId="f273e12f60b53b44" providerId="LiveId" clId="{6AD24BD4-8425-4E90-B934-1E82D19AC47A}" dt="2024-06-04T21:15:17.946" v="1096" actId="14100"/>
          <ac:spMkLst>
            <pc:docMk/>
            <pc:sldMk cId="0" sldId="262"/>
            <ac:spMk id="14" creationId="{E28F7CB0-AE69-A5F6-7499-E28F8115E2B7}"/>
          </ac:spMkLst>
        </pc:spChg>
        <pc:spChg chg="add mod">
          <ac:chgData name="Jrandy Minoza" userId="f273e12f60b53b44" providerId="LiveId" clId="{6AD24BD4-8425-4E90-B934-1E82D19AC47A}" dt="2024-06-04T21:15:41.839" v="1106" actId="1076"/>
          <ac:spMkLst>
            <pc:docMk/>
            <pc:sldMk cId="0" sldId="262"/>
            <ac:spMk id="15" creationId="{39C94118-2640-61A7-AEED-6CA968F56C5C}"/>
          </ac:spMkLst>
        </pc:spChg>
        <pc:spChg chg="add mod">
          <ac:chgData name="Jrandy Minoza" userId="f273e12f60b53b44" providerId="LiveId" clId="{6AD24BD4-8425-4E90-B934-1E82D19AC47A}" dt="2024-06-04T21:16:13.676" v="1112" actId="1076"/>
          <ac:spMkLst>
            <pc:docMk/>
            <pc:sldMk cId="0" sldId="262"/>
            <ac:spMk id="16" creationId="{D15A138F-96D8-033B-CE69-BC4D4292F685}"/>
          </ac:spMkLst>
        </pc:spChg>
        <pc:spChg chg="add mod">
          <ac:chgData name="Jrandy Minoza" userId="f273e12f60b53b44" providerId="LiveId" clId="{6AD24BD4-8425-4E90-B934-1E82D19AC47A}" dt="2024-06-04T21:21:13.790" v="1256" actId="1076"/>
          <ac:spMkLst>
            <pc:docMk/>
            <pc:sldMk cId="0" sldId="262"/>
            <ac:spMk id="17" creationId="{FE5C7CA0-E702-E5D2-168A-1890C49A453A}"/>
          </ac:spMkLst>
        </pc:spChg>
        <pc:spChg chg="add mod">
          <ac:chgData name="Jrandy Minoza" userId="f273e12f60b53b44" providerId="LiveId" clId="{6AD24BD4-8425-4E90-B934-1E82D19AC47A}" dt="2024-06-04T21:21:02.673" v="1255" actId="122"/>
          <ac:spMkLst>
            <pc:docMk/>
            <pc:sldMk cId="0" sldId="262"/>
            <ac:spMk id="18" creationId="{9CF944ED-DBD3-8172-1AF4-F83F889221E8}"/>
          </ac:spMkLst>
        </pc:spChg>
        <pc:spChg chg="add mod">
          <ac:chgData name="Jrandy Minoza" userId="f273e12f60b53b44" providerId="LiveId" clId="{6AD24BD4-8425-4E90-B934-1E82D19AC47A}" dt="2024-06-04T21:20:42.217" v="1252" actId="1076"/>
          <ac:spMkLst>
            <pc:docMk/>
            <pc:sldMk cId="0" sldId="262"/>
            <ac:spMk id="19" creationId="{409107DD-1D54-AD0C-85D2-68F6708152BF}"/>
          </ac:spMkLst>
        </pc:spChg>
      </pc:sldChg>
      <pc:sldChg chg="addSp delSp modSp mod">
        <pc:chgData name="Jrandy Minoza" userId="f273e12f60b53b44" providerId="LiveId" clId="{6AD24BD4-8425-4E90-B934-1E82D19AC47A}" dt="2024-06-04T21:49:16.327" v="1316" actId="1076"/>
        <pc:sldMkLst>
          <pc:docMk/>
          <pc:sldMk cId="0" sldId="263"/>
        </pc:sldMkLst>
        <pc:spChg chg="add del mod">
          <ac:chgData name="Jrandy Minoza" userId="f273e12f60b53b44" providerId="LiveId" clId="{6AD24BD4-8425-4E90-B934-1E82D19AC47A}" dt="2024-06-04T21:43:45.483" v="1265" actId="478"/>
          <ac:spMkLst>
            <pc:docMk/>
            <pc:sldMk cId="0" sldId="263"/>
            <ac:spMk id="28" creationId="{3B22A3ED-7554-3E48-9CE9-C41E7C70E46E}"/>
          </ac:spMkLst>
        </pc:spChg>
        <pc:picChg chg="add mod">
          <ac:chgData name="Jrandy Minoza" userId="f273e12f60b53b44" providerId="LiveId" clId="{6AD24BD4-8425-4E90-B934-1E82D19AC47A}" dt="2024-06-04T21:48:24.855" v="1308" actId="1076"/>
          <ac:picMkLst>
            <pc:docMk/>
            <pc:sldMk cId="0" sldId="263"/>
            <ac:picMk id="29" creationId="{C8397A8B-6A22-7D41-868E-632BF931AC6D}"/>
          </ac:picMkLst>
        </pc:picChg>
        <pc:picChg chg="add mod">
          <ac:chgData name="Jrandy Minoza" userId="f273e12f60b53b44" providerId="LiveId" clId="{6AD24BD4-8425-4E90-B934-1E82D19AC47A}" dt="2024-06-04T21:45:50.320" v="1283" actId="1076"/>
          <ac:picMkLst>
            <pc:docMk/>
            <pc:sldMk cId="0" sldId="263"/>
            <ac:picMk id="31" creationId="{C93BEF42-F0A1-FE15-8FC5-E2E33787064F}"/>
          </ac:picMkLst>
        </pc:picChg>
        <pc:picChg chg="add mod">
          <ac:chgData name="Jrandy Minoza" userId="f273e12f60b53b44" providerId="LiveId" clId="{6AD24BD4-8425-4E90-B934-1E82D19AC47A}" dt="2024-06-04T21:49:16.327" v="1316" actId="1076"/>
          <ac:picMkLst>
            <pc:docMk/>
            <pc:sldMk cId="0" sldId="263"/>
            <ac:picMk id="32" creationId="{427D912D-4F80-2033-A49B-8257837DE7ED}"/>
          </ac:picMkLst>
        </pc:picChg>
        <pc:picChg chg="add mod">
          <ac:chgData name="Jrandy Minoza" userId="f273e12f60b53b44" providerId="LiveId" clId="{6AD24BD4-8425-4E90-B934-1E82D19AC47A}" dt="2024-06-04T21:49:04.912" v="1315" actId="1076"/>
          <ac:picMkLst>
            <pc:docMk/>
            <pc:sldMk cId="0" sldId="263"/>
            <ac:picMk id="33" creationId="{5FE6A119-8573-DA05-731B-E72B30FEEFE9}"/>
          </ac:picMkLst>
        </pc:picChg>
      </pc:sldChg>
      <pc:sldChg chg="addSp delSp modSp mod">
        <pc:chgData name="Jrandy Minoza" userId="f273e12f60b53b44" providerId="LiveId" clId="{6AD24BD4-8425-4E90-B934-1E82D19AC47A}" dt="2024-06-04T22:15:03.254" v="2722" actId="1076"/>
        <pc:sldMkLst>
          <pc:docMk/>
          <pc:sldMk cId="0" sldId="265"/>
        </pc:sldMkLst>
        <pc:spChg chg="mod">
          <ac:chgData name="Jrandy Minoza" userId="f273e12f60b53b44" providerId="LiveId" clId="{6AD24BD4-8425-4E90-B934-1E82D19AC47A}" dt="2024-06-04T21:53:45.110" v="1331" actId="113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Jrandy Minoza" userId="f273e12f60b53b44" providerId="LiveId" clId="{6AD24BD4-8425-4E90-B934-1E82D19AC47A}" dt="2024-06-04T22:10:18.595" v="2599" actId="6549"/>
          <ac:spMkLst>
            <pc:docMk/>
            <pc:sldMk cId="0" sldId="265"/>
            <ac:spMk id="17" creationId="{27398D7B-6BD4-D0A2-60ED-B40948767AEB}"/>
          </ac:spMkLst>
        </pc:spChg>
        <pc:spChg chg="add mod">
          <ac:chgData name="Jrandy Minoza" userId="f273e12f60b53b44" providerId="LiveId" clId="{6AD24BD4-8425-4E90-B934-1E82D19AC47A}" dt="2024-06-04T22:13:31.642" v="2625" actId="1076"/>
          <ac:spMkLst>
            <pc:docMk/>
            <pc:sldMk cId="0" sldId="265"/>
            <ac:spMk id="18" creationId="{5A0C2770-4337-2797-B78F-28E6F4CF0D72}"/>
          </ac:spMkLst>
        </pc:spChg>
        <pc:spChg chg="add mod">
          <ac:chgData name="Jrandy Minoza" userId="f273e12f60b53b44" providerId="LiveId" clId="{6AD24BD4-8425-4E90-B934-1E82D19AC47A}" dt="2024-06-04T22:15:03.254" v="2722" actId="1076"/>
          <ac:spMkLst>
            <pc:docMk/>
            <pc:sldMk cId="0" sldId="265"/>
            <ac:spMk id="19" creationId="{B08429CA-CB04-E9F7-1CC4-8D292D13A222}"/>
          </ac:spMkLst>
        </pc:spChg>
        <pc:grpChg chg="del mod">
          <ac:chgData name="Jrandy Minoza" userId="f273e12f60b53b44" providerId="LiveId" clId="{6AD24BD4-8425-4E90-B934-1E82D19AC47A}" dt="2024-06-04T21:53:31.696" v="1329" actId="478"/>
          <ac:grpSpMkLst>
            <pc:docMk/>
            <pc:sldMk cId="0" sldId="265"/>
            <ac:grpSpMk id="20" creationId="{C00ABEC5-EF3F-4E3E-827E-EB1F2EF17C0D}"/>
          </ac:grpSpMkLst>
        </pc:grpChg>
      </pc:sldChg>
      <pc:sldChg chg="modSp mod">
        <pc:chgData name="Jrandy Minoza" userId="f273e12f60b53b44" providerId="LiveId" clId="{6AD24BD4-8425-4E90-B934-1E82D19AC47A}" dt="2024-06-04T22:16:39.145" v="2723" actId="1076"/>
        <pc:sldMkLst>
          <pc:docMk/>
          <pc:sldMk cId="0" sldId="266"/>
        </pc:sldMkLst>
        <pc:spChg chg="mod">
          <ac:chgData name="Jrandy Minoza" userId="f273e12f60b53b44" providerId="LiveId" clId="{6AD24BD4-8425-4E90-B934-1E82D19AC47A}" dt="2024-06-04T22:16:39.145" v="2723" actId="1076"/>
          <ac:spMkLst>
            <pc:docMk/>
            <pc:sldMk cId="0" sldId="266"/>
            <ac:spMk id="2" creationId="{00000000-0000-0000-0000-000000000000}"/>
          </ac:spMkLst>
        </pc:spChg>
      </pc:sldChg>
      <pc:sldChg chg="addSp modSp mod">
        <pc:chgData name="Jrandy Minoza" userId="f273e12f60b53b44" providerId="LiveId" clId="{6AD24BD4-8425-4E90-B934-1E82D19AC47A}" dt="2024-06-04T21:51:51.883" v="1327" actId="1076"/>
        <pc:sldMkLst>
          <pc:docMk/>
          <pc:sldMk cId="2453851658" sldId="267"/>
        </pc:sldMkLst>
        <pc:picChg chg="add mod">
          <ac:chgData name="Jrandy Minoza" userId="f273e12f60b53b44" providerId="LiveId" clId="{6AD24BD4-8425-4E90-B934-1E82D19AC47A}" dt="2024-06-04T21:51:38.480" v="1325" actId="1076"/>
          <ac:picMkLst>
            <pc:docMk/>
            <pc:sldMk cId="2453851658" sldId="267"/>
            <ac:picMk id="27" creationId="{EE700D48-F0E7-47D3-E8D4-8911406EF739}"/>
          </ac:picMkLst>
        </pc:picChg>
        <pc:picChg chg="add mod">
          <ac:chgData name="Jrandy Minoza" userId="f273e12f60b53b44" providerId="LiveId" clId="{6AD24BD4-8425-4E90-B934-1E82D19AC47A}" dt="2024-06-04T21:51:51.883" v="1327" actId="1076"/>
          <ac:picMkLst>
            <pc:docMk/>
            <pc:sldMk cId="2453851658" sldId="267"/>
            <ac:picMk id="28" creationId="{3792683D-E1D1-0B38-F61C-CFDBD1359A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7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8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-41026" y="1545036"/>
            <a:ext cx="7642970" cy="2750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b="1" spc="-105" dirty="0">
                <a:latin typeface="Franklin Gothic Book" panose="020B0503020102020204" pitchFamily="34" charset="0"/>
              </a:rPr>
              <a:t>Data Analysis for Social Buzz: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1F5D4-EB37-8EA6-C253-D0D27B80DAD1}"/>
              </a:ext>
            </a:extLst>
          </p:cNvPr>
          <p:cNvSpPr txBox="1"/>
          <p:nvPr/>
        </p:nvSpPr>
        <p:spPr>
          <a:xfrm>
            <a:off x="1387415" y="4295597"/>
            <a:ext cx="8274789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spc="-105" dirty="0">
                <a:solidFill>
                  <a:srgbClr val="FFFFFF"/>
                </a:solidFill>
                <a:latin typeface="Franklin Gothic Book" panose="020B0503020102020204" pitchFamily="34" charset="0"/>
              </a:rPr>
              <a:t>Uncovering Key Insights to Drive Growth and IPO Readiness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7398D7B-6BD4-D0A2-60ED-B40948767AEB}"/>
              </a:ext>
            </a:extLst>
          </p:cNvPr>
          <p:cNvSpPr txBox="1"/>
          <p:nvPr/>
        </p:nvSpPr>
        <p:spPr>
          <a:xfrm>
            <a:off x="10972800" y="1397635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ANALYSIS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It reveals that “Animals” is the most popular category with the highest number of reactions, indicating a strong interest in animal-related content.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C2770-4337-2797-B78F-28E6F4CF0D72}"/>
              </a:ext>
            </a:extLst>
          </p:cNvPr>
          <p:cNvSpPr txBox="1"/>
          <p:nvPr/>
        </p:nvSpPr>
        <p:spPr>
          <a:xfrm>
            <a:off x="10972800" y="4081671"/>
            <a:ext cx="7066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INSIGHT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Identifying “May” as the month with the most posts provides an opportunity to explore why and capitalize on this trend has the most posts.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429CA-CB04-E9F7-1CC4-8D292D13A222}"/>
              </a:ext>
            </a:extLst>
          </p:cNvPr>
          <p:cNvSpPr txBox="1"/>
          <p:nvPr/>
        </p:nvSpPr>
        <p:spPr>
          <a:xfrm>
            <a:off x="10972800" y="6581041"/>
            <a:ext cx="7066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NEXT STEPS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This ad hoc analysis is insightful, but it’s time to turn it into large-scale production for a real-time understanding of your business. We can show you how to do this: Content Strategy Optimization, Further Data Analysis, and Ongoing Support.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9800" y="6134100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9908" y="2066773"/>
            <a:ext cx="8673443" cy="5852134"/>
            <a:chOff x="0" y="0"/>
            <a:chExt cx="11564591" cy="64325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560996"/>
              <a:ext cx="11564591" cy="4871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Project recap</a:t>
              </a:r>
            </a:p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Problem</a:t>
              </a:r>
            </a:p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The Analytics team</a:t>
              </a:r>
            </a:p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Process</a:t>
              </a:r>
            </a:p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Insights</a:t>
              </a:r>
            </a:p>
            <a:p>
              <a:r>
                <a:rPr lang="en-US" sz="4800" spc="-19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		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Social Buzz is a fast-growing social media and 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content creation technology unicorn that needs to 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adapt quickly to its global scale. Accenture has 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begun a 3-month POC focusing on these tasks:</a:t>
            </a:r>
          </a:p>
          <a:p>
            <a:endParaRPr lang="en-US" sz="2800" dirty="0">
              <a:latin typeface="Franklin Gothic Book" panose="020B0503020102020204" pitchFamily="34" charset="0"/>
            </a:endParaRPr>
          </a:p>
          <a:p>
            <a:r>
              <a:rPr lang="en-US" sz="2800" dirty="0">
                <a:latin typeface="Franklin Gothic Book" panose="020B0503020102020204" pitchFamily="34" charset="0"/>
              </a:rPr>
              <a:t>					• An audit of Social Buzz’s big data practice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	• Recommendations for a successful IPO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					• Analysis to find Social Buzz’s top 5 most 						popular categories of content</a:t>
            </a:r>
            <a:endParaRPr lang="en-US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6557316" cy="7448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Problem</a:t>
            </a:r>
          </a:p>
          <a:p>
            <a:endParaRPr lang="en-US" sz="4400" spc="-8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r>
              <a:rPr lang="en-US" sz="4400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Over 100,000 posts per day</a:t>
            </a:r>
          </a:p>
          <a:p>
            <a:endParaRPr lang="en-US" sz="4400" spc="-8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r>
              <a:rPr lang="en-US" sz="4400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36,500,000 pieces of content per year!</a:t>
            </a:r>
          </a:p>
          <a:p>
            <a:endParaRPr lang="en-US" sz="4400" spc="-8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r>
              <a:rPr lang="en-US" sz="2800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But how to capitalize on it when there is so much?</a:t>
            </a:r>
          </a:p>
          <a:p>
            <a:endParaRPr lang="en-US" sz="2800" spc="-8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  <a:p>
            <a:r>
              <a:rPr lang="en-US" sz="2800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F98967-7782-2BAD-77F8-4CA818B666D1}"/>
              </a:ext>
            </a:extLst>
          </p:cNvPr>
          <p:cNvSpPr txBox="1"/>
          <p:nvPr/>
        </p:nvSpPr>
        <p:spPr>
          <a:xfrm>
            <a:off x="14097000" y="1635344"/>
            <a:ext cx="388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Michell Grove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71DCC-6408-F481-3AFA-2042BE37DE99}"/>
              </a:ext>
            </a:extLst>
          </p:cNvPr>
          <p:cNvSpPr txBox="1"/>
          <p:nvPr/>
        </p:nvSpPr>
        <p:spPr>
          <a:xfrm>
            <a:off x="14079415" y="4666445"/>
            <a:ext cx="388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Marcus Rompton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16F6B5-F838-C476-9784-33786CC1FB8B}"/>
              </a:ext>
            </a:extLst>
          </p:cNvPr>
          <p:cNvSpPr txBox="1"/>
          <p:nvPr/>
        </p:nvSpPr>
        <p:spPr>
          <a:xfrm>
            <a:off x="14079415" y="7537776"/>
            <a:ext cx="3880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Jrandy Minoza</a:t>
            </a:r>
          </a:p>
          <a:p>
            <a:r>
              <a:rPr lang="en-US" sz="2800" dirty="0">
                <a:latin typeface="Franklin Gothic Book" panose="020B0503020102020204" pitchFamily="34" charset="0"/>
              </a:rPr>
              <a:t>Data Analyst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D8E53-727C-0BFD-5DD7-A359C0E1BFE8}"/>
              </a:ext>
            </a:extLst>
          </p:cNvPr>
          <p:cNvGrpSpPr/>
          <p:nvPr/>
        </p:nvGrpSpPr>
        <p:grpSpPr>
          <a:xfrm>
            <a:off x="11475762" y="6970981"/>
            <a:ext cx="2435172" cy="2287319"/>
            <a:chOff x="11475762" y="6970981"/>
            <a:chExt cx="2435172" cy="2287319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A7462C7-8245-8EAF-4907-7317DDB5ADBA}"/>
                </a:ext>
              </a:extLst>
            </p:cNvPr>
            <p:cNvGrpSpPr/>
            <p:nvPr/>
          </p:nvGrpSpPr>
          <p:grpSpPr>
            <a:xfrm>
              <a:off x="11475762" y="6970981"/>
              <a:ext cx="2123087" cy="2123082"/>
              <a:chOff x="5776370" y="5818268"/>
              <a:chExt cx="2123087" cy="212308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5776370" y="5818268"/>
                <a:ext cx="2123087" cy="2123082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" name="Picture 37" descr="A person smiling at the camera&#10;&#10;Description automatically generated">
                <a:extLst>
                  <a:ext uri="{FF2B5EF4-FFF2-40B4-BE49-F238E27FC236}">
                    <a16:creationId xmlns:a16="http://schemas.microsoft.com/office/drawing/2014/main" id="{CAF635BB-0E07-32FA-70F0-F471F50BA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9213" y="5851109"/>
                <a:ext cx="2057400" cy="2057400"/>
              </a:xfrm>
              <a:prstGeom prst="ellipse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Book" panose="020B05030201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Book" panose="020B05030201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Franklin Gothic Book" panose="020B0503020102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9CA25-3535-66EC-53E3-0BF844CCB2C8}"/>
              </a:ext>
            </a:extLst>
          </p:cNvPr>
          <p:cNvSpPr txBox="1"/>
          <p:nvPr/>
        </p:nvSpPr>
        <p:spPr>
          <a:xfrm>
            <a:off x="4241323" y="1368225"/>
            <a:ext cx="652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4D2698-FFCA-276B-5175-4705CDA19617}"/>
              </a:ext>
            </a:extLst>
          </p:cNvPr>
          <p:cNvSpPr txBox="1"/>
          <p:nvPr/>
        </p:nvSpPr>
        <p:spPr>
          <a:xfrm>
            <a:off x="6096644" y="3002455"/>
            <a:ext cx="652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7E6DE6-3832-DBAF-4C56-3AAF3F708E95}"/>
              </a:ext>
            </a:extLst>
          </p:cNvPr>
          <p:cNvSpPr txBox="1"/>
          <p:nvPr/>
        </p:nvSpPr>
        <p:spPr>
          <a:xfrm>
            <a:off x="7939072" y="4553273"/>
            <a:ext cx="652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74E406-FCB5-6ADC-D727-146FE4B03373}"/>
              </a:ext>
            </a:extLst>
          </p:cNvPr>
          <p:cNvSpPr txBox="1"/>
          <p:nvPr/>
        </p:nvSpPr>
        <p:spPr>
          <a:xfrm>
            <a:off x="9866600" y="6164682"/>
            <a:ext cx="652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8FE675-830E-BF9D-E598-A0BC7AB8CF47}"/>
              </a:ext>
            </a:extLst>
          </p:cNvPr>
          <p:cNvSpPr txBox="1"/>
          <p:nvPr/>
        </p:nvSpPr>
        <p:spPr>
          <a:xfrm>
            <a:off x="11614384" y="7831395"/>
            <a:ext cx="6528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Franklin Gothic Book" panose="020B0503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F7CB0-AE69-A5F6-7499-E28F8115E2B7}"/>
              </a:ext>
            </a:extLst>
          </p:cNvPr>
          <p:cNvSpPr txBox="1"/>
          <p:nvPr/>
        </p:nvSpPr>
        <p:spPr>
          <a:xfrm>
            <a:off x="2893289" y="3467100"/>
            <a:ext cx="137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94118-2640-61A7-AEED-6CA968F56C5C}"/>
              </a:ext>
            </a:extLst>
          </p:cNvPr>
          <p:cNvSpPr txBox="1"/>
          <p:nvPr/>
        </p:nvSpPr>
        <p:spPr>
          <a:xfrm>
            <a:off x="7568366" y="3470031"/>
            <a:ext cx="237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1,897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A138F-96D8-033B-CE69-BC4D4292F685}"/>
              </a:ext>
            </a:extLst>
          </p:cNvPr>
          <p:cNvSpPr txBox="1"/>
          <p:nvPr/>
        </p:nvSpPr>
        <p:spPr>
          <a:xfrm>
            <a:off x="13087839" y="3467100"/>
            <a:ext cx="21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C7CA0-E702-E5D2-168A-1890C49A453A}"/>
              </a:ext>
            </a:extLst>
          </p:cNvPr>
          <p:cNvSpPr txBox="1"/>
          <p:nvPr/>
        </p:nvSpPr>
        <p:spPr>
          <a:xfrm>
            <a:off x="1738235" y="5280014"/>
            <a:ext cx="375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44ED-DBD3-8172-1AF4-F83F889221E8}"/>
              </a:ext>
            </a:extLst>
          </p:cNvPr>
          <p:cNvSpPr txBox="1"/>
          <p:nvPr/>
        </p:nvSpPr>
        <p:spPr>
          <a:xfrm>
            <a:off x="12478693" y="5033793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MONTH WITH THE MOST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107DD-1D54-AD0C-85D2-68F6708152BF}"/>
              </a:ext>
            </a:extLst>
          </p:cNvPr>
          <p:cNvSpPr txBox="1"/>
          <p:nvPr/>
        </p:nvSpPr>
        <p:spPr>
          <a:xfrm>
            <a:off x="7250371" y="5033793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REACTIONS TO ‘ANIMAL’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8397A8B-6A22-7D41-868E-632BF931A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683" y="1598747"/>
            <a:ext cx="2386483" cy="18219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3BEF42-F0A1-FE15-8FC5-E2E337870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762" y="2199496"/>
            <a:ext cx="9472066" cy="6204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7D912D-4F80-2033-A49B-8257837DE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7497" y="3738422"/>
            <a:ext cx="8376550" cy="4859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E6A119-8573-DA05-731B-E72B30FEE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28390" y="3738422"/>
            <a:ext cx="5980598" cy="48599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E700D48-F0E7-47D3-E8D4-8911406EF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304" y="1259590"/>
            <a:ext cx="4542885" cy="7787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92683D-E1D1-0B38-F61C-CFDBD1359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201" y="2430833"/>
            <a:ext cx="8833478" cy="60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352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Jrandy Minoza</cp:lastModifiedBy>
  <cp:revision>9</cp:revision>
  <dcterms:created xsi:type="dcterms:W3CDTF">2006-08-16T00:00:00Z</dcterms:created>
  <dcterms:modified xsi:type="dcterms:W3CDTF">2024-06-04T22:16:53Z</dcterms:modified>
  <dc:identifier>DAEhDyfaYKE</dc:identifier>
</cp:coreProperties>
</file>