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82" r:id="rId4"/>
    <p:sldId id="258" r:id="rId5"/>
    <p:sldId id="281" r:id="rId6"/>
    <p:sldId id="276" r:id="rId7"/>
    <p:sldId id="275" r:id="rId8"/>
    <p:sldId id="265" r:id="rId9"/>
    <p:sldId id="267" r:id="rId10"/>
    <p:sldId id="268" r:id="rId11"/>
    <p:sldId id="260" r:id="rId12"/>
    <p:sldId id="259" r:id="rId13"/>
    <p:sldId id="266" r:id="rId14"/>
    <p:sldId id="278" r:id="rId15"/>
    <p:sldId id="277" r:id="rId16"/>
    <p:sldId id="279" r:id="rId17"/>
    <p:sldId id="280" r:id="rId18"/>
    <p:sldId id="271" r:id="rId19"/>
    <p:sldId id="261" r:id="rId20"/>
    <p:sldId id="263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8ABC8-482B-4972-8BEC-6A7188EE3EAA}" v="149" dt="2024-01-10T08:00:54.2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吳炯霖 WU CHIUNG LIN" userId="44ea1ad1-de1d-42d1-aae8-31583d33f430" providerId="ADAL" clId="{26C8ABC8-482B-4972-8BEC-6A7188EE3EAA}"/>
    <pc:docChg chg="undo redo custSel addSld delSld modSld sldOrd">
      <pc:chgData name="吳炯霖 WU CHIUNG LIN" userId="44ea1ad1-de1d-42d1-aae8-31583d33f430" providerId="ADAL" clId="{26C8ABC8-482B-4972-8BEC-6A7188EE3EAA}" dt="2024-01-10T14:22:39.268" v="9485"/>
      <pc:docMkLst>
        <pc:docMk/>
      </pc:docMkLst>
      <pc:sldChg chg="modSp mod">
        <pc:chgData name="吳炯霖 WU CHIUNG LIN" userId="44ea1ad1-de1d-42d1-aae8-31583d33f430" providerId="ADAL" clId="{26C8ABC8-482B-4972-8BEC-6A7188EE3EAA}" dt="2024-01-10T08:30:58.419" v="9447" actId="1076"/>
        <pc:sldMkLst>
          <pc:docMk/>
          <pc:sldMk cId="1995282801" sldId="256"/>
        </pc:sldMkLst>
        <pc:spChg chg="mod">
          <ac:chgData name="吳炯霖 WU CHIUNG LIN" userId="44ea1ad1-de1d-42d1-aae8-31583d33f430" providerId="ADAL" clId="{26C8ABC8-482B-4972-8BEC-6A7188EE3EAA}" dt="2024-01-10T08:30:58.419" v="9447" actId="1076"/>
          <ac:spMkLst>
            <pc:docMk/>
            <pc:sldMk cId="1995282801" sldId="256"/>
            <ac:spMk id="2" creationId="{A26E1143-982A-417E-B749-8A72E4F2D96A}"/>
          </ac:spMkLst>
        </pc:spChg>
        <pc:spChg chg="mod">
          <ac:chgData name="吳炯霖 WU CHIUNG LIN" userId="44ea1ad1-de1d-42d1-aae8-31583d33f430" providerId="ADAL" clId="{26C8ABC8-482B-4972-8BEC-6A7188EE3EAA}" dt="2024-01-09T12:52:59.098" v="0"/>
          <ac:spMkLst>
            <pc:docMk/>
            <pc:sldMk cId="1995282801" sldId="256"/>
            <ac:spMk id="3" creationId="{2BC1CD7D-C13C-2BE6-0680-8787A0FA4481}"/>
          </ac:spMkLst>
        </pc:spChg>
      </pc:sldChg>
      <pc:sldChg chg="modSp mod">
        <pc:chgData name="吳炯霖 WU CHIUNG LIN" userId="44ea1ad1-de1d-42d1-aae8-31583d33f430" providerId="ADAL" clId="{26C8ABC8-482B-4972-8BEC-6A7188EE3EAA}" dt="2024-01-10T07:59:52.491" v="9343" actId="20577"/>
        <pc:sldMkLst>
          <pc:docMk/>
          <pc:sldMk cId="1216730332" sldId="257"/>
        </pc:sldMkLst>
        <pc:spChg chg="mod">
          <ac:chgData name="吳炯霖 WU CHIUNG LIN" userId="44ea1ad1-de1d-42d1-aae8-31583d33f430" providerId="ADAL" clId="{26C8ABC8-482B-4972-8BEC-6A7188EE3EAA}" dt="2024-01-09T12:52:59.098" v="0"/>
          <ac:spMkLst>
            <pc:docMk/>
            <pc:sldMk cId="1216730332" sldId="257"/>
            <ac:spMk id="2" creationId="{10387DB3-2188-86EA-6022-7C7321ECD580}"/>
          </ac:spMkLst>
        </pc:spChg>
        <pc:spChg chg="mod">
          <ac:chgData name="吳炯霖 WU CHIUNG LIN" userId="44ea1ad1-de1d-42d1-aae8-31583d33f430" providerId="ADAL" clId="{26C8ABC8-482B-4972-8BEC-6A7188EE3EAA}" dt="2024-01-10T07:59:52.491" v="9343" actId="20577"/>
          <ac:spMkLst>
            <pc:docMk/>
            <pc:sldMk cId="1216730332" sldId="257"/>
            <ac:spMk id="3" creationId="{C42EC94A-E8D0-81E2-9D86-F8BA9CB54054}"/>
          </ac:spMkLst>
        </pc:spChg>
      </pc:sldChg>
      <pc:sldChg chg="addSp delSp modSp mod setBg">
        <pc:chgData name="吳炯霖 WU CHIUNG LIN" userId="44ea1ad1-de1d-42d1-aae8-31583d33f430" providerId="ADAL" clId="{26C8ABC8-482B-4972-8BEC-6A7188EE3EAA}" dt="2024-01-10T08:02:15.280" v="9446" actId="403"/>
        <pc:sldMkLst>
          <pc:docMk/>
          <pc:sldMk cId="759129187" sldId="258"/>
        </pc:sldMkLst>
        <pc:spChg chg="mod">
          <ac:chgData name="吳炯霖 WU CHIUNG LIN" userId="44ea1ad1-de1d-42d1-aae8-31583d33f430" providerId="ADAL" clId="{26C8ABC8-482B-4972-8BEC-6A7188EE3EAA}" dt="2024-01-09T13:31:48.731" v="1454" actId="1076"/>
          <ac:spMkLst>
            <pc:docMk/>
            <pc:sldMk cId="759129187" sldId="258"/>
            <ac:spMk id="2" creationId="{93148B65-A031-2133-22BC-C38BCA49FCFD}"/>
          </ac:spMkLst>
        </pc:spChg>
        <pc:spChg chg="add mod">
          <ac:chgData name="吳炯霖 WU CHIUNG LIN" userId="44ea1ad1-de1d-42d1-aae8-31583d33f430" providerId="ADAL" clId="{26C8ABC8-482B-4972-8BEC-6A7188EE3EAA}" dt="2024-01-10T08:02:15.280" v="9446" actId="403"/>
          <ac:spMkLst>
            <pc:docMk/>
            <pc:sldMk cId="759129187" sldId="258"/>
            <ac:spMk id="3" creationId="{1E9BD871-0C4A-5B0C-5632-03D837FF0E36}"/>
          </ac:spMkLst>
        </pc:spChg>
        <pc:spChg chg="add del mod">
          <ac:chgData name="吳炯霖 WU CHIUNG LIN" userId="44ea1ad1-de1d-42d1-aae8-31583d33f430" providerId="ADAL" clId="{26C8ABC8-482B-4972-8BEC-6A7188EE3EAA}" dt="2024-01-09T13:30:42.881" v="1437" actId="26606"/>
          <ac:spMkLst>
            <pc:docMk/>
            <pc:sldMk cId="759129187" sldId="258"/>
            <ac:spMk id="3" creationId="{E954AD6C-6978-C84F-7274-E8333E369973}"/>
          </ac:spMkLst>
        </pc:spChg>
        <pc:spChg chg="add del mod">
          <ac:chgData name="吳炯霖 WU CHIUNG LIN" userId="44ea1ad1-de1d-42d1-aae8-31583d33f430" providerId="ADAL" clId="{26C8ABC8-482B-4972-8BEC-6A7188EE3EAA}" dt="2024-01-09T14:00:27.306" v="2476" actId="478"/>
          <ac:spMkLst>
            <pc:docMk/>
            <pc:sldMk cId="759129187" sldId="258"/>
            <ac:spMk id="8" creationId="{D0AFA49D-2A8C-ED4E-9D1D-92EBB0370638}"/>
          </ac:spMkLst>
        </pc:spChg>
        <pc:spChg chg="add mod">
          <ac:chgData name="吳炯霖 WU CHIUNG LIN" userId="44ea1ad1-de1d-42d1-aae8-31583d33f430" providerId="ADAL" clId="{26C8ABC8-482B-4972-8BEC-6A7188EE3EAA}" dt="2024-01-09T14:01:08.422" v="2484" actId="1076"/>
          <ac:spMkLst>
            <pc:docMk/>
            <pc:sldMk cId="759129187" sldId="258"/>
            <ac:spMk id="9" creationId="{7BBB3D4A-47CE-45A7-38B7-830FDEFE467B}"/>
          </ac:spMkLst>
        </pc:spChg>
        <pc:spChg chg="add del mod">
          <ac:chgData name="吳炯霖 WU CHIUNG LIN" userId="44ea1ad1-de1d-42d1-aae8-31583d33f430" providerId="ADAL" clId="{26C8ABC8-482B-4972-8BEC-6A7188EE3EAA}" dt="2024-01-09T14:01:42.436" v="2491" actId="478"/>
          <ac:spMkLst>
            <pc:docMk/>
            <pc:sldMk cId="759129187" sldId="258"/>
            <ac:spMk id="10" creationId="{C2AE55B1-F845-273B-F988-CA8A6984376D}"/>
          </ac:spMkLst>
        </pc:spChg>
        <pc:spChg chg="add del">
          <ac:chgData name="吳炯霖 WU CHIUNG LIN" userId="44ea1ad1-de1d-42d1-aae8-31583d33f430" providerId="ADAL" clId="{26C8ABC8-482B-4972-8BEC-6A7188EE3EAA}" dt="2024-01-09T13:30:54.703" v="1440" actId="26606"/>
          <ac:spMkLst>
            <pc:docMk/>
            <pc:sldMk cId="759129187" sldId="258"/>
            <ac:spMk id="12" creationId="{D4771268-CB57-404A-9271-370EB28F6090}"/>
          </ac:spMkLst>
        </pc:spChg>
        <pc:spChg chg="add del">
          <ac:chgData name="吳炯霖 WU CHIUNG LIN" userId="44ea1ad1-de1d-42d1-aae8-31583d33f430" providerId="ADAL" clId="{26C8ABC8-482B-4972-8BEC-6A7188EE3EAA}" dt="2024-01-09T13:31:05.613" v="1449" actId="26606"/>
          <ac:spMkLst>
            <pc:docMk/>
            <pc:sldMk cId="759129187" sldId="258"/>
            <ac:spMk id="17" creationId="{1707FC24-6981-43D9-B525-C7832BA22463}"/>
          </ac:spMkLst>
        </pc:spChg>
        <pc:spChg chg="add del">
          <ac:chgData name="吳炯霖 WU CHIUNG LIN" userId="44ea1ad1-de1d-42d1-aae8-31583d33f430" providerId="ADAL" clId="{26C8ABC8-482B-4972-8BEC-6A7188EE3EAA}" dt="2024-01-09T13:31:04.613" v="1444" actId="26606"/>
          <ac:spMkLst>
            <pc:docMk/>
            <pc:sldMk cId="759129187" sldId="258"/>
            <ac:spMk id="21" creationId="{A19F3B3B-DCD1-540A-C48E-A8F4BED2553F}"/>
          </ac:spMkLst>
        </pc:spChg>
        <pc:spChg chg="add del">
          <ac:chgData name="吳炯霖 WU CHIUNG LIN" userId="44ea1ad1-de1d-42d1-aae8-31583d33f430" providerId="ADAL" clId="{26C8ABC8-482B-4972-8BEC-6A7188EE3EAA}" dt="2024-01-09T13:31:05.032" v="1446" actId="26606"/>
          <ac:spMkLst>
            <pc:docMk/>
            <pc:sldMk cId="759129187" sldId="258"/>
            <ac:spMk id="22" creationId="{D4771268-CB57-404A-9271-370EB28F6090}"/>
          </ac:spMkLst>
        </pc:spChg>
        <pc:spChg chg="add del">
          <ac:chgData name="吳炯霖 WU CHIUNG LIN" userId="44ea1ad1-de1d-42d1-aae8-31583d33f430" providerId="ADAL" clId="{26C8ABC8-482B-4972-8BEC-6A7188EE3EAA}" dt="2024-01-09T13:31:04.613" v="1444" actId="26606"/>
          <ac:spMkLst>
            <pc:docMk/>
            <pc:sldMk cId="759129187" sldId="258"/>
            <ac:spMk id="24" creationId="{D009D6D5-DAC2-4A8B-A17A-E206B9012D09}"/>
          </ac:spMkLst>
        </pc:spChg>
        <pc:spChg chg="add del">
          <ac:chgData name="吳炯霖 WU CHIUNG LIN" userId="44ea1ad1-de1d-42d1-aae8-31583d33f430" providerId="ADAL" clId="{26C8ABC8-482B-4972-8BEC-6A7188EE3EAA}" dt="2024-01-09T13:31:05.607" v="1448" actId="26606"/>
          <ac:spMkLst>
            <pc:docMk/>
            <pc:sldMk cId="759129187" sldId="258"/>
            <ac:spMk id="26" creationId="{D07DD2DE-F619-49DD-B5E7-03A290FF4ED1}"/>
          </ac:spMkLst>
        </pc:spChg>
        <pc:spChg chg="add del">
          <ac:chgData name="吳炯霖 WU CHIUNG LIN" userId="44ea1ad1-de1d-42d1-aae8-31583d33f430" providerId="ADAL" clId="{26C8ABC8-482B-4972-8BEC-6A7188EE3EAA}" dt="2024-01-09T13:31:05.607" v="1448" actId="26606"/>
          <ac:spMkLst>
            <pc:docMk/>
            <pc:sldMk cId="759129187" sldId="258"/>
            <ac:spMk id="28" creationId="{85149191-5F60-4A28-AAFF-039F96B0F3EC}"/>
          </ac:spMkLst>
        </pc:spChg>
        <pc:spChg chg="add del">
          <ac:chgData name="吳炯霖 WU CHIUNG LIN" userId="44ea1ad1-de1d-42d1-aae8-31583d33f430" providerId="ADAL" clId="{26C8ABC8-482B-4972-8BEC-6A7188EE3EAA}" dt="2024-01-09T13:31:05.607" v="1448" actId="26606"/>
          <ac:spMkLst>
            <pc:docMk/>
            <pc:sldMk cId="759129187" sldId="258"/>
            <ac:spMk id="30" creationId="{F8260ED5-17F7-4158-B241-D51DD4CF1B7E}"/>
          </ac:spMkLst>
        </pc:spChg>
        <pc:spChg chg="add del">
          <ac:chgData name="吳炯霖 WU CHIUNG LIN" userId="44ea1ad1-de1d-42d1-aae8-31583d33f430" providerId="ADAL" clId="{26C8ABC8-482B-4972-8BEC-6A7188EE3EAA}" dt="2024-01-09T13:31:05.607" v="1448" actId="26606"/>
          <ac:spMkLst>
            <pc:docMk/>
            <pc:sldMk cId="759129187" sldId="258"/>
            <ac:spMk id="2055" creationId="{A8384FB5-9ADC-4DDC-881B-597D56F5B15D}"/>
          </ac:spMkLst>
        </pc:spChg>
        <pc:spChg chg="add del">
          <ac:chgData name="吳炯霖 WU CHIUNG LIN" userId="44ea1ad1-de1d-42d1-aae8-31583d33f430" providerId="ADAL" clId="{26C8ABC8-482B-4972-8BEC-6A7188EE3EAA}" dt="2024-01-09T13:31:05.607" v="1448" actId="26606"/>
          <ac:spMkLst>
            <pc:docMk/>
            <pc:sldMk cId="759129187" sldId="258"/>
            <ac:spMk id="2056" creationId="{91E5A9A7-95C6-4F4F-B00E-C82E07FE62EF}"/>
          </ac:spMkLst>
        </pc:spChg>
        <pc:spChg chg="add">
          <ac:chgData name="吳炯霖 WU CHIUNG LIN" userId="44ea1ad1-de1d-42d1-aae8-31583d33f430" providerId="ADAL" clId="{26C8ABC8-482B-4972-8BEC-6A7188EE3EAA}" dt="2024-01-09T13:31:05.613" v="1449" actId="26606"/>
          <ac:spMkLst>
            <pc:docMk/>
            <pc:sldMk cId="759129187" sldId="258"/>
            <ac:spMk id="2058" creationId="{F821940F-7A1D-4ACC-85B4-A932898ABB37}"/>
          </ac:spMkLst>
        </pc:spChg>
        <pc:spChg chg="add">
          <ac:chgData name="吳炯霖 WU CHIUNG LIN" userId="44ea1ad1-de1d-42d1-aae8-31583d33f430" providerId="ADAL" clId="{26C8ABC8-482B-4972-8BEC-6A7188EE3EAA}" dt="2024-01-09T13:31:05.613" v="1449" actId="26606"/>
          <ac:spMkLst>
            <pc:docMk/>
            <pc:sldMk cId="759129187" sldId="258"/>
            <ac:spMk id="2059" creationId="{16674508-81D3-48CF-96BF-7FC60EAA572A}"/>
          </ac:spMkLst>
        </pc:spChg>
        <pc:spChg chg="add mod">
          <ac:chgData name="吳炯霖 WU CHIUNG LIN" userId="44ea1ad1-de1d-42d1-aae8-31583d33f430" providerId="ADAL" clId="{26C8ABC8-482B-4972-8BEC-6A7188EE3EAA}" dt="2024-01-09T14:04:20.260" v="2608" actId="20577"/>
          <ac:spMkLst>
            <pc:docMk/>
            <pc:sldMk cId="759129187" sldId="258"/>
            <ac:spMk id="2060" creationId="{7BB683AD-69DC-5702-8F92-F46242D3A463}"/>
          </ac:spMkLst>
        </pc:spChg>
        <pc:graphicFrameChg chg="add del mod">
          <ac:chgData name="吳炯霖 WU CHIUNG LIN" userId="44ea1ad1-de1d-42d1-aae8-31583d33f430" providerId="ADAL" clId="{26C8ABC8-482B-4972-8BEC-6A7188EE3EAA}" dt="2024-01-09T12:53:39.833" v="4"/>
          <ac:graphicFrameMkLst>
            <pc:docMk/>
            <pc:sldMk cId="759129187" sldId="258"/>
            <ac:graphicFrameMk id="4" creationId="{F6545012-E165-35CE-A5F1-22F6AEE1BEBC}"/>
          </ac:graphicFrameMkLst>
        </pc:graphicFrameChg>
        <pc:picChg chg="add mod">
          <ac:chgData name="吳炯霖 WU CHIUNG LIN" userId="44ea1ad1-de1d-42d1-aae8-31583d33f430" providerId="ADAL" clId="{26C8ABC8-482B-4972-8BEC-6A7188EE3EAA}" dt="2024-01-10T07:56:03.592" v="9140" actId="1076"/>
          <ac:picMkLst>
            <pc:docMk/>
            <pc:sldMk cId="759129187" sldId="258"/>
            <ac:picMk id="7" creationId="{17F102DB-1961-73D9-69EF-D10369548E3C}"/>
          </ac:picMkLst>
        </pc:picChg>
        <pc:picChg chg="add del mod">
          <ac:chgData name="吳炯霖 WU CHIUNG LIN" userId="44ea1ad1-de1d-42d1-aae8-31583d33f430" providerId="ADAL" clId="{26C8ABC8-482B-4972-8BEC-6A7188EE3EAA}" dt="2024-01-09T12:53:39.833" v="4"/>
          <ac:picMkLst>
            <pc:docMk/>
            <pc:sldMk cId="759129187" sldId="258"/>
            <ac:picMk id="2049" creationId="{B57A146E-EAD3-96AB-75E5-3F0EECB3A477}"/>
          </ac:picMkLst>
        </pc:picChg>
        <pc:picChg chg="add del mod">
          <ac:chgData name="吳炯霖 WU CHIUNG LIN" userId="44ea1ad1-de1d-42d1-aae8-31583d33f430" providerId="ADAL" clId="{26C8ABC8-482B-4972-8BEC-6A7188EE3EAA}" dt="2024-01-09T12:53:39.833" v="4"/>
          <ac:picMkLst>
            <pc:docMk/>
            <pc:sldMk cId="759129187" sldId="258"/>
            <ac:picMk id="2050" creationId="{F275C5E0-A391-175D-BFEE-0CCAB437B749}"/>
          </ac:picMkLst>
        </pc:picChg>
        <pc:picChg chg="add del mod">
          <ac:chgData name="吳炯霖 WU CHIUNG LIN" userId="44ea1ad1-de1d-42d1-aae8-31583d33f430" providerId="ADAL" clId="{26C8ABC8-482B-4972-8BEC-6A7188EE3EAA}" dt="2024-01-09T12:53:39.833" v="4"/>
          <ac:picMkLst>
            <pc:docMk/>
            <pc:sldMk cId="759129187" sldId="258"/>
            <ac:picMk id="2052" creationId="{39B8AB72-62F3-E14E-CC3A-CE789E9C26AE}"/>
          </ac:picMkLst>
        </pc:picChg>
        <pc:picChg chg="add del mod">
          <ac:chgData name="吳炯霖 WU CHIUNG LIN" userId="44ea1ad1-de1d-42d1-aae8-31583d33f430" providerId="ADAL" clId="{26C8ABC8-482B-4972-8BEC-6A7188EE3EAA}" dt="2024-01-09T12:53:39.833" v="4"/>
          <ac:picMkLst>
            <pc:docMk/>
            <pc:sldMk cId="759129187" sldId="258"/>
            <ac:picMk id="2053" creationId="{88C5B069-233B-FB5B-4DA0-54C672D14BA8}"/>
          </ac:picMkLst>
        </pc:picChg>
        <pc:cxnChg chg="add del mod">
          <ac:chgData name="吳炯霖 WU CHIUNG LIN" userId="44ea1ad1-de1d-42d1-aae8-31583d33f430" providerId="ADAL" clId="{26C8ABC8-482B-4972-8BEC-6A7188EE3EAA}" dt="2024-01-09T12:53:39.833" v="4"/>
          <ac:cxnSpMkLst>
            <pc:docMk/>
            <pc:sldMk cId="759129187" sldId="258"/>
            <ac:cxnSpMk id="5" creationId="{252A4936-E905-9273-AECC-0242D55FD33B}"/>
          </ac:cxnSpMkLst>
        </pc:cxnChg>
        <pc:cxnChg chg="add mod">
          <ac:chgData name="吳炯霖 WU CHIUNG LIN" userId="44ea1ad1-de1d-42d1-aae8-31583d33f430" providerId="ADAL" clId="{26C8ABC8-482B-4972-8BEC-6A7188EE3EAA}" dt="2024-01-09T14:02:40.249" v="2531" actId="14100"/>
          <ac:cxnSpMkLst>
            <pc:docMk/>
            <pc:sldMk cId="759129187" sldId="258"/>
            <ac:cxnSpMk id="13" creationId="{8CDF351C-3031-B583-64F2-4A818A93772B}"/>
          </ac:cxnSpMkLst>
        </pc:cxnChg>
      </pc:sldChg>
      <pc:sldChg chg="addSp delSp modSp mod ord">
        <pc:chgData name="吳炯霖 WU CHIUNG LIN" userId="44ea1ad1-de1d-42d1-aae8-31583d33f430" providerId="ADAL" clId="{26C8ABC8-482B-4972-8BEC-6A7188EE3EAA}" dt="2024-01-09T15:56:58.170" v="4350" actId="478"/>
        <pc:sldMkLst>
          <pc:docMk/>
          <pc:sldMk cId="4090510299" sldId="259"/>
        </pc:sldMkLst>
        <pc:spChg chg="mod">
          <ac:chgData name="吳炯霖 WU CHIUNG LIN" userId="44ea1ad1-de1d-42d1-aae8-31583d33f430" providerId="ADAL" clId="{26C8ABC8-482B-4972-8BEC-6A7188EE3EAA}" dt="2024-01-09T12:59:26.497" v="24" actId="20577"/>
          <ac:spMkLst>
            <pc:docMk/>
            <pc:sldMk cId="4090510299" sldId="259"/>
            <ac:spMk id="2" creationId="{DA1460A8-44DB-332E-C147-347A2E0F4669}"/>
          </ac:spMkLst>
        </pc:spChg>
        <pc:spChg chg="del mod">
          <ac:chgData name="吳炯霖 WU CHIUNG LIN" userId="44ea1ad1-de1d-42d1-aae8-31583d33f430" providerId="ADAL" clId="{26C8ABC8-482B-4972-8BEC-6A7188EE3EAA}" dt="2024-01-09T13:00:55.060" v="149" actId="22"/>
          <ac:spMkLst>
            <pc:docMk/>
            <pc:sldMk cId="4090510299" sldId="259"/>
            <ac:spMk id="3" creationId="{584F8378-6D56-F1A7-F5D2-9E3A886CFE0E}"/>
          </ac:spMkLst>
        </pc:spChg>
        <pc:spChg chg="add mod">
          <ac:chgData name="吳炯霖 WU CHIUNG LIN" userId="44ea1ad1-de1d-42d1-aae8-31583d33f430" providerId="ADAL" clId="{26C8ABC8-482B-4972-8BEC-6A7188EE3EAA}" dt="2024-01-09T13:40:18.020" v="1910" actId="1076"/>
          <ac:spMkLst>
            <pc:docMk/>
            <pc:sldMk cId="4090510299" sldId="259"/>
            <ac:spMk id="8" creationId="{BC745914-0E02-0B45-37CB-C8F1A7EAD14E}"/>
          </ac:spMkLst>
        </pc:spChg>
        <pc:spChg chg="add del mod">
          <ac:chgData name="吳炯霖 WU CHIUNG LIN" userId="44ea1ad1-de1d-42d1-aae8-31583d33f430" providerId="ADAL" clId="{26C8ABC8-482B-4972-8BEC-6A7188EE3EAA}" dt="2024-01-09T15:56:53.136" v="4348" actId="478"/>
          <ac:spMkLst>
            <pc:docMk/>
            <pc:sldMk cId="4090510299" sldId="259"/>
            <ac:spMk id="9" creationId="{01A72607-C0A1-4B7C-E939-2F8711783CFB}"/>
          </ac:spMkLst>
        </pc:spChg>
        <pc:spChg chg="add del mod">
          <ac:chgData name="吳炯霖 WU CHIUNG LIN" userId="44ea1ad1-de1d-42d1-aae8-31583d33f430" providerId="ADAL" clId="{26C8ABC8-482B-4972-8BEC-6A7188EE3EAA}" dt="2024-01-09T15:56:58.170" v="4350" actId="478"/>
          <ac:spMkLst>
            <pc:docMk/>
            <pc:sldMk cId="4090510299" sldId="259"/>
            <ac:spMk id="10" creationId="{9B689860-5828-960A-EF24-080DA081190D}"/>
          </ac:spMkLst>
        </pc:spChg>
        <pc:spChg chg="add mod">
          <ac:chgData name="吳炯霖 WU CHIUNG LIN" userId="44ea1ad1-de1d-42d1-aae8-31583d33f430" providerId="ADAL" clId="{26C8ABC8-482B-4972-8BEC-6A7188EE3EAA}" dt="2024-01-09T13:41:03.229" v="1921" actId="20577"/>
          <ac:spMkLst>
            <pc:docMk/>
            <pc:sldMk cId="4090510299" sldId="259"/>
            <ac:spMk id="11" creationId="{CE33F754-EB73-6F72-BAD7-0734802173B7}"/>
          </ac:spMkLst>
        </pc:spChg>
        <pc:spChg chg="add mod">
          <ac:chgData name="吳炯霖 WU CHIUNG LIN" userId="44ea1ad1-de1d-42d1-aae8-31583d33f430" providerId="ADAL" clId="{26C8ABC8-482B-4972-8BEC-6A7188EE3EAA}" dt="2024-01-09T13:42:51.610" v="1980" actId="1076"/>
          <ac:spMkLst>
            <pc:docMk/>
            <pc:sldMk cId="4090510299" sldId="259"/>
            <ac:spMk id="12" creationId="{7FACA9E0-C622-8616-6C77-29467B9B2AC7}"/>
          </ac:spMkLst>
        </pc:spChg>
        <pc:spChg chg="add mod">
          <ac:chgData name="吳炯霖 WU CHIUNG LIN" userId="44ea1ad1-de1d-42d1-aae8-31583d33f430" providerId="ADAL" clId="{26C8ABC8-482B-4972-8BEC-6A7188EE3EAA}" dt="2024-01-09T13:44:50.115" v="1999" actId="1076"/>
          <ac:spMkLst>
            <pc:docMk/>
            <pc:sldMk cId="4090510299" sldId="259"/>
            <ac:spMk id="20" creationId="{82196251-265F-9EFB-ED17-E5D72B5DE1C7}"/>
          </ac:spMkLst>
        </pc:spChg>
        <pc:spChg chg="add mod">
          <ac:chgData name="吳炯霖 WU CHIUNG LIN" userId="44ea1ad1-de1d-42d1-aae8-31583d33f430" providerId="ADAL" clId="{26C8ABC8-482B-4972-8BEC-6A7188EE3EAA}" dt="2024-01-09T15:39:12.129" v="4245" actId="1076"/>
          <ac:spMkLst>
            <pc:docMk/>
            <pc:sldMk cId="4090510299" sldId="259"/>
            <ac:spMk id="34" creationId="{64027BA0-E350-B170-5D07-E3135824476E}"/>
          </ac:spMkLst>
        </pc:spChg>
        <pc:spChg chg="add del mod">
          <ac:chgData name="吳炯霖 WU CHIUNG LIN" userId="44ea1ad1-de1d-42d1-aae8-31583d33f430" providerId="ADAL" clId="{26C8ABC8-482B-4972-8BEC-6A7188EE3EAA}" dt="2024-01-09T15:47:14.130" v="4292" actId="478"/>
          <ac:spMkLst>
            <pc:docMk/>
            <pc:sldMk cId="4090510299" sldId="259"/>
            <ac:spMk id="35" creationId="{0A2EEF0A-BECF-3118-3DA4-579C7D0542B3}"/>
          </ac:spMkLst>
        </pc:spChg>
        <pc:spChg chg="add mod">
          <ac:chgData name="吳炯霖 WU CHIUNG LIN" userId="44ea1ad1-de1d-42d1-aae8-31583d33f430" providerId="ADAL" clId="{26C8ABC8-482B-4972-8BEC-6A7188EE3EAA}" dt="2024-01-09T15:49:21.069" v="4306" actId="368"/>
          <ac:spMkLst>
            <pc:docMk/>
            <pc:sldMk cId="4090510299" sldId="259"/>
            <ac:spMk id="36" creationId="{D70806AE-37FA-0D59-75CC-ADDFFE2E9B7D}"/>
          </ac:spMkLst>
        </pc:spChg>
        <pc:spChg chg="add del mod">
          <ac:chgData name="吳炯霖 WU CHIUNG LIN" userId="44ea1ad1-de1d-42d1-aae8-31583d33f430" providerId="ADAL" clId="{26C8ABC8-482B-4972-8BEC-6A7188EE3EAA}" dt="2024-01-09T15:46:45.239" v="4289" actId="478"/>
          <ac:spMkLst>
            <pc:docMk/>
            <pc:sldMk cId="4090510299" sldId="259"/>
            <ac:spMk id="38" creationId="{80851A59-54EF-5E77-FD70-C5D43DB1749C}"/>
          </ac:spMkLst>
        </pc:spChg>
        <pc:spChg chg="add mod">
          <ac:chgData name="吳炯霖 WU CHIUNG LIN" userId="44ea1ad1-de1d-42d1-aae8-31583d33f430" providerId="ADAL" clId="{26C8ABC8-482B-4972-8BEC-6A7188EE3EAA}" dt="2024-01-09T15:44:13.091" v="4281" actId="1076"/>
          <ac:spMkLst>
            <pc:docMk/>
            <pc:sldMk cId="4090510299" sldId="259"/>
            <ac:spMk id="39" creationId="{8735E529-1EFD-01B3-07B9-9A1965BE8193}"/>
          </ac:spMkLst>
        </pc:spChg>
        <pc:spChg chg="add del mod">
          <ac:chgData name="吳炯霖 WU CHIUNG LIN" userId="44ea1ad1-de1d-42d1-aae8-31583d33f430" providerId="ADAL" clId="{26C8ABC8-482B-4972-8BEC-6A7188EE3EAA}" dt="2024-01-09T15:47:17.294" v="4293" actId="478"/>
          <ac:spMkLst>
            <pc:docMk/>
            <pc:sldMk cId="4090510299" sldId="259"/>
            <ac:spMk id="40" creationId="{782545C1-1069-4FED-B2DF-11D00DC266FD}"/>
          </ac:spMkLst>
        </pc:spChg>
        <pc:spChg chg="add mod">
          <ac:chgData name="吳炯霖 WU CHIUNG LIN" userId="44ea1ad1-de1d-42d1-aae8-31583d33f430" providerId="ADAL" clId="{26C8ABC8-482B-4972-8BEC-6A7188EE3EAA}" dt="2024-01-09T15:45:54.352" v="4288" actId="1076"/>
          <ac:spMkLst>
            <pc:docMk/>
            <pc:sldMk cId="4090510299" sldId="259"/>
            <ac:spMk id="42" creationId="{14247435-7493-48F4-DB90-40D143918098}"/>
          </ac:spMkLst>
        </pc:spChg>
        <pc:spChg chg="add mod">
          <ac:chgData name="吳炯霖 WU CHIUNG LIN" userId="44ea1ad1-de1d-42d1-aae8-31583d33f430" providerId="ADAL" clId="{26C8ABC8-482B-4972-8BEC-6A7188EE3EAA}" dt="2024-01-09T15:47:55.194" v="4296" actId="207"/>
          <ac:spMkLst>
            <pc:docMk/>
            <pc:sldMk cId="4090510299" sldId="259"/>
            <ac:spMk id="43" creationId="{D87D9F24-E2F6-9D7D-29AB-7E5376B0D6FA}"/>
          </ac:spMkLst>
        </pc:spChg>
        <pc:spChg chg="add del mod">
          <ac:chgData name="吳炯霖 WU CHIUNG LIN" userId="44ea1ad1-de1d-42d1-aae8-31583d33f430" providerId="ADAL" clId="{26C8ABC8-482B-4972-8BEC-6A7188EE3EAA}" dt="2024-01-09T15:49:18.803" v="4304"/>
          <ac:spMkLst>
            <pc:docMk/>
            <pc:sldMk cId="4090510299" sldId="259"/>
            <ac:spMk id="48" creationId="{8842962D-FAFE-E436-9344-8933A9D0856F}"/>
          </ac:spMkLst>
        </pc:spChg>
        <pc:spChg chg="add mod">
          <ac:chgData name="吳炯霖 WU CHIUNG LIN" userId="44ea1ad1-de1d-42d1-aae8-31583d33f430" providerId="ADAL" clId="{26C8ABC8-482B-4972-8BEC-6A7188EE3EAA}" dt="2024-01-09T15:49:53.060" v="4310" actId="1076"/>
          <ac:spMkLst>
            <pc:docMk/>
            <pc:sldMk cId="4090510299" sldId="259"/>
            <ac:spMk id="49" creationId="{522E7C17-EC38-37C6-2852-9CCFFB37C13A}"/>
          </ac:spMkLst>
        </pc:spChg>
        <pc:spChg chg="add mod">
          <ac:chgData name="吳炯霖 WU CHIUNG LIN" userId="44ea1ad1-de1d-42d1-aae8-31583d33f430" providerId="ADAL" clId="{26C8ABC8-482B-4972-8BEC-6A7188EE3EAA}" dt="2024-01-09T15:50:42.058" v="4312" actId="1076"/>
          <ac:spMkLst>
            <pc:docMk/>
            <pc:sldMk cId="4090510299" sldId="259"/>
            <ac:spMk id="50" creationId="{99BC0851-86B4-B1D6-3815-888E88D9F2D4}"/>
          </ac:spMkLst>
        </pc:spChg>
        <pc:spChg chg="add mod">
          <ac:chgData name="吳炯霖 WU CHIUNG LIN" userId="44ea1ad1-de1d-42d1-aae8-31583d33f430" providerId="ADAL" clId="{26C8ABC8-482B-4972-8BEC-6A7188EE3EAA}" dt="2024-01-09T15:50:56.296" v="4316" actId="1076"/>
          <ac:spMkLst>
            <pc:docMk/>
            <pc:sldMk cId="4090510299" sldId="259"/>
            <ac:spMk id="51" creationId="{AB58239C-9C33-5B43-7E6A-805D2674DFAA}"/>
          </ac:spMkLst>
        </pc:spChg>
        <pc:spChg chg="add mod">
          <ac:chgData name="吳炯霖 WU CHIUNG LIN" userId="44ea1ad1-de1d-42d1-aae8-31583d33f430" providerId="ADAL" clId="{26C8ABC8-482B-4972-8BEC-6A7188EE3EAA}" dt="2024-01-09T15:51:03.470" v="4318" actId="1076"/>
          <ac:spMkLst>
            <pc:docMk/>
            <pc:sldMk cId="4090510299" sldId="259"/>
            <ac:spMk id="53" creationId="{068B1F24-417F-962B-5A81-1A5C5A637BE2}"/>
          </ac:spMkLst>
        </pc:spChg>
        <pc:spChg chg="add mod">
          <ac:chgData name="吳炯霖 WU CHIUNG LIN" userId="44ea1ad1-de1d-42d1-aae8-31583d33f430" providerId="ADAL" clId="{26C8ABC8-482B-4972-8BEC-6A7188EE3EAA}" dt="2024-01-09T15:56:41.274" v="4347" actId="20577"/>
          <ac:spMkLst>
            <pc:docMk/>
            <pc:sldMk cId="4090510299" sldId="259"/>
            <ac:spMk id="56" creationId="{5C42A2D7-EFD7-49CC-8EDD-CA2D4AD96152}"/>
          </ac:spMkLst>
        </pc:spChg>
        <pc:picChg chg="add mod ord">
          <ac:chgData name="吳炯霖 WU CHIUNG LIN" userId="44ea1ad1-de1d-42d1-aae8-31583d33f430" providerId="ADAL" clId="{26C8ABC8-482B-4972-8BEC-6A7188EE3EAA}" dt="2024-01-09T15:49:25.870" v="4309" actId="1076"/>
          <ac:picMkLst>
            <pc:docMk/>
            <pc:sldMk cId="4090510299" sldId="259"/>
            <ac:picMk id="5" creationId="{83A0DD89-FE7A-9DA4-3B2E-CC594E157CE1}"/>
          </ac:picMkLst>
        </pc:picChg>
        <pc:picChg chg="add mod">
          <ac:chgData name="吳炯霖 WU CHIUNG LIN" userId="44ea1ad1-de1d-42d1-aae8-31583d33f430" providerId="ADAL" clId="{26C8ABC8-482B-4972-8BEC-6A7188EE3EAA}" dt="2024-01-09T15:44:08.481" v="4280" actId="1076"/>
          <ac:picMkLst>
            <pc:docMk/>
            <pc:sldMk cId="4090510299" sldId="259"/>
            <ac:picMk id="7" creationId="{B58C21D3-6083-911F-0C44-6A6B122241E4}"/>
          </ac:picMkLst>
        </pc:picChg>
        <pc:picChg chg="add del mod">
          <ac:chgData name="吳炯霖 WU CHIUNG LIN" userId="44ea1ad1-de1d-42d1-aae8-31583d33f430" providerId="ADAL" clId="{26C8ABC8-482B-4972-8BEC-6A7188EE3EAA}" dt="2024-01-09T13:55:47.525" v="2122" actId="21"/>
          <ac:picMkLst>
            <pc:docMk/>
            <pc:sldMk cId="4090510299" sldId="259"/>
            <ac:picMk id="33" creationId="{C5B696AB-DD76-C2E8-E6AA-09767F039BF4}"/>
          </ac:picMkLst>
        </pc:picChg>
        <pc:picChg chg="add mod">
          <ac:chgData name="吳炯霖 WU CHIUNG LIN" userId="44ea1ad1-de1d-42d1-aae8-31583d33f430" providerId="ADAL" clId="{26C8ABC8-482B-4972-8BEC-6A7188EE3EAA}" dt="2024-01-09T15:50:48.267" v="4315" actId="571"/>
          <ac:picMkLst>
            <pc:docMk/>
            <pc:sldMk cId="4090510299" sldId="259"/>
            <ac:picMk id="52" creationId="{C22EF4C8-5FFB-8F9E-78B8-441909E14C6C}"/>
          </ac:picMkLst>
        </pc:picChg>
        <pc:picChg chg="add del">
          <ac:chgData name="吳炯霖 WU CHIUNG LIN" userId="44ea1ad1-de1d-42d1-aae8-31583d33f430" providerId="ADAL" clId="{26C8ABC8-482B-4972-8BEC-6A7188EE3EAA}" dt="2024-01-09T15:56:30.870" v="4341" actId="22"/>
          <ac:picMkLst>
            <pc:docMk/>
            <pc:sldMk cId="4090510299" sldId="259"/>
            <ac:picMk id="55" creationId="{498FB2CF-E7D5-67AE-8F45-4F1DB145A7F4}"/>
          </ac:picMkLst>
        </pc:picChg>
        <pc:inkChg chg="add del">
          <ac:chgData name="吳炯霖 WU CHIUNG LIN" userId="44ea1ad1-de1d-42d1-aae8-31583d33f430" providerId="ADAL" clId="{26C8ABC8-482B-4972-8BEC-6A7188EE3EAA}" dt="2024-01-09T13:43:38.260" v="1985" actId="9405"/>
          <ac:inkMkLst>
            <pc:docMk/>
            <pc:sldMk cId="4090510299" sldId="259"/>
            <ac:inkMk id="13" creationId="{0D1749F0-05D2-DC95-5FE7-262081CC386B}"/>
          </ac:inkMkLst>
        </pc:inkChg>
        <pc:inkChg chg="add del">
          <ac:chgData name="吳炯霖 WU CHIUNG LIN" userId="44ea1ad1-de1d-42d1-aae8-31583d33f430" providerId="ADAL" clId="{26C8ABC8-482B-4972-8BEC-6A7188EE3EAA}" dt="2024-01-09T13:48:21.406" v="2006" actId="478"/>
          <ac:inkMkLst>
            <pc:docMk/>
            <pc:sldMk cId="4090510299" sldId="259"/>
            <ac:inkMk id="14" creationId="{E0EB5EEF-57F7-25FE-9E45-C0A738294E43}"/>
          </ac:inkMkLst>
        </pc:inkChg>
        <pc:inkChg chg="add del">
          <ac:chgData name="吳炯霖 WU CHIUNG LIN" userId="44ea1ad1-de1d-42d1-aae8-31583d33f430" providerId="ADAL" clId="{26C8ABC8-482B-4972-8BEC-6A7188EE3EAA}" dt="2024-01-09T13:48:28.569" v="2013" actId="478"/>
          <ac:inkMkLst>
            <pc:docMk/>
            <pc:sldMk cId="4090510299" sldId="259"/>
            <ac:inkMk id="15" creationId="{8ECD4407-B8EF-10E2-6784-B9AE8AD378CC}"/>
          </ac:inkMkLst>
        </pc:inkChg>
        <pc:inkChg chg="add del">
          <ac:chgData name="吳炯霖 WU CHIUNG LIN" userId="44ea1ad1-de1d-42d1-aae8-31583d33f430" providerId="ADAL" clId="{26C8ABC8-482B-4972-8BEC-6A7188EE3EAA}" dt="2024-01-09T13:44:24.523" v="1994" actId="478"/>
          <ac:inkMkLst>
            <pc:docMk/>
            <pc:sldMk cId="4090510299" sldId="259"/>
            <ac:inkMk id="16" creationId="{71761942-C2BE-E828-0847-F67E45E1FE81}"/>
          </ac:inkMkLst>
        </pc:inkChg>
        <pc:inkChg chg="add del">
          <ac:chgData name="吳炯霖 WU CHIUNG LIN" userId="44ea1ad1-de1d-42d1-aae8-31583d33f430" providerId="ADAL" clId="{26C8ABC8-482B-4972-8BEC-6A7188EE3EAA}" dt="2024-01-09T13:44:13.170" v="1990" actId="9405"/>
          <ac:inkMkLst>
            <pc:docMk/>
            <pc:sldMk cId="4090510299" sldId="259"/>
            <ac:inkMk id="17" creationId="{BB2421C7-0036-875F-1BEB-6C1CED811472}"/>
          </ac:inkMkLst>
        </pc:inkChg>
        <pc:inkChg chg="add del">
          <ac:chgData name="吳炯霖 WU CHIUNG LIN" userId="44ea1ad1-de1d-42d1-aae8-31583d33f430" providerId="ADAL" clId="{26C8ABC8-482B-4972-8BEC-6A7188EE3EAA}" dt="2024-01-09T13:44:21.146" v="1992" actId="9405"/>
          <ac:inkMkLst>
            <pc:docMk/>
            <pc:sldMk cId="4090510299" sldId="259"/>
            <ac:inkMk id="18" creationId="{73F322CB-6505-970A-5A5F-92FCB1158510}"/>
          </ac:inkMkLst>
        </pc:inkChg>
        <pc:inkChg chg="add">
          <ac:chgData name="吳炯霖 WU CHIUNG LIN" userId="44ea1ad1-de1d-42d1-aae8-31583d33f430" providerId="ADAL" clId="{26C8ABC8-482B-4972-8BEC-6A7188EE3EAA}" dt="2024-01-09T13:44:21.894" v="1993" actId="9405"/>
          <ac:inkMkLst>
            <pc:docMk/>
            <pc:sldMk cId="4090510299" sldId="259"/>
            <ac:inkMk id="19" creationId="{A458B24D-58C8-7E0A-F2E4-FA2970AF8C41}"/>
          </ac:inkMkLst>
        </pc:inkChg>
        <pc:inkChg chg="add del">
          <ac:chgData name="吳炯霖 WU CHIUNG LIN" userId="44ea1ad1-de1d-42d1-aae8-31583d33f430" providerId="ADAL" clId="{26C8ABC8-482B-4972-8BEC-6A7188EE3EAA}" dt="2024-01-09T13:48:26.384" v="2010" actId="478"/>
          <ac:inkMkLst>
            <pc:docMk/>
            <pc:sldMk cId="4090510299" sldId="259"/>
            <ac:inkMk id="21" creationId="{C549B9E3-F2B8-84C9-B63D-28E2428D110C}"/>
          </ac:inkMkLst>
        </pc:inkChg>
        <pc:inkChg chg="add del">
          <ac:chgData name="吳炯霖 WU CHIUNG LIN" userId="44ea1ad1-de1d-42d1-aae8-31583d33f430" providerId="ADAL" clId="{26C8ABC8-482B-4972-8BEC-6A7188EE3EAA}" dt="2024-01-09T13:48:27.517" v="2012" actId="478"/>
          <ac:inkMkLst>
            <pc:docMk/>
            <pc:sldMk cId="4090510299" sldId="259"/>
            <ac:inkMk id="22" creationId="{B6DCDBF0-5995-D6D1-2724-0ECAAF65FBDD}"/>
          </ac:inkMkLst>
        </pc:inkChg>
        <pc:inkChg chg="add del">
          <ac:chgData name="吳炯霖 WU CHIUNG LIN" userId="44ea1ad1-de1d-42d1-aae8-31583d33f430" providerId="ADAL" clId="{26C8ABC8-482B-4972-8BEC-6A7188EE3EAA}" dt="2024-01-09T13:47:29.284" v="2003" actId="9405"/>
          <ac:inkMkLst>
            <pc:docMk/>
            <pc:sldMk cId="4090510299" sldId="259"/>
            <ac:inkMk id="23" creationId="{32601A2A-671F-4ECE-EB9B-D2D00C1FC4C2}"/>
          </ac:inkMkLst>
        </pc:inkChg>
        <pc:inkChg chg="add del">
          <ac:chgData name="吳炯霖 WU CHIUNG LIN" userId="44ea1ad1-de1d-42d1-aae8-31583d33f430" providerId="ADAL" clId="{26C8ABC8-482B-4972-8BEC-6A7188EE3EAA}" dt="2024-01-09T13:48:25.649" v="2009" actId="478"/>
          <ac:inkMkLst>
            <pc:docMk/>
            <pc:sldMk cId="4090510299" sldId="259"/>
            <ac:inkMk id="24" creationId="{23B32A0A-A4D9-A33F-865B-D2D0F99FD778}"/>
          </ac:inkMkLst>
        </pc:inkChg>
        <pc:inkChg chg="add del">
          <ac:chgData name="吳炯霖 WU CHIUNG LIN" userId="44ea1ad1-de1d-42d1-aae8-31583d33f430" providerId="ADAL" clId="{26C8ABC8-482B-4972-8BEC-6A7188EE3EAA}" dt="2024-01-09T13:48:27.113" v="2011" actId="478"/>
          <ac:inkMkLst>
            <pc:docMk/>
            <pc:sldMk cId="4090510299" sldId="259"/>
            <ac:inkMk id="25" creationId="{2A5187BE-1761-622E-EE7D-E7D0FA2382A2}"/>
          </ac:inkMkLst>
        </pc:inkChg>
        <pc:inkChg chg="add del">
          <ac:chgData name="吳炯霖 WU CHIUNG LIN" userId="44ea1ad1-de1d-42d1-aae8-31583d33f430" providerId="ADAL" clId="{26C8ABC8-482B-4972-8BEC-6A7188EE3EAA}" dt="2024-01-09T13:50:55.185" v="2026" actId="478"/>
          <ac:inkMkLst>
            <pc:docMk/>
            <pc:sldMk cId="4090510299" sldId="259"/>
            <ac:inkMk id="26" creationId="{F84865A1-6738-8627-E9EC-A6360E3EDF41}"/>
          </ac:inkMkLst>
        </pc:inkChg>
        <pc:inkChg chg="add del">
          <ac:chgData name="吳炯霖 WU CHIUNG LIN" userId="44ea1ad1-de1d-42d1-aae8-31583d33f430" providerId="ADAL" clId="{26C8ABC8-482B-4972-8BEC-6A7188EE3EAA}" dt="2024-01-09T13:50:54.218" v="2025" actId="478"/>
          <ac:inkMkLst>
            <pc:docMk/>
            <pc:sldMk cId="4090510299" sldId="259"/>
            <ac:inkMk id="27" creationId="{525EDA4C-6E96-DCE8-B594-7FEE76BAD9A1}"/>
          </ac:inkMkLst>
        </pc:inkChg>
        <pc:inkChg chg="add del">
          <ac:chgData name="吳炯霖 WU CHIUNG LIN" userId="44ea1ad1-de1d-42d1-aae8-31583d33f430" providerId="ADAL" clId="{26C8ABC8-482B-4972-8BEC-6A7188EE3EAA}" dt="2024-01-09T13:50:50.772" v="2023" actId="478"/>
          <ac:inkMkLst>
            <pc:docMk/>
            <pc:sldMk cId="4090510299" sldId="259"/>
            <ac:inkMk id="28" creationId="{23A7DF13-7FE5-9210-584D-BF16EAFA8378}"/>
          </ac:inkMkLst>
        </pc:inkChg>
        <pc:inkChg chg="add del">
          <ac:chgData name="吳炯霖 WU CHIUNG LIN" userId="44ea1ad1-de1d-42d1-aae8-31583d33f430" providerId="ADAL" clId="{26C8ABC8-482B-4972-8BEC-6A7188EE3EAA}" dt="2024-01-09T13:50:49.371" v="2022" actId="478"/>
          <ac:inkMkLst>
            <pc:docMk/>
            <pc:sldMk cId="4090510299" sldId="259"/>
            <ac:inkMk id="29" creationId="{67E1D5D2-92CD-10E3-D470-21A77F9146FA}"/>
          </ac:inkMkLst>
        </pc:inkChg>
        <pc:inkChg chg="add del">
          <ac:chgData name="吳炯霖 WU CHIUNG LIN" userId="44ea1ad1-de1d-42d1-aae8-31583d33f430" providerId="ADAL" clId="{26C8ABC8-482B-4972-8BEC-6A7188EE3EAA}" dt="2024-01-09T13:50:52.179" v="2024" actId="478"/>
          <ac:inkMkLst>
            <pc:docMk/>
            <pc:sldMk cId="4090510299" sldId="259"/>
            <ac:inkMk id="30" creationId="{422862D0-5BB9-B23A-E4F2-A080D4A1CD64}"/>
          </ac:inkMkLst>
        </pc:inkChg>
        <pc:inkChg chg="add del">
          <ac:chgData name="吳炯霖 WU CHIUNG LIN" userId="44ea1ad1-de1d-42d1-aae8-31583d33f430" providerId="ADAL" clId="{26C8ABC8-482B-4972-8BEC-6A7188EE3EAA}" dt="2024-01-09T13:50:58.021" v="2027" actId="478"/>
          <ac:inkMkLst>
            <pc:docMk/>
            <pc:sldMk cId="4090510299" sldId="259"/>
            <ac:inkMk id="31" creationId="{B3367D66-D9FD-5C26-FE21-DA93FEC79DC6}"/>
          </ac:inkMkLst>
        </pc:inkChg>
        <pc:inkChg chg="add del">
          <ac:chgData name="吳炯霖 WU CHIUNG LIN" userId="44ea1ad1-de1d-42d1-aae8-31583d33f430" providerId="ADAL" clId="{26C8ABC8-482B-4972-8BEC-6A7188EE3EAA}" dt="2024-01-09T13:50:44.397" v="2021" actId="478"/>
          <ac:inkMkLst>
            <pc:docMk/>
            <pc:sldMk cId="4090510299" sldId="259"/>
            <ac:inkMk id="32" creationId="{50B15D63-DF6F-4CCD-845E-9E172C074FBA}"/>
          </ac:inkMkLst>
        </pc:inkChg>
        <pc:inkChg chg="add mod">
          <ac:chgData name="吳炯霖 WU CHIUNG LIN" userId="44ea1ad1-de1d-42d1-aae8-31583d33f430" providerId="ADAL" clId="{26C8ABC8-482B-4972-8BEC-6A7188EE3EAA}" dt="2024-01-09T15:45:34.163" v="4287" actId="1076"/>
          <ac:inkMkLst>
            <pc:docMk/>
            <pc:sldMk cId="4090510299" sldId="259"/>
            <ac:inkMk id="37" creationId="{7ACF9B87-3718-3756-E0ED-4CF956B7F161}"/>
          </ac:inkMkLst>
        </pc:inkChg>
        <pc:inkChg chg="add">
          <ac:chgData name="吳炯霖 WU CHIUNG LIN" userId="44ea1ad1-de1d-42d1-aae8-31583d33f430" providerId="ADAL" clId="{26C8ABC8-482B-4972-8BEC-6A7188EE3EAA}" dt="2024-01-09T15:45:10.984" v="4284" actId="9405"/>
          <ac:inkMkLst>
            <pc:docMk/>
            <pc:sldMk cId="4090510299" sldId="259"/>
            <ac:inkMk id="41" creationId="{8AA26E36-3C75-DCAA-A840-26BACE3D2291}"/>
          </ac:inkMkLst>
        </pc:inkChg>
        <pc:inkChg chg="add del">
          <ac:chgData name="吳炯霖 WU CHIUNG LIN" userId="44ea1ad1-de1d-42d1-aae8-31583d33f430" providerId="ADAL" clId="{26C8ABC8-482B-4972-8BEC-6A7188EE3EAA}" dt="2024-01-09T15:48:50.932" v="4298" actId="9405"/>
          <ac:inkMkLst>
            <pc:docMk/>
            <pc:sldMk cId="4090510299" sldId="259"/>
            <ac:inkMk id="44" creationId="{E042C98C-0C4C-98A1-77B8-17A7A6BD56F7}"/>
          </ac:inkMkLst>
        </pc:inkChg>
        <pc:inkChg chg="add">
          <ac:chgData name="吳炯霖 WU CHIUNG LIN" userId="44ea1ad1-de1d-42d1-aae8-31583d33f430" providerId="ADAL" clId="{26C8ABC8-482B-4972-8BEC-6A7188EE3EAA}" dt="2024-01-09T15:48:58.183" v="4299" actId="9405"/>
          <ac:inkMkLst>
            <pc:docMk/>
            <pc:sldMk cId="4090510299" sldId="259"/>
            <ac:inkMk id="45" creationId="{5BFEC47C-C824-2ED3-263A-8D9A9E899F8C}"/>
          </ac:inkMkLst>
        </pc:inkChg>
        <pc:inkChg chg="add del">
          <ac:chgData name="吳炯霖 WU CHIUNG LIN" userId="44ea1ad1-de1d-42d1-aae8-31583d33f430" providerId="ADAL" clId="{26C8ABC8-482B-4972-8BEC-6A7188EE3EAA}" dt="2024-01-09T15:49:01.042" v="4301" actId="9405"/>
          <ac:inkMkLst>
            <pc:docMk/>
            <pc:sldMk cId="4090510299" sldId="259"/>
            <ac:inkMk id="46" creationId="{1CF461E4-7FB2-63AD-01EF-8E722FD8BDB0}"/>
          </ac:inkMkLst>
        </pc:inkChg>
        <pc:inkChg chg="add">
          <ac:chgData name="吳炯霖 WU CHIUNG LIN" userId="44ea1ad1-de1d-42d1-aae8-31583d33f430" providerId="ADAL" clId="{26C8ABC8-482B-4972-8BEC-6A7188EE3EAA}" dt="2024-01-09T15:49:05.243" v="4302" actId="9405"/>
          <ac:inkMkLst>
            <pc:docMk/>
            <pc:sldMk cId="4090510299" sldId="259"/>
            <ac:inkMk id="47" creationId="{EC564356-123B-2F80-FE2C-5B75F6503BA8}"/>
          </ac:inkMkLst>
        </pc:inkChg>
      </pc:sldChg>
      <pc:sldChg chg="addSp delSp modSp mod ord setBg">
        <pc:chgData name="吳炯霖 WU CHIUNG LIN" userId="44ea1ad1-de1d-42d1-aae8-31583d33f430" providerId="ADAL" clId="{26C8ABC8-482B-4972-8BEC-6A7188EE3EAA}" dt="2024-01-09T16:28:54.633" v="5660" actId="1076"/>
        <pc:sldMkLst>
          <pc:docMk/>
          <pc:sldMk cId="1183368397" sldId="260"/>
        </pc:sldMkLst>
        <pc:spChg chg="mod">
          <ac:chgData name="吳炯霖 WU CHIUNG LIN" userId="44ea1ad1-de1d-42d1-aae8-31583d33f430" providerId="ADAL" clId="{26C8ABC8-482B-4972-8BEC-6A7188EE3EAA}" dt="2024-01-09T13:25:20.309" v="996" actId="26606"/>
          <ac:spMkLst>
            <pc:docMk/>
            <pc:sldMk cId="1183368397" sldId="260"/>
            <ac:spMk id="2" creationId="{F7329C7F-ED13-CD59-22F6-900DDCB3141F}"/>
          </ac:spMkLst>
        </pc:spChg>
        <pc:spChg chg="add del mod">
          <ac:chgData name="吳炯霖 WU CHIUNG LIN" userId="44ea1ad1-de1d-42d1-aae8-31583d33f430" providerId="ADAL" clId="{26C8ABC8-482B-4972-8BEC-6A7188EE3EAA}" dt="2024-01-09T16:28:38.999" v="5654" actId="12"/>
          <ac:spMkLst>
            <pc:docMk/>
            <pc:sldMk cId="1183368397" sldId="260"/>
            <ac:spMk id="3" creationId="{C929B0C0-4A46-ADF3-BA96-221E1C6E459A}"/>
          </ac:spMkLst>
        </pc:spChg>
        <pc:spChg chg="add mod">
          <ac:chgData name="吳炯霖 WU CHIUNG LIN" userId="44ea1ad1-de1d-42d1-aae8-31583d33f430" providerId="ADAL" clId="{26C8ABC8-482B-4972-8BEC-6A7188EE3EAA}" dt="2024-01-09T16:28:54.633" v="5660" actId="1076"/>
          <ac:spMkLst>
            <pc:docMk/>
            <pc:sldMk cId="1183368397" sldId="260"/>
            <ac:spMk id="7" creationId="{3C8A5F2D-9FCA-D2BF-1B77-D0BA5604A341}"/>
          </ac:spMkLst>
        </pc:spChg>
        <pc:spChg chg="add">
          <ac:chgData name="吳炯霖 WU CHIUNG LIN" userId="44ea1ad1-de1d-42d1-aae8-31583d33f430" providerId="ADAL" clId="{26C8ABC8-482B-4972-8BEC-6A7188EE3EAA}" dt="2024-01-09T13:25:20.309" v="996" actId="26606"/>
          <ac:spMkLst>
            <pc:docMk/>
            <pc:sldMk cId="1183368397" sldId="260"/>
            <ac:spMk id="11" creationId="{7FF47CB7-972F-479F-A36D-9E72D26EC8DA}"/>
          </ac:spMkLst>
        </pc:spChg>
        <pc:spChg chg="add">
          <ac:chgData name="吳炯霖 WU CHIUNG LIN" userId="44ea1ad1-de1d-42d1-aae8-31583d33f430" providerId="ADAL" clId="{26C8ABC8-482B-4972-8BEC-6A7188EE3EAA}" dt="2024-01-09T13:25:20.309" v="996" actId="26606"/>
          <ac:spMkLst>
            <pc:docMk/>
            <pc:sldMk cId="1183368397" sldId="260"/>
            <ac:spMk id="13" creationId="{0D153B68-5844-490D-8E67-F616D6D721CA}"/>
          </ac:spMkLst>
        </pc:spChg>
        <pc:spChg chg="add">
          <ac:chgData name="吳炯霖 WU CHIUNG LIN" userId="44ea1ad1-de1d-42d1-aae8-31583d33f430" providerId="ADAL" clId="{26C8ABC8-482B-4972-8BEC-6A7188EE3EAA}" dt="2024-01-09T13:25:20.309" v="996" actId="26606"/>
          <ac:spMkLst>
            <pc:docMk/>
            <pc:sldMk cId="1183368397" sldId="260"/>
            <ac:spMk id="15" creationId="{9A0D773F-7A7D-4DBB-9DEA-86BB8B8F4BC8}"/>
          </ac:spMkLst>
        </pc:spChg>
        <pc:picChg chg="add del mod">
          <ac:chgData name="吳炯霖 WU CHIUNG LIN" userId="44ea1ad1-de1d-42d1-aae8-31583d33f430" providerId="ADAL" clId="{26C8ABC8-482B-4972-8BEC-6A7188EE3EAA}" dt="2024-01-09T13:17:11.150" v="416"/>
          <ac:picMkLst>
            <pc:docMk/>
            <pc:sldMk cId="1183368397" sldId="260"/>
            <ac:picMk id="4" creationId="{9948F420-0284-1757-D77C-E2E7A73D4595}"/>
          </ac:picMkLst>
        </pc:picChg>
        <pc:picChg chg="add mod">
          <ac:chgData name="吳炯霖 WU CHIUNG LIN" userId="44ea1ad1-de1d-42d1-aae8-31583d33f430" providerId="ADAL" clId="{26C8ABC8-482B-4972-8BEC-6A7188EE3EAA}" dt="2024-01-09T16:28:52.102" v="5659" actId="1076"/>
          <ac:picMkLst>
            <pc:docMk/>
            <pc:sldMk cId="1183368397" sldId="260"/>
            <ac:picMk id="6" creationId="{E998C7AD-EC1B-1655-A30D-9DB88CD9CF07}"/>
          </ac:picMkLst>
        </pc:picChg>
      </pc:sldChg>
      <pc:sldChg chg="add del ord">
        <pc:chgData name="吳炯霖 WU CHIUNG LIN" userId="44ea1ad1-de1d-42d1-aae8-31583d33f430" providerId="ADAL" clId="{26C8ABC8-482B-4972-8BEC-6A7188EE3EAA}" dt="2024-01-10T07:31:44.517" v="8388" actId="2696"/>
        <pc:sldMkLst>
          <pc:docMk/>
          <pc:sldMk cId="328349472" sldId="261"/>
        </pc:sldMkLst>
      </pc:sldChg>
      <pc:sldChg chg="addSp delSp modSp del mod">
        <pc:chgData name="吳炯霖 WU CHIUNG LIN" userId="44ea1ad1-de1d-42d1-aae8-31583d33f430" providerId="ADAL" clId="{26C8ABC8-482B-4972-8BEC-6A7188EE3EAA}" dt="2024-01-10T07:02:44.091" v="8322" actId="2696"/>
        <pc:sldMkLst>
          <pc:docMk/>
          <pc:sldMk cId="3258120947" sldId="261"/>
        </pc:sldMkLst>
        <pc:spChg chg="mod">
          <ac:chgData name="吳炯霖 WU CHIUNG LIN" userId="44ea1ad1-de1d-42d1-aae8-31583d33f430" providerId="ADAL" clId="{26C8ABC8-482B-4972-8BEC-6A7188EE3EAA}" dt="2024-01-09T14:36:10.701" v="4231" actId="20577"/>
          <ac:spMkLst>
            <pc:docMk/>
            <pc:sldMk cId="3258120947" sldId="261"/>
            <ac:spMk id="2" creationId="{6F7AB677-846F-7DF9-2E06-0E7F81812C04}"/>
          </ac:spMkLst>
        </pc:spChg>
        <pc:spChg chg="mod">
          <ac:chgData name="吳炯霖 WU CHIUNG LIN" userId="44ea1ad1-de1d-42d1-aae8-31583d33f430" providerId="ADAL" clId="{26C8ABC8-482B-4972-8BEC-6A7188EE3EAA}" dt="2024-01-10T06:10:06.356" v="7766" actId="20577"/>
          <ac:spMkLst>
            <pc:docMk/>
            <pc:sldMk cId="3258120947" sldId="261"/>
            <ac:spMk id="3" creationId="{80977575-8476-6717-FF9B-F5FB6569DFD8}"/>
          </ac:spMkLst>
        </pc:spChg>
        <pc:picChg chg="add del mod">
          <ac:chgData name="吳炯霖 WU CHIUNG LIN" userId="44ea1ad1-de1d-42d1-aae8-31583d33f430" providerId="ADAL" clId="{26C8ABC8-482B-4972-8BEC-6A7188EE3EAA}" dt="2024-01-10T07:00:21.496" v="8315" actId="21"/>
          <ac:picMkLst>
            <pc:docMk/>
            <pc:sldMk cId="3258120947" sldId="261"/>
            <ac:picMk id="4" creationId="{996FC95D-A4CD-CD78-78AC-40242814891A}"/>
          </ac:picMkLst>
        </pc:picChg>
        <pc:picChg chg="add mod">
          <ac:chgData name="吳炯霖 WU CHIUNG LIN" userId="44ea1ad1-de1d-42d1-aae8-31583d33f430" providerId="ADAL" clId="{26C8ABC8-482B-4972-8BEC-6A7188EE3EAA}" dt="2024-01-09T14:36:12.856" v="4232" actId="1076"/>
          <ac:picMkLst>
            <pc:docMk/>
            <pc:sldMk cId="3258120947" sldId="261"/>
            <ac:picMk id="5" creationId="{0F39855B-47DC-1448-5225-0CD907042B9E}"/>
          </ac:picMkLst>
        </pc:picChg>
      </pc:sldChg>
      <pc:sldChg chg="addSp delSp modSp add mod">
        <pc:chgData name="吳炯霖 WU CHIUNG LIN" userId="44ea1ad1-de1d-42d1-aae8-31583d33f430" providerId="ADAL" clId="{26C8ABC8-482B-4972-8BEC-6A7188EE3EAA}" dt="2024-01-10T08:00:57.974" v="9345" actId="1076"/>
        <pc:sldMkLst>
          <pc:docMk/>
          <pc:sldMk cId="3822625790" sldId="261"/>
        </pc:sldMkLst>
        <pc:spChg chg="mod">
          <ac:chgData name="吳炯霖 WU CHIUNG LIN" userId="44ea1ad1-de1d-42d1-aae8-31583d33f430" providerId="ADAL" clId="{26C8ABC8-482B-4972-8BEC-6A7188EE3EAA}" dt="2024-01-10T07:44:20.376" v="8750" actId="20577"/>
          <ac:spMkLst>
            <pc:docMk/>
            <pc:sldMk cId="3822625790" sldId="261"/>
            <ac:spMk id="3" creationId="{80977575-8476-6717-FF9B-F5FB6569DFD8}"/>
          </ac:spMkLst>
        </pc:spChg>
        <pc:spChg chg="add del mod">
          <ac:chgData name="吳炯霖 WU CHIUNG LIN" userId="44ea1ad1-de1d-42d1-aae8-31583d33f430" providerId="ADAL" clId="{26C8ABC8-482B-4972-8BEC-6A7188EE3EAA}" dt="2024-01-10T07:42:57.316" v="8720"/>
          <ac:spMkLst>
            <pc:docMk/>
            <pc:sldMk cId="3822625790" sldId="261"/>
            <ac:spMk id="20" creationId="{384EE354-3019-CF10-6F38-C6C6AF73E1B8}"/>
          </ac:spMkLst>
        </pc:spChg>
        <pc:spChg chg="add del mod">
          <ac:chgData name="吳炯霖 WU CHIUNG LIN" userId="44ea1ad1-de1d-42d1-aae8-31583d33f430" providerId="ADAL" clId="{26C8ABC8-482B-4972-8BEC-6A7188EE3EAA}" dt="2024-01-10T07:49:43.281" v="8790" actId="21"/>
          <ac:spMkLst>
            <pc:docMk/>
            <pc:sldMk cId="3822625790" sldId="261"/>
            <ac:spMk id="21" creationId="{F447174E-16C1-7925-D295-293046E50B6A}"/>
          </ac:spMkLst>
        </pc:spChg>
        <pc:spChg chg="add mod">
          <ac:chgData name="吳炯霖 WU CHIUNG LIN" userId="44ea1ad1-de1d-42d1-aae8-31583d33f430" providerId="ADAL" clId="{26C8ABC8-482B-4972-8BEC-6A7188EE3EAA}" dt="2024-01-10T07:45:27.979" v="8768" actId="1076"/>
          <ac:spMkLst>
            <pc:docMk/>
            <pc:sldMk cId="3822625790" sldId="261"/>
            <ac:spMk id="24" creationId="{682D6DC7-EE8A-FE04-DC1B-E103910F021A}"/>
          </ac:spMkLst>
        </pc:spChg>
        <pc:spChg chg="add mod">
          <ac:chgData name="吳炯霖 WU CHIUNG LIN" userId="44ea1ad1-de1d-42d1-aae8-31583d33f430" providerId="ADAL" clId="{26C8ABC8-482B-4972-8BEC-6A7188EE3EAA}" dt="2024-01-10T07:45:31.167" v="8769" actId="1076"/>
          <ac:spMkLst>
            <pc:docMk/>
            <pc:sldMk cId="3822625790" sldId="261"/>
            <ac:spMk id="25" creationId="{B48B15C8-F434-B373-76F8-FB2D597D2564}"/>
          </ac:spMkLst>
        </pc:spChg>
        <pc:spChg chg="add mod">
          <ac:chgData name="吳炯霖 WU CHIUNG LIN" userId="44ea1ad1-de1d-42d1-aae8-31583d33f430" providerId="ADAL" clId="{26C8ABC8-482B-4972-8BEC-6A7188EE3EAA}" dt="2024-01-10T07:45:33.984" v="8770" actId="1076"/>
          <ac:spMkLst>
            <pc:docMk/>
            <pc:sldMk cId="3822625790" sldId="261"/>
            <ac:spMk id="26" creationId="{16CE5FEA-9E72-0EF1-06C8-9AABF3A3C297}"/>
          </ac:spMkLst>
        </pc:spChg>
        <pc:spChg chg="add mod">
          <ac:chgData name="吳炯霖 WU CHIUNG LIN" userId="44ea1ad1-de1d-42d1-aae8-31583d33f430" providerId="ADAL" clId="{26C8ABC8-482B-4972-8BEC-6A7188EE3EAA}" dt="2024-01-10T07:49:35.772" v="8789" actId="1076"/>
          <ac:spMkLst>
            <pc:docMk/>
            <pc:sldMk cId="3822625790" sldId="261"/>
            <ac:spMk id="41" creationId="{D6CC22EC-0E53-3B45-70F0-9237E5781C4A}"/>
          </ac:spMkLst>
        </pc:spChg>
        <pc:spChg chg="add mod">
          <ac:chgData name="吳炯霖 WU CHIUNG LIN" userId="44ea1ad1-de1d-42d1-aae8-31583d33f430" providerId="ADAL" clId="{26C8ABC8-482B-4972-8BEC-6A7188EE3EAA}" dt="2024-01-10T07:49:51.492" v="8794" actId="1076"/>
          <ac:spMkLst>
            <pc:docMk/>
            <pc:sldMk cId="3822625790" sldId="261"/>
            <ac:spMk id="42" creationId="{F447174E-16C1-7925-D295-293046E50B6A}"/>
          </ac:spMkLst>
        </pc:spChg>
        <pc:picChg chg="mod">
          <ac:chgData name="吳炯霖 WU CHIUNG LIN" userId="44ea1ad1-de1d-42d1-aae8-31583d33f430" providerId="ADAL" clId="{26C8ABC8-482B-4972-8BEC-6A7188EE3EAA}" dt="2024-01-10T07:45:15.443" v="8765" actId="1076"/>
          <ac:picMkLst>
            <pc:docMk/>
            <pc:sldMk cId="3822625790" sldId="261"/>
            <ac:picMk id="5" creationId="{0F39855B-47DC-1448-5225-0CD907042B9E}"/>
          </ac:picMkLst>
        </pc:picChg>
        <pc:picChg chg="add del mod">
          <ac:chgData name="吳炯霖 WU CHIUNG LIN" userId="44ea1ad1-de1d-42d1-aae8-31583d33f430" providerId="ADAL" clId="{26C8ABC8-482B-4972-8BEC-6A7188EE3EAA}" dt="2024-01-10T07:36:01.113" v="8557" actId="478"/>
          <ac:picMkLst>
            <pc:docMk/>
            <pc:sldMk cId="3822625790" sldId="261"/>
            <ac:picMk id="6" creationId="{B646D970-4054-6768-48E8-2EF7B4BAD3E4}"/>
          </ac:picMkLst>
        </pc:picChg>
        <pc:picChg chg="add del mod">
          <ac:chgData name="吳炯霖 WU CHIUNG LIN" userId="44ea1ad1-de1d-42d1-aae8-31583d33f430" providerId="ADAL" clId="{26C8ABC8-482B-4972-8BEC-6A7188EE3EAA}" dt="2024-01-10T07:36:21.335" v="8562" actId="21"/>
          <ac:picMkLst>
            <pc:docMk/>
            <pc:sldMk cId="3822625790" sldId="261"/>
            <ac:picMk id="8" creationId="{57F7DF92-3D16-9216-268B-2BF5C7756C55}"/>
          </ac:picMkLst>
        </pc:picChg>
        <pc:picChg chg="add del mod">
          <ac:chgData name="吳炯霖 WU CHIUNG LIN" userId="44ea1ad1-de1d-42d1-aae8-31583d33f430" providerId="ADAL" clId="{26C8ABC8-482B-4972-8BEC-6A7188EE3EAA}" dt="2024-01-10T07:36:21.335" v="8562" actId="21"/>
          <ac:picMkLst>
            <pc:docMk/>
            <pc:sldMk cId="3822625790" sldId="261"/>
            <ac:picMk id="10" creationId="{28C1F2E6-4E95-DC48-E32C-B19CB00E498F}"/>
          </ac:picMkLst>
        </pc:picChg>
        <pc:picChg chg="add mod">
          <ac:chgData name="吳炯霖 WU CHIUNG LIN" userId="44ea1ad1-de1d-42d1-aae8-31583d33f430" providerId="ADAL" clId="{26C8ABC8-482B-4972-8BEC-6A7188EE3EAA}" dt="2024-01-10T07:36:22.101" v="8563"/>
          <ac:picMkLst>
            <pc:docMk/>
            <pc:sldMk cId="3822625790" sldId="261"/>
            <ac:picMk id="11" creationId="{57F7DF92-3D16-9216-268B-2BF5C7756C55}"/>
          </ac:picMkLst>
        </pc:picChg>
        <pc:picChg chg="add mod">
          <ac:chgData name="吳炯霖 WU CHIUNG LIN" userId="44ea1ad1-de1d-42d1-aae8-31583d33f430" providerId="ADAL" clId="{26C8ABC8-482B-4972-8BEC-6A7188EE3EAA}" dt="2024-01-10T07:36:22.101" v="8563"/>
          <ac:picMkLst>
            <pc:docMk/>
            <pc:sldMk cId="3822625790" sldId="261"/>
            <ac:picMk id="12" creationId="{28C1F2E6-4E95-DC48-E32C-B19CB00E498F}"/>
          </ac:picMkLst>
        </pc:picChg>
        <pc:picChg chg="add mod">
          <ac:chgData name="吳炯霖 WU CHIUNG LIN" userId="44ea1ad1-de1d-42d1-aae8-31583d33f430" providerId="ADAL" clId="{26C8ABC8-482B-4972-8BEC-6A7188EE3EAA}" dt="2024-01-10T07:46:33.535" v="8780" actId="1076"/>
          <ac:picMkLst>
            <pc:docMk/>
            <pc:sldMk cId="3822625790" sldId="261"/>
            <ac:picMk id="13" creationId="{A437093B-500F-02F2-FF30-ABBDAAE613C5}"/>
          </ac:picMkLst>
        </pc:picChg>
        <pc:picChg chg="add mod">
          <ac:chgData name="吳炯霖 WU CHIUNG LIN" userId="44ea1ad1-de1d-42d1-aae8-31583d33f430" providerId="ADAL" clId="{26C8ABC8-482B-4972-8BEC-6A7188EE3EAA}" dt="2024-01-10T07:46:33.535" v="8780" actId="1076"/>
          <ac:picMkLst>
            <pc:docMk/>
            <pc:sldMk cId="3822625790" sldId="261"/>
            <ac:picMk id="14" creationId="{DCE3A3B8-639B-3EE7-C896-6EE9B33A2967}"/>
          </ac:picMkLst>
        </pc:picChg>
        <pc:picChg chg="add mod">
          <ac:chgData name="吳炯霖 WU CHIUNG LIN" userId="44ea1ad1-de1d-42d1-aae8-31583d33f430" providerId="ADAL" clId="{26C8ABC8-482B-4972-8BEC-6A7188EE3EAA}" dt="2024-01-10T07:45:20.168" v="8766" actId="1076"/>
          <ac:picMkLst>
            <pc:docMk/>
            <pc:sldMk cId="3822625790" sldId="261"/>
            <ac:picMk id="16" creationId="{CDC1CCF1-5901-F2A4-520C-215CD2D03C0D}"/>
          </ac:picMkLst>
        </pc:picChg>
        <pc:picChg chg="add mod">
          <ac:chgData name="吳炯霖 WU CHIUNG LIN" userId="44ea1ad1-de1d-42d1-aae8-31583d33f430" providerId="ADAL" clId="{26C8ABC8-482B-4972-8BEC-6A7188EE3EAA}" dt="2024-01-10T07:50:21.051" v="8801" actId="1076"/>
          <ac:picMkLst>
            <pc:docMk/>
            <pc:sldMk cId="3822625790" sldId="261"/>
            <ac:picMk id="18" creationId="{6AA5442F-D8EC-7011-416A-2DBCFF6F6296}"/>
          </ac:picMkLst>
        </pc:picChg>
        <pc:picChg chg="add mod">
          <ac:chgData name="吳炯霖 WU CHIUNG LIN" userId="44ea1ad1-de1d-42d1-aae8-31583d33f430" providerId="ADAL" clId="{26C8ABC8-482B-4972-8BEC-6A7188EE3EAA}" dt="2024-01-10T07:45:23.270" v="8767" actId="1076"/>
          <ac:picMkLst>
            <pc:docMk/>
            <pc:sldMk cId="3822625790" sldId="261"/>
            <ac:picMk id="19" creationId="{39B4D6F7-779C-C2DC-A290-6B0AC80EA1AB}"/>
          </ac:picMkLst>
        </pc:picChg>
        <pc:picChg chg="add mod">
          <ac:chgData name="吳炯霖 WU CHIUNG LIN" userId="44ea1ad1-de1d-42d1-aae8-31583d33f430" providerId="ADAL" clId="{26C8ABC8-482B-4972-8BEC-6A7188EE3EAA}" dt="2024-01-10T07:45:15.443" v="8765" actId="1076"/>
          <ac:picMkLst>
            <pc:docMk/>
            <pc:sldMk cId="3822625790" sldId="261"/>
            <ac:picMk id="23" creationId="{59DACA5B-1E5B-6E44-F4FE-7AEED90E1ECF}"/>
          </ac:picMkLst>
        </pc:picChg>
        <pc:picChg chg="add mod">
          <ac:chgData name="吳炯霖 WU CHIUNG LIN" userId="44ea1ad1-de1d-42d1-aae8-31583d33f430" providerId="ADAL" clId="{26C8ABC8-482B-4972-8BEC-6A7188EE3EAA}" dt="2024-01-10T07:45:15.443" v="8765" actId="1076"/>
          <ac:picMkLst>
            <pc:docMk/>
            <pc:sldMk cId="3822625790" sldId="261"/>
            <ac:picMk id="27" creationId="{C7594158-E0C6-AB34-EF96-AE9911222E08}"/>
          </ac:picMkLst>
        </pc:picChg>
        <pc:picChg chg="add mod">
          <ac:chgData name="吳炯霖 WU CHIUNG LIN" userId="44ea1ad1-de1d-42d1-aae8-31583d33f430" providerId="ADAL" clId="{26C8ABC8-482B-4972-8BEC-6A7188EE3EAA}" dt="2024-01-10T07:49:47.446" v="8793" actId="1076"/>
          <ac:picMkLst>
            <pc:docMk/>
            <pc:sldMk cId="3822625790" sldId="261"/>
            <ac:picMk id="40" creationId="{5DEB2D9B-43A3-0549-A4DD-81668EB4F5E3}"/>
          </ac:picMkLst>
        </pc:picChg>
        <pc:picChg chg="add mod">
          <ac:chgData name="吳炯霖 WU CHIUNG LIN" userId="44ea1ad1-de1d-42d1-aae8-31583d33f430" providerId="ADAL" clId="{26C8ABC8-482B-4972-8BEC-6A7188EE3EAA}" dt="2024-01-10T07:49:54.908" v="8796" actId="1076"/>
          <ac:picMkLst>
            <pc:docMk/>
            <pc:sldMk cId="3822625790" sldId="261"/>
            <ac:picMk id="43" creationId="{36950580-8426-F935-C5CC-4B7AE2DE3581}"/>
          </ac:picMkLst>
        </pc:picChg>
        <pc:picChg chg="add mod">
          <ac:chgData name="吳炯霖 WU CHIUNG LIN" userId="44ea1ad1-de1d-42d1-aae8-31583d33f430" providerId="ADAL" clId="{26C8ABC8-482B-4972-8BEC-6A7188EE3EAA}" dt="2024-01-10T08:00:57.974" v="9345" actId="1076"/>
          <ac:picMkLst>
            <pc:docMk/>
            <pc:sldMk cId="3822625790" sldId="261"/>
            <ac:picMk id="48" creationId="{9D7472BF-846E-28B6-25F0-86317E821915}"/>
          </ac:picMkLst>
        </pc:picChg>
        <pc:inkChg chg="add mod">
          <ac:chgData name="吳炯霖 WU CHIUNG LIN" userId="44ea1ad1-de1d-42d1-aae8-31583d33f430" providerId="ADAL" clId="{26C8ABC8-482B-4972-8BEC-6A7188EE3EAA}" dt="2024-01-10T07:45:20.168" v="8766" actId="1076"/>
          <ac:inkMkLst>
            <pc:docMk/>
            <pc:sldMk cId="3822625790" sldId="261"/>
            <ac:inkMk id="28" creationId="{C344CE1A-4C6A-54C0-7A5D-CDEF8D64548A}"/>
          </ac:inkMkLst>
        </pc:inkChg>
        <pc:inkChg chg="add mod">
          <ac:chgData name="吳炯霖 WU CHIUNG LIN" userId="44ea1ad1-de1d-42d1-aae8-31583d33f430" providerId="ADAL" clId="{26C8ABC8-482B-4972-8BEC-6A7188EE3EAA}" dt="2024-01-10T07:45:15.443" v="8765" actId="1076"/>
          <ac:inkMkLst>
            <pc:docMk/>
            <pc:sldMk cId="3822625790" sldId="261"/>
            <ac:inkMk id="29" creationId="{F1F81DFE-B47E-48F6-2350-ED412CA364C4}"/>
          </ac:inkMkLst>
        </pc:inkChg>
        <pc:inkChg chg="add del">
          <ac:chgData name="吳炯霖 WU CHIUNG LIN" userId="44ea1ad1-de1d-42d1-aae8-31583d33f430" providerId="ADAL" clId="{26C8ABC8-482B-4972-8BEC-6A7188EE3EAA}" dt="2024-01-10T07:44:40.100" v="8756" actId="9405"/>
          <ac:inkMkLst>
            <pc:docMk/>
            <pc:sldMk cId="3822625790" sldId="261"/>
            <ac:inkMk id="30" creationId="{53CB8C6C-07E4-4D1D-4F1F-371F2FD2551F}"/>
          </ac:inkMkLst>
        </pc:inkChg>
        <pc:inkChg chg="add">
          <ac:chgData name="吳炯霖 WU CHIUNG LIN" userId="44ea1ad1-de1d-42d1-aae8-31583d33f430" providerId="ADAL" clId="{26C8ABC8-482B-4972-8BEC-6A7188EE3EAA}" dt="2024-01-10T07:46:00.937" v="8772" actId="9405"/>
          <ac:inkMkLst>
            <pc:docMk/>
            <pc:sldMk cId="3822625790" sldId="261"/>
            <ac:inkMk id="31" creationId="{AEAB39DE-AFF2-B496-D5AF-5632EF552CEC}"/>
          </ac:inkMkLst>
        </pc:inkChg>
        <pc:inkChg chg="add">
          <ac:chgData name="吳炯霖 WU CHIUNG LIN" userId="44ea1ad1-de1d-42d1-aae8-31583d33f430" providerId="ADAL" clId="{26C8ABC8-482B-4972-8BEC-6A7188EE3EAA}" dt="2024-01-10T07:46:04.527" v="8773" actId="9405"/>
          <ac:inkMkLst>
            <pc:docMk/>
            <pc:sldMk cId="3822625790" sldId="261"/>
            <ac:inkMk id="32" creationId="{46156340-549E-8DE1-C960-CF89FFBED2A0}"/>
          </ac:inkMkLst>
        </pc:inkChg>
        <pc:inkChg chg="add">
          <ac:chgData name="吳炯霖 WU CHIUNG LIN" userId="44ea1ad1-de1d-42d1-aae8-31583d33f430" providerId="ADAL" clId="{26C8ABC8-482B-4972-8BEC-6A7188EE3EAA}" dt="2024-01-10T07:46:08.321" v="8774" actId="9405"/>
          <ac:inkMkLst>
            <pc:docMk/>
            <pc:sldMk cId="3822625790" sldId="261"/>
            <ac:inkMk id="33" creationId="{5134CD8A-869E-7D83-DF9E-C7FC5BC1A114}"/>
          </ac:inkMkLst>
        </pc:inkChg>
        <pc:inkChg chg="add">
          <ac:chgData name="吳炯霖 WU CHIUNG LIN" userId="44ea1ad1-de1d-42d1-aae8-31583d33f430" providerId="ADAL" clId="{26C8ABC8-482B-4972-8BEC-6A7188EE3EAA}" dt="2024-01-10T07:46:11.390" v="8775" actId="9405"/>
          <ac:inkMkLst>
            <pc:docMk/>
            <pc:sldMk cId="3822625790" sldId="261"/>
            <ac:inkMk id="34" creationId="{33E5C97A-84B5-6302-AE8D-3B5AF7A69452}"/>
          </ac:inkMkLst>
        </pc:inkChg>
        <pc:inkChg chg="add del">
          <ac:chgData name="吳炯霖 WU CHIUNG LIN" userId="44ea1ad1-de1d-42d1-aae8-31583d33f430" providerId="ADAL" clId="{26C8ABC8-482B-4972-8BEC-6A7188EE3EAA}" dt="2024-01-10T07:47:38.602" v="8781" actId="478"/>
          <ac:inkMkLst>
            <pc:docMk/>
            <pc:sldMk cId="3822625790" sldId="261"/>
            <ac:inkMk id="35" creationId="{A9F43AF3-7016-0911-1FF8-744BE8252408}"/>
          </ac:inkMkLst>
        </pc:inkChg>
        <pc:inkChg chg="add">
          <ac:chgData name="吳炯霖 WU CHIUNG LIN" userId="44ea1ad1-de1d-42d1-aae8-31583d33f430" providerId="ADAL" clId="{26C8ABC8-482B-4972-8BEC-6A7188EE3EAA}" dt="2024-01-10T07:46:17.506" v="8777" actId="9405"/>
          <ac:inkMkLst>
            <pc:docMk/>
            <pc:sldMk cId="3822625790" sldId="261"/>
            <ac:inkMk id="36" creationId="{70584D22-5416-1177-47DC-6F51221669A9}"/>
          </ac:inkMkLst>
        </pc:inkChg>
        <pc:inkChg chg="add del">
          <ac:chgData name="吳炯霖 WU CHIUNG LIN" userId="44ea1ad1-de1d-42d1-aae8-31583d33f430" providerId="ADAL" clId="{26C8ABC8-482B-4972-8BEC-6A7188EE3EAA}" dt="2024-01-10T07:47:46.229" v="8782" actId="478"/>
          <ac:inkMkLst>
            <pc:docMk/>
            <pc:sldMk cId="3822625790" sldId="261"/>
            <ac:inkMk id="37" creationId="{AD2EEFA5-32F1-C9D1-24F4-071C4F510843}"/>
          </ac:inkMkLst>
        </pc:inkChg>
        <pc:inkChg chg="add">
          <ac:chgData name="吳炯霖 WU CHIUNG LIN" userId="44ea1ad1-de1d-42d1-aae8-31583d33f430" providerId="ADAL" clId="{26C8ABC8-482B-4972-8BEC-6A7188EE3EAA}" dt="2024-01-10T07:46:22.597" v="8779" actId="9405"/>
          <ac:inkMkLst>
            <pc:docMk/>
            <pc:sldMk cId="3822625790" sldId="261"/>
            <ac:inkMk id="38" creationId="{27B2D7EC-BA22-B833-4F01-745C9376500C}"/>
          </ac:inkMkLst>
        </pc:inkChg>
        <pc:inkChg chg="add">
          <ac:chgData name="吳炯霖 WU CHIUNG LIN" userId="44ea1ad1-de1d-42d1-aae8-31583d33f430" providerId="ADAL" clId="{26C8ABC8-482B-4972-8BEC-6A7188EE3EAA}" dt="2024-01-10T07:50:09.731" v="8797" actId="9405"/>
          <ac:inkMkLst>
            <pc:docMk/>
            <pc:sldMk cId="3822625790" sldId="261"/>
            <ac:inkMk id="44" creationId="{DC2A230F-7336-98D5-D095-78A7FBC139D5}"/>
          </ac:inkMkLst>
        </pc:inkChg>
        <pc:inkChg chg="add">
          <ac:chgData name="吳炯霖 WU CHIUNG LIN" userId="44ea1ad1-de1d-42d1-aae8-31583d33f430" providerId="ADAL" clId="{26C8ABC8-482B-4972-8BEC-6A7188EE3EAA}" dt="2024-01-10T07:50:11.975" v="8798" actId="9405"/>
          <ac:inkMkLst>
            <pc:docMk/>
            <pc:sldMk cId="3822625790" sldId="261"/>
            <ac:inkMk id="45" creationId="{5F75CE93-9F0F-81B5-2B1D-AFA56C372694}"/>
          </ac:inkMkLst>
        </pc:inkChg>
        <pc:inkChg chg="add">
          <ac:chgData name="吳炯霖 WU CHIUNG LIN" userId="44ea1ad1-de1d-42d1-aae8-31583d33f430" providerId="ADAL" clId="{26C8ABC8-482B-4972-8BEC-6A7188EE3EAA}" dt="2024-01-10T07:50:14.485" v="8799" actId="9405"/>
          <ac:inkMkLst>
            <pc:docMk/>
            <pc:sldMk cId="3822625790" sldId="261"/>
            <ac:inkMk id="46" creationId="{535B1FBE-3AC5-0866-FA36-88AFEF48930B}"/>
          </ac:inkMkLst>
        </pc:inkChg>
        <pc:inkChg chg="add">
          <ac:chgData name="吳炯霖 WU CHIUNG LIN" userId="44ea1ad1-de1d-42d1-aae8-31583d33f430" providerId="ADAL" clId="{26C8ABC8-482B-4972-8BEC-6A7188EE3EAA}" dt="2024-01-10T07:50:15.545" v="8800" actId="9405"/>
          <ac:inkMkLst>
            <pc:docMk/>
            <pc:sldMk cId="3822625790" sldId="261"/>
            <ac:inkMk id="47" creationId="{3C3A0F3C-AB6F-8B4A-7E22-AA818A9FF7E1}"/>
          </ac:inkMkLst>
        </pc:inkChg>
      </pc:sldChg>
      <pc:sldChg chg="addSp modSp add del mod">
        <pc:chgData name="吳炯霖 WU CHIUNG LIN" userId="44ea1ad1-de1d-42d1-aae8-31583d33f430" providerId="ADAL" clId="{26C8ABC8-482B-4972-8BEC-6A7188EE3EAA}" dt="2024-01-10T07:21:33.764" v="8330" actId="47"/>
        <pc:sldMkLst>
          <pc:docMk/>
          <pc:sldMk cId="2373261013" sldId="262"/>
        </pc:sldMkLst>
        <pc:spChg chg="mod">
          <ac:chgData name="吳炯霖 WU CHIUNG LIN" userId="44ea1ad1-de1d-42d1-aae8-31583d33f430" providerId="ADAL" clId="{26C8ABC8-482B-4972-8BEC-6A7188EE3EAA}" dt="2024-01-09T12:52:59.098" v="0"/>
          <ac:spMkLst>
            <pc:docMk/>
            <pc:sldMk cId="2373261013" sldId="262"/>
            <ac:spMk id="2" creationId="{B65F4149-7715-D465-091A-AB189A2CA7E3}"/>
          </ac:spMkLst>
        </pc:spChg>
        <pc:spChg chg="mod">
          <ac:chgData name="吳炯霖 WU CHIUNG LIN" userId="44ea1ad1-de1d-42d1-aae8-31583d33f430" providerId="ADAL" clId="{26C8ABC8-482B-4972-8BEC-6A7188EE3EAA}" dt="2024-01-09T12:52:59.098" v="0"/>
          <ac:spMkLst>
            <pc:docMk/>
            <pc:sldMk cId="2373261013" sldId="262"/>
            <ac:spMk id="3" creationId="{BE827968-E790-9D30-704F-A0F3E5061B33}"/>
          </ac:spMkLst>
        </pc:spChg>
        <pc:picChg chg="add mod">
          <ac:chgData name="吳炯霖 WU CHIUNG LIN" userId="44ea1ad1-de1d-42d1-aae8-31583d33f430" providerId="ADAL" clId="{26C8ABC8-482B-4972-8BEC-6A7188EE3EAA}" dt="2024-01-10T07:00:26.004" v="8318" actId="14100"/>
          <ac:picMkLst>
            <pc:docMk/>
            <pc:sldMk cId="2373261013" sldId="262"/>
            <ac:picMk id="4" creationId="{996FC95D-A4CD-CD78-78AC-40242814891A}"/>
          </ac:picMkLst>
        </pc:picChg>
      </pc:sldChg>
      <pc:sldChg chg="modSp mod">
        <pc:chgData name="吳炯霖 WU CHIUNG LIN" userId="44ea1ad1-de1d-42d1-aae8-31583d33f430" providerId="ADAL" clId="{26C8ABC8-482B-4972-8BEC-6A7188EE3EAA}" dt="2024-01-10T14:22:39.268" v="9485"/>
        <pc:sldMkLst>
          <pc:docMk/>
          <pc:sldMk cId="1199456132" sldId="263"/>
        </pc:sldMkLst>
        <pc:spChg chg="mod">
          <ac:chgData name="吳炯霖 WU CHIUNG LIN" userId="44ea1ad1-de1d-42d1-aae8-31583d33f430" providerId="ADAL" clId="{26C8ABC8-482B-4972-8BEC-6A7188EE3EAA}" dt="2024-01-10T14:21:37.452" v="9484" actId="20577"/>
          <ac:spMkLst>
            <pc:docMk/>
            <pc:sldMk cId="1199456132" sldId="263"/>
            <ac:spMk id="2" creationId="{0D815511-16B4-F06C-4973-AD64346CA1D9}"/>
          </ac:spMkLst>
        </pc:spChg>
        <pc:spChg chg="mod">
          <ac:chgData name="吳炯霖 WU CHIUNG LIN" userId="44ea1ad1-de1d-42d1-aae8-31583d33f430" providerId="ADAL" clId="{26C8ABC8-482B-4972-8BEC-6A7188EE3EAA}" dt="2024-01-10T14:22:39.268" v="9485"/>
          <ac:spMkLst>
            <pc:docMk/>
            <pc:sldMk cId="1199456132" sldId="263"/>
            <ac:spMk id="3" creationId="{B60EEA57-E2BC-1225-2AE1-6A01A91B6826}"/>
          </ac:spMkLst>
        </pc:spChg>
      </pc:sldChg>
      <pc:sldChg chg="modSp">
        <pc:chgData name="吳炯霖 WU CHIUNG LIN" userId="44ea1ad1-de1d-42d1-aae8-31583d33f430" providerId="ADAL" clId="{26C8ABC8-482B-4972-8BEC-6A7188EE3EAA}" dt="2024-01-09T12:52:59.098" v="0"/>
        <pc:sldMkLst>
          <pc:docMk/>
          <pc:sldMk cId="2118050347" sldId="264"/>
        </pc:sldMkLst>
        <pc:spChg chg="mod">
          <ac:chgData name="吳炯霖 WU CHIUNG LIN" userId="44ea1ad1-de1d-42d1-aae8-31583d33f430" providerId="ADAL" clId="{26C8ABC8-482B-4972-8BEC-6A7188EE3EAA}" dt="2024-01-09T12:52:59.098" v="0"/>
          <ac:spMkLst>
            <pc:docMk/>
            <pc:sldMk cId="2118050347" sldId="264"/>
            <ac:spMk id="2" creationId="{D7D54AA6-8489-1D26-CE9B-9950750EFD85}"/>
          </ac:spMkLst>
        </pc:spChg>
        <pc:spChg chg="mod">
          <ac:chgData name="吳炯霖 WU CHIUNG LIN" userId="44ea1ad1-de1d-42d1-aae8-31583d33f430" providerId="ADAL" clId="{26C8ABC8-482B-4972-8BEC-6A7188EE3EAA}" dt="2024-01-09T12:52:59.098" v="0"/>
          <ac:spMkLst>
            <pc:docMk/>
            <pc:sldMk cId="2118050347" sldId="264"/>
            <ac:spMk id="3" creationId="{01F9141B-1D4F-C3C7-D4D2-13717FB17AF8}"/>
          </ac:spMkLst>
        </pc:spChg>
      </pc:sldChg>
      <pc:sldChg chg="addSp delSp modSp new mod">
        <pc:chgData name="吳炯霖 WU CHIUNG LIN" userId="44ea1ad1-de1d-42d1-aae8-31583d33f430" providerId="ADAL" clId="{26C8ABC8-482B-4972-8BEC-6A7188EE3EAA}" dt="2024-01-09T14:19:52.732" v="3697" actId="9405"/>
        <pc:sldMkLst>
          <pc:docMk/>
          <pc:sldMk cId="3697066075" sldId="265"/>
        </pc:sldMkLst>
        <pc:spChg chg="mod">
          <ac:chgData name="吳炯霖 WU CHIUNG LIN" userId="44ea1ad1-de1d-42d1-aae8-31583d33f430" providerId="ADAL" clId="{26C8ABC8-482B-4972-8BEC-6A7188EE3EAA}" dt="2024-01-09T14:19:29.526" v="3689" actId="20577"/>
          <ac:spMkLst>
            <pc:docMk/>
            <pc:sldMk cId="3697066075" sldId="265"/>
            <ac:spMk id="2" creationId="{2184CFAB-9775-AF01-719A-1CC4DA99E0AD}"/>
          </ac:spMkLst>
        </pc:spChg>
        <pc:spChg chg="mod">
          <ac:chgData name="吳炯霖 WU CHIUNG LIN" userId="44ea1ad1-de1d-42d1-aae8-31583d33f430" providerId="ADAL" clId="{26C8ABC8-482B-4972-8BEC-6A7188EE3EAA}" dt="2024-01-09T14:18:56.751" v="3681" actId="27636"/>
          <ac:spMkLst>
            <pc:docMk/>
            <pc:sldMk cId="3697066075" sldId="265"/>
            <ac:spMk id="3" creationId="{3C4AC1A4-02B0-EAB3-3338-263B30FB5E75}"/>
          </ac:spMkLst>
        </pc:spChg>
        <pc:spChg chg="add del">
          <ac:chgData name="吳炯霖 WU CHIUNG LIN" userId="44ea1ad1-de1d-42d1-aae8-31583d33f430" providerId="ADAL" clId="{26C8ABC8-482B-4972-8BEC-6A7188EE3EAA}" dt="2024-01-09T12:59:44.742" v="43" actId="22"/>
          <ac:spMkLst>
            <pc:docMk/>
            <pc:sldMk cId="3697066075" sldId="265"/>
            <ac:spMk id="5" creationId="{22EB4377-136A-EA73-5D92-381756356ADC}"/>
          </ac:spMkLst>
        </pc:spChg>
        <pc:picChg chg="add mod">
          <ac:chgData name="吳炯霖 WU CHIUNG LIN" userId="44ea1ad1-de1d-42d1-aae8-31583d33f430" providerId="ADAL" clId="{26C8ABC8-482B-4972-8BEC-6A7188EE3EAA}" dt="2024-01-09T14:15:39.772" v="3107" actId="1076"/>
          <ac:picMkLst>
            <pc:docMk/>
            <pc:sldMk cId="3697066075" sldId="265"/>
            <ac:picMk id="7" creationId="{654FC028-2A9B-A200-CCCE-7211F13431B2}"/>
          </ac:picMkLst>
        </pc:picChg>
        <pc:picChg chg="add mod">
          <ac:chgData name="吳炯霖 WU CHIUNG LIN" userId="44ea1ad1-de1d-42d1-aae8-31583d33f430" providerId="ADAL" clId="{26C8ABC8-482B-4972-8BEC-6A7188EE3EAA}" dt="2024-01-09T14:19:47.696" v="3696" actId="1076"/>
          <ac:picMkLst>
            <pc:docMk/>
            <pc:sldMk cId="3697066075" sldId="265"/>
            <ac:picMk id="9" creationId="{5B6D21E5-9739-83DF-7F99-C4345306161B}"/>
          </ac:picMkLst>
        </pc:picChg>
        <pc:inkChg chg="add">
          <ac:chgData name="吳炯霖 WU CHIUNG LIN" userId="44ea1ad1-de1d-42d1-aae8-31583d33f430" providerId="ADAL" clId="{26C8ABC8-482B-4972-8BEC-6A7188EE3EAA}" dt="2024-01-09T14:19:52.732" v="3697" actId="9405"/>
          <ac:inkMkLst>
            <pc:docMk/>
            <pc:sldMk cId="3697066075" sldId="265"/>
            <ac:inkMk id="10" creationId="{E56A510E-EBA8-DE60-F5FE-69C04B935F21}"/>
          </ac:inkMkLst>
        </pc:inkChg>
      </pc:sldChg>
      <pc:sldChg chg="addSp delSp modSp new mod">
        <pc:chgData name="吳炯霖 WU CHIUNG LIN" userId="44ea1ad1-de1d-42d1-aae8-31583d33f430" providerId="ADAL" clId="{26C8ABC8-482B-4972-8BEC-6A7188EE3EAA}" dt="2024-01-09T16:07:25.991" v="4544" actId="20577"/>
        <pc:sldMkLst>
          <pc:docMk/>
          <pc:sldMk cId="2887701116" sldId="266"/>
        </pc:sldMkLst>
        <pc:spChg chg="mod">
          <ac:chgData name="吳炯霖 WU CHIUNG LIN" userId="44ea1ad1-de1d-42d1-aae8-31583d33f430" providerId="ADAL" clId="{26C8ABC8-482B-4972-8BEC-6A7188EE3EAA}" dt="2024-01-09T16:07:25.991" v="4544" actId="20577"/>
          <ac:spMkLst>
            <pc:docMk/>
            <pc:sldMk cId="2887701116" sldId="266"/>
            <ac:spMk id="2" creationId="{1DDAEF86-92FA-51B4-905A-61657FF91C53}"/>
          </ac:spMkLst>
        </pc:spChg>
        <pc:spChg chg="del">
          <ac:chgData name="吳炯霖 WU CHIUNG LIN" userId="44ea1ad1-de1d-42d1-aae8-31583d33f430" providerId="ADAL" clId="{26C8ABC8-482B-4972-8BEC-6A7188EE3EAA}" dt="2024-01-09T13:08:52.819" v="157" actId="22"/>
          <ac:spMkLst>
            <pc:docMk/>
            <pc:sldMk cId="2887701116" sldId="266"/>
            <ac:spMk id="3" creationId="{36BCEE39-1C74-5873-6AC1-1EC0A7C224C4}"/>
          </ac:spMkLst>
        </pc:spChg>
        <pc:spChg chg="add mod">
          <ac:chgData name="吳炯霖 WU CHIUNG LIN" userId="44ea1ad1-de1d-42d1-aae8-31583d33f430" providerId="ADAL" clId="{26C8ABC8-482B-4972-8BEC-6A7188EE3EAA}" dt="2024-01-09T15:59:43.521" v="4408" actId="1076"/>
          <ac:spMkLst>
            <pc:docMk/>
            <pc:sldMk cId="2887701116" sldId="266"/>
            <ac:spMk id="26" creationId="{CAB95CED-8338-A8AF-1215-C0FF5CF09061}"/>
          </ac:spMkLst>
        </pc:spChg>
        <pc:spChg chg="add mod">
          <ac:chgData name="吳炯霖 WU CHIUNG LIN" userId="44ea1ad1-de1d-42d1-aae8-31583d33f430" providerId="ADAL" clId="{26C8ABC8-482B-4972-8BEC-6A7188EE3EAA}" dt="2024-01-09T15:59:39.770" v="4407" actId="1076"/>
          <ac:spMkLst>
            <pc:docMk/>
            <pc:sldMk cId="2887701116" sldId="266"/>
            <ac:spMk id="27" creationId="{17CDB851-CC73-ABB0-727C-C8E75FECFC72}"/>
          </ac:spMkLst>
        </pc:spChg>
        <pc:spChg chg="add mod">
          <ac:chgData name="吳炯霖 WU CHIUNG LIN" userId="44ea1ad1-de1d-42d1-aae8-31583d33f430" providerId="ADAL" clId="{26C8ABC8-482B-4972-8BEC-6A7188EE3EAA}" dt="2024-01-09T16:04:46.203" v="4465" actId="1076"/>
          <ac:spMkLst>
            <pc:docMk/>
            <pc:sldMk cId="2887701116" sldId="266"/>
            <ac:spMk id="40" creationId="{66E54EF2-7ADC-725B-9478-EFDB689CDD6C}"/>
          </ac:spMkLst>
        </pc:spChg>
        <pc:spChg chg="add mod">
          <ac:chgData name="吳炯霖 WU CHIUNG LIN" userId="44ea1ad1-de1d-42d1-aae8-31583d33f430" providerId="ADAL" clId="{26C8ABC8-482B-4972-8BEC-6A7188EE3EAA}" dt="2024-01-09T16:04:52.138" v="4467" actId="1076"/>
          <ac:spMkLst>
            <pc:docMk/>
            <pc:sldMk cId="2887701116" sldId="266"/>
            <ac:spMk id="41" creationId="{3B3AC75C-C8E1-33DB-D67B-566F3DF79056}"/>
          </ac:spMkLst>
        </pc:spChg>
        <pc:spChg chg="add mod">
          <ac:chgData name="吳炯霖 WU CHIUNG LIN" userId="44ea1ad1-de1d-42d1-aae8-31583d33f430" providerId="ADAL" clId="{26C8ABC8-482B-4972-8BEC-6A7188EE3EAA}" dt="2024-01-09T16:04:59.792" v="4469" actId="1076"/>
          <ac:spMkLst>
            <pc:docMk/>
            <pc:sldMk cId="2887701116" sldId="266"/>
            <ac:spMk id="42" creationId="{834C3661-41DB-6B49-298C-8F25F3545C03}"/>
          </ac:spMkLst>
        </pc:spChg>
        <pc:spChg chg="add mod">
          <ac:chgData name="吳炯霖 WU CHIUNG LIN" userId="44ea1ad1-de1d-42d1-aae8-31583d33f430" providerId="ADAL" clId="{26C8ABC8-482B-4972-8BEC-6A7188EE3EAA}" dt="2024-01-09T16:05:05.837" v="4471" actId="1076"/>
          <ac:spMkLst>
            <pc:docMk/>
            <pc:sldMk cId="2887701116" sldId="266"/>
            <ac:spMk id="43" creationId="{0240F6E2-A35A-B90D-06AB-DC5C5D252405}"/>
          </ac:spMkLst>
        </pc:spChg>
        <pc:spChg chg="add mod">
          <ac:chgData name="吳炯霖 WU CHIUNG LIN" userId="44ea1ad1-de1d-42d1-aae8-31583d33f430" providerId="ADAL" clId="{26C8ABC8-482B-4972-8BEC-6A7188EE3EAA}" dt="2024-01-09T16:05:34.780" v="4473" actId="1076"/>
          <ac:spMkLst>
            <pc:docMk/>
            <pc:sldMk cId="2887701116" sldId="266"/>
            <ac:spMk id="44" creationId="{2B27ABC0-365D-C357-0C7C-0E978203A900}"/>
          </ac:spMkLst>
        </pc:spChg>
        <pc:spChg chg="add mod">
          <ac:chgData name="吳炯霖 WU CHIUNG LIN" userId="44ea1ad1-de1d-42d1-aae8-31583d33f430" providerId="ADAL" clId="{26C8ABC8-482B-4972-8BEC-6A7188EE3EAA}" dt="2024-01-09T16:05:40.334" v="4475" actId="1076"/>
          <ac:spMkLst>
            <pc:docMk/>
            <pc:sldMk cId="2887701116" sldId="266"/>
            <ac:spMk id="45" creationId="{C660620A-5FE2-657A-7A8A-96AEA89C85EE}"/>
          </ac:spMkLst>
        </pc:spChg>
        <pc:spChg chg="add mod">
          <ac:chgData name="吳炯霖 WU CHIUNG LIN" userId="44ea1ad1-de1d-42d1-aae8-31583d33f430" providerId="ADAL" clId="{26C8ABC8-482B-4972-8BEC-6A7188EE3EAA}" dt="2024-01-09T16:06:15.274" v="4487" actId="1076"/>
          <ac:spMkLst>
            <pc:docMk/>
            <pc:sldMk cId="2887701116" sldId="266"/>
            <ac:spMk id="46" creationId="{C71254E0-A760-16FE-E943-C193361444C2}"/>
          </ac:spMkLst>
        </pc:spChg>
        <pc:spChg chg="add mod">
          <ac:chgData name="吳炯霖 WU CHIUNG LIN" userId="44ea1ad1-de1d-42d1-aae8-31583d33f430" providerId="ADAL" clId="{26C8ABC8-482B-4972-8BEC-6A7188EE3EAA}" dt="2024-01-09T16:06:25.978" v="4492" actId="1076"/>
          <ac:spMkLst>
            <pc:docMk/>
            <pc:sldMk cId="2887701116" sldId="266"/>
            <ac:spMk id="47" creationId="{A9E3B544-2DD8-7E1A-9F7C-8D93C49F1633}"/>
          </ac:spMkLst>
        </pc:spChg>
        <pc:spChg chg="add mod">
          <ac:chgData name="吳炯霖 WU CHIUNG LIN" userId="44ea1ad1-de1d-42d1-aae8-31583d33f430" providerId="ADAL" clId="{26C8ABC8-482B-4972-8BEC-6A7188EE3EAA}" dt="2024-01-09T16:06:47.493" v="4500" actId="1076"/>
          <ac:spMkLst>
            <pc:docMk/>
            <pc:sldMk cId="2887701116" sldId="266"/>
            <ac:spMk id="48" creationId="{345A6496-991B-100E-3565-36D4A62EED36}"/>
          </ac:spMkLst>
        </pc:spChg>
        <pc:spChg chg="add del mod">
          <ac:chgData name="吳炯霖 WU CHIUNG LIN" userId="44ea1ad1-de1d-42d1-aae8-31583d33f430" providerId="ADAL" clId="{26C8ABC8-482B-4972-8BEC-6A7188EE3EAA}" dt="2024-01-09T16:06:37.388" v="4496"/>
          <ac:spMkLst>
            <pc:docMk/>
            <pc:sldMk cId="2887701116" sldId="266"/>
            <ac:spMk id="49" creationId="{91E90538-D76A-94EC-A140-12959BBD6E9F}"/>
          </ac:spMkLst>
        </pc:spChg>
        <pc:picChg chg="add mod ord">
          <ac:chgData name="吳炯霖 WU CHIUNG LIN" userId="44ea1ad1-de1d-42d1-aae8-31583d33f430" providerId="ADAL" clId="{26C8ABC8-482B-4972-8BEC-6A7188EE3EAA}" dt="2024-01-09T13:14:10.564" v="300" actId="1076"/>
          <ac:picMkLst>
            <pc:docMk/>
            <pc:sldMk cId="2887701116" sldId="266"/>
            <ac:picMk id="5" creationId="{93DA2341-AD0C-5DF4-2E7D-AE9E7CCF9823}"/>
          </ac:picMkLst>
        </pc:picChg>
        <pc:picChg chg="add mod modCrop">
          <ac:chgData name="吳炯霖 WU CHIUNG LIN" userId="44ea1ad1-de1d-42d1-aae8-31583d33f430" providerId="ADAL" clId="{26C8ABC8-482B-4972-8BEC-6A7188EE3EAA}" dt="2024-01-09T15:58:09.764" v="4357" actId="732"/>
          <ac:picMkLst>
            <pc:docMk/>
            <pc:sldMk cId="2887701116" sldId="266"/>
            <ac:picMk id="7" creationId="{B18C70F9-9358-890E-678E-CF5A5E84A149}"/>
          </ac:picMkLst>
        </pc:picChg>
        <pc:picChg chg="add mod">
          <ac:chgData name="吳炯霖 WU CHIUNG LIN" userId="44ea1ad1-de1d-42d1-aae8-31583d33f430" providerId="ADAL" clId="{26C8ABC8-482B-4972-8BEC-6A7188EE3EAA}" dt="2024-01-09T16:02:44.230" v="4444" actId="1076"/>
          <ac:picMkLst>
            <pc:docMk/>
            <pc:sldMk cId="2887701116" sldId="266"/>
            <ac:picMk id="9" creationId="{CA711FA9-40EB-7917-A54D-C1B5C73F6103}"/>
          </ac:picMkLst>
        </pc:picChg>
        <pc:picChg chg="add mod">
          <ac:chgData name="吳炯霖 WU CHIUNG LIN" userId="44ea1ad1-de1d-42d1-aae8-31583d33f430" providerId="ADAL" clId="{26C8ABC8-482B-4972-8BEC-6A7188EE3EAA}" dt="2024-01-09T13:53:54.581" v="2114" actId="1076"/>
          <ac:picMkLst>
            <pc:docMk/>
            <pc:sldMk cId="2887701116" sldId="266"/>
            <ac:picMk id="11" creationId="{2B719583-B369-9821-55EC-34C24DFF8FFB}"/>
          </ac:picMkLst>
        </pc:picChg>
        <pc:picChg chg="add mod">
          <ac:chgData name="吳炯霖 WU CHIUNG LIN" userId="44ea1ad1-de1d-42d1-aae8-31583d33f430" providerId="ADAL" clId="{26C8ABC8-482B-4972-8BEC-6A7188EE3EAA}" dt="2024-01-09T16:02:47.918" v="4446" actId="1076"/>
          <ac:picMkLst>
            <pc:docMk/>
            <pc:sldMk cId="2887701116" sldId="266"/>
            <ac:picMk id="13" creationId="{1445AE54-0911-DE13-194F-0E2818459AE5}"/>
          </ac:picMkLst>
        </pc:picChg>
        <pc:picChg chg="add mod">
          <ac:chgData name="吳炯霖 WU CHIUNG LIN" userId="44ea1ad1-de1d-42d1-aae8-31583d33f430" providerId="ADAL" clId="{26C8ABC8-482B-4972-8BEC-6A7188EE3EAA}" dt="2024-01-09T16:04:37.141" v="4463" actId="1076"/>
          <ac:picMkLst>
            <pc:docMk/>
            <pc:sldMk cId="2887701116" sldId="266"/>
            <ac:picMk id="23" creationId="{A6D4EF34-95B7-F796-CB92-B408A355FEDC}"/>
          </ac:picMkLst>
        </pc:picChg>
        <pc:picChg chg="add mod">
          <ac:chgData name="吳炯霖 WU CHIUNG LIN" userId="44ea1ad1-de1d-42d1-aae8-31583d33f430" providerId="ADAL" clId="{26C8ABC8-482B-4972-8BEC-6A7188EE3EAA}" dt="2024-01-09T16:02:37.982" v="4440" actId="1076"/>
          <ac:picMkLst>
            <pc:docMk/>
            <pc:sldMk cId="2887701116" sldId="266"/>
            <ac:picMk id="25" creationId="{D721A125-5A3E-D8E7-A251-D4A0253BF7B6}"/>
          </ac:picMkLst>
        </pc:picChg>
        <pc:picChg chg="add mod">
          <ac:chgData name="吳炯霖 WU CHIUNG LIN" userId="44ea1ad1-de1d-42d1-aae8-31583d33f430" providerId="ADAL" clId="{26C8ABC8-482B-4972-8BEC-6A7188EE3EAA}" dt="2024-01-09T16:02:41.345" v="4442" actId="1076"/>
          <ac:picMkLst>
            <pc:docMk/>
            <pc:sldMk cId="2887701116" sldId="266"/>
            <ac:picMk id="32" creationId="{8014F6AA-E3DD-10B2-7740-714E5C04EC6C}"/>
          </ac:picMkLst>
        </pc:picChg>
        <pc:picChg chg="add mod">
          <ac:chgData name="吳炯霖 WU CHIUNG LIN" userId="44ea1ad1-de1d-42d1-aae8-31583d33f430" providerId="ADAL" clId="{26C8ABC8-482B-4972-8BEC-6A7188EE3EAA}" dt="2024-01-09T16:02:21.937" v="4435" actId="14100"/>
          <ac:picMkLst>
            <pc:docMk/>
            <pc:sldMk cId="2887701116" sldId="266"/>
            <ac:picMk id="34" creationId="{99AFD178-DC58-CBC4-8721-521A59F9B323}"/>
          </ac:picMkLst>
        </pc:picChg>
        <pc:picChg chg="add mod">
          <ac:chgData name="吳炯霖 WU CHIUNG LIN" userId="44ea1ad1-de1d-42d1-aae8-31583d33f430" providerId="ADAL" clId="{26C8ABC8-482B-4972-8BEC-6A7188EE3EAA}" dt="2024-01-09T16:03:05.107" v="4453" actId="1076"/>
          <ac:picMkLst>
            <pc:docMk/>
            <pc:sldMk cId="2887701116" sldId="266"/>
            <ac:picMk id="36" creationId="{5BC5683A-7545-847A-0BFC-BDAD61928E74}"/>
          </ac:picMkLst>
        </pc:picChg>
        <pc:picChg chg="add mod">
          <ac:chgData name="吳炯霖 WU CHIUNG LIN" userId="44ea1ad1-de1d-42d1-aae8-31583d33f430" providerId="ADAL" clId="{26C8ABC8-482B-4972-8BEC-6A7188EE3EAA}" dt="2024-01-09T16:03:19.231" v="4457" actId="14100"/>
          <ac:picMkLst>
            <pc:docMk/>
            <pc:sldMk cId="2887701116" sldId="266"/>
            <ac:picMk id="38" creationId="{356E2BA4-690F-F88B-4217-0E7C3F66E4E9}"/>
          </ac:picMkLst>
        </pc:picChg>
        <pc:inkChg chg="add mod">
          <ac:chgData name="吳炯霖 WU CHIUNG LIN" userId="44ea1ad1-de1d-42d1-aae8-31583d33f430" providerId="ADAL" clId="{26C8ABC8-482B-4972-8BEC-6A7188EE3EAA}" dt="2024-01-09T15:55:08.568" v="4327" actId="1076"/>
          <ac:inkMkLst>
            <pc:docMk/>
            <pc:sldMk cId="2887701116" sldId="266"/>
            <ac:inkMk id="14" creationId="{742C23CE-C7E4-90D3-67D0-B6721705D4CB}"/>
          </ac:inkMkLst>
        </pc:inkChg>
        <pc:inkChg chg="add del mod">
          <ac:chgData name="吳炯霖 WU CHIUNG LIN" userId="44ea1ad1-de1d-42d1-aae8-31583d33f430" providerId="ADAL" clId="{26C8ABC8-482B-4972-8BEC-6A7188EE3EAA}" dt="2024-01-09T15:53:25.924" v="4320" actId="478"/>
          <ac:inkMkLst>
            <pc:docMk/>
            <pc:sldMk cId="2887701116" sldId="266"/>
            <ac:inkMk id="15" creationId="{4754CD43-DB14-9FFF-04C6-76D7411703E6}"/>
          </ac:inkMkLst>
        </pc:inkChg>
        <pc:inkChg chg="add">
          <ac:chgData name="吳炯霖 WU CHIUNG LIN" userId="44ea1ad1-de1d-42d1-aae8-31583d33f430" providerId="ADAL" clId="{26C8ABC8-482B-4972-8BEC-6A7188EE3EAA}" dt="2024-01-09T15:53:38.433" v="4321" actId="9405"/>
          <ac:inkMkLst>
            <pc:docMk/>
            <pc:sldMk cId="2887701116" sldId="266"/>
            <ac:inkMk id="16" creationId="{F8E10B29-30E6-18AF-3114-23D8D8BA3749}"/>
          </ac:inkMkLst>
        </pc:inkChg>
        <pc:inkChg chg="add">
          <ac:chgData name="吳炯霖 WU CHIUNG LIN" userId="44ea1ad1-de1d-42d1-aae8-31583d33f430" providerId="ADAL" clId="{26C8ABC8-482B-4972-8BEC-6A7188EE3EAA}" dt="2024-01-09T15:54:39.723" v="4322" actId="9405"/>
          <ac:inkMkLst>
            <pc:docMk/>
            <pc:sldMk cId="2887701116" sldId="266"/>
            <ac:inkMk id="17" creationId="{7701574D-AEBD-7322-17CD-9700CC60BF9C}"/>
          </ac:inkMkLst>
        </pc:inkChg>
        <pc:inkChg chg="add">
          <ac:chgData name="吳炯霖 WU CHIUNG LIN" userId="44ea1ad1-de1d-42d1-aae8-31583d33f430" providerId="ADAL" clId="{26C8ABC8-482B-4972-8BEC-6A7188EE3EAA}" dt="2024-01-09T15:54:42.453" v="4323" actId="9405"/>
          <ac:inkMkLst>
            <pc:docMk/>
            <pc:sldMk cId="2887701116" sldId="266"/>
            <ac:inkMk id="18" creationId="{FB2C481B-180D-72C4-95A6-3127346562EB}"/>
          </ac:inkMkLst>
        </pc:inkChg>
        <pc:cxnChg chg="add del mod">
          <ac:chgData name="吳炯霖 WU CHIUNG LIN" userId="44ea1ad1-de1d-42d1-aae8-31583d33f430" providerId="ADAL" clId="{26C8ABC8-482B-4972-8BEC-6A7188EE3EAA}" dt="2024-01-09T16:06:53.618" v="4502" actId="478"/>
          <ac:cxnSpMkLst>
            <pc:docMk/>
            <pc:sldMk cId="2887701116" sldId="266"/>
            <ac:cxnSpMk id="20" creationId="{D144F99D-87D4-0B37-6D70-5D7F826D4E3C}"/>
          </ac:cxnSpMkLst>
        </pc:cxnChg>
        <pc:cxnChg chg="add del mod">
          <ac:chgData name="吳炯霖 WU CHIUNG LIN" userId="44ea1ad1-de1d-42d1-aae8-31583d33f430" providerId="ADAL" clId="{26C8ABC8-482B-4972-8BEC-6A7188EE3EAA}" dt="2024-01-09T16:06:52.609" v="4501" actId="478"/>
          <ac:cxnSpMkLst>
            <pc:docMk/>
            <pc:sldMk cId="2887701116" sldId="266"/>
            <ac:cxnSpMk id="21" creationId="{EA07C613-08A2-774E-93B3-C95E170AC157}"/>
          </ac:cxnSpMkLst>
        </pc:cxnChg>
        <pc:cxnChg chg="add mod">
          <ac:chgData name="吳炯霖 WU CHIUNG LIN" userId="44ea1ad1-de1d-42d1-aae8-31583d33f430" providerId="ADAL" clId="{26C8ABC8-482B-4972-8BEC-6A7188EE3EAA}" dt="2024-01-09T16:02:45.500" v="4445" actId="1076"/>
          <ac:cxnSpMkLst>
            <pc:docMk/>
            <pc:sldMk cId="2887701116" sldId="266"/>
            <ac:cxnSpMk id="28" creationId="{15833952-2B52-CA38-8337-CEDE59D77283}"/>
          </ac:cxnSpMkLst>
        </pc:cxnChg>
        <pc:cxnChg chg="add del mod">
          <ac:chgData name="吳炯霖 WU CHIUNG LIN" userId="44ea1ad1-de1d-42d1-aae8-31583d33f430" providerId="ADAL" clId="{26C8ABC8-482B-4972-8BEC-6A7188EE3EAA}" dt="2024-01-09T16:03:26.171" v="4461"/>
          <ac:cxnSpMkLst>
            <pc:docMk/>
            <pc:sldMk cId="2887701116" sldId="266"/>
            <ac:cxnSpMk id="39" creationId="{F5D61D2B-0487-7DB0-BAD5-3305D1734615}"/>
          </ac:cxnSpMkLst>
        </pc:cxnChg>
      </pc:sldChg>
      <pc:sldChg chg="new del">
        <pc:chgData name="吳炯霖 WU CHIUNG LIN" userId="44ea1ad1-de1d-42d1-aae8-31583d33f430" providerId="ADAL" clId="{26C8ABC8-482B-4972-8BEC-6A7188EE3EAA}" dt="2024-01-09T12:59:50.319" v="46" actId="47"/>
        <pc:sldMkLst>
          <pc:docMk/>
          <pc:sldMk cId="4149217755" sldId="266"/>
        </pc:sldMkLst>
      </pc:sldChg>
      <pc:sldChg chg="addSp delSp modSp new mod">
        <pc:chgData name="吳炯霖 WU CHIUNG LIN" userId="44ea1ad1-de1d-42d1-aae8-31583d33f430" providerId="ADAL" clId="{26C8ABC8-482B-4972-8BEC-6A7188EE3EAA}" dt="2024-01-09T14:31:41.652" v="4059" actId="20577"/>
        <pc:sldMkLst>
          <pc:docMk/>
          <pc:sldMk cId="2882894806" sldId="267"/>
        </pc:sldMkLst>
        <pc:spChg chg="mod">
          <ac:chgData name="吳炯霖 WU CHIUNG LIN" userId="44ea1ad1-de1d-42d1-aae8-31583d33f430" providerId="ADAL" clId="{26C8ABC8-482B-4972-8BEC-6A7188EE3EAA}" dt="2024-01-09T13:29:52.485" v="1390" actId="20577"/>
          <ac:spMkLst>
            <pc:docMk/>
            <pc:sldMk cId="2882894806" sldId="267"/>
            <ac:spMk id="2" creationId="{ABECAC20-EF46-3AE5-130B-89E76DBA20C2}"/>
          </ac:spMkLst>
        </pc:spChg>
        <pc:spChg chg="add del mod">
          <ac:chgData name="吳炯霖 WU CHIUNG LIN" userId="44ea1ad1-de1d-42d1-aae8-31583d33f430" providerId="ADAL" clId="{26C8ABC8-482B-4972-8BEC-6A7188EE3EAA}" dt="2024-01-09T14:31:41.652" v="4059" actId="20577"/>
          <ac:spMkLst>
            <pc:docMk/>
            <pc:sldMk cId="2882894806" sldId="267"/>
            <ac:spMk id="3" creationId="{1BBACF71-A22B-1CDF-AFAA-8FE9F62C4283}"/>
          </ac:spMkLst>
        </pc:spChg>
        <pc:picChg chg="add del mod ord">
          <ac:chgData name="吳炯霖 WU CHIUNG LIN" userId="44ea1ad1-de1d-42d1-aae8-31583d33f430" providerId="ADAL" clId="{26C8ABC8-482B-4972-8BEC-6A7188EE3EAA}" dt="2024-01-09T13:27:21.181" v="1022" actId="22"/>
          <ac:picMkLst>
            <pc:docMk/>
            <pc:sldMk cId="2882894806" sldId="267"/>
            <ac:picMk id="5" creationId="{64640407-653D-B5AD-1A9C-37FE89D966A0}"/>
          </ac:picMkLst>
        </pc:picChg>
        <pc:picChg chg="add mod">
          <ac:chgData name="吳炯霖 WU CHIUNG LIN" userId="44ea1ad1-de1d-42d1-aae8-31583d33f430" providerId="ADAL" clId="{26C8ABC8-482B-4972-8BEC-6A7188EE3EAA}" dt="2024-01-09T13:27:27.612" v="1026" actId="1076"/>
          <ac:picMkLst>
            <pc:docMk/>
            <pc:sldMk cId="2882894806" sldId="267"/>
            <ac:picMk id="7" creationId="{AC568B4E-6E85-030D-2143-32E99FC474CA}"/>
          </ac:picMkLst>
        </pc:picChg>
      </pc:sldChg>
      <pc:sldChg chg="addSp modSp new mod">
        <pc:chgData name="吳炯霖 WU CHIUNG LIN" userId="44ea1ad1-de1d-42d1-aae8-31583d33f430" providerId="ADAL" clId="{26C8ABC8-482B-4972-8BEC-6A7188EE3EAA}" dt="2024-01-09T16:24:04.768" v="5388" actId="6549"/>
        <pc:sldMkLst>
          <pc:docMk/>
          <pc:sldMk cId="2942333673" sldId="268"/>
        </pc:sldMkLst>
        <pc:spChg chg="mod">
          <ac:chgData name="吳炯霖 WU CHIUNG LIN" userId="44ea1ad1-de1d-42d1-aae8-31583d33f430" providerId="ADAL" clId="{26C8ABC8-482B-4972-8BEC-6A7188EE3EAA}" dt="2024-01-09T13:56:07.895" v="2174" actId="20577"/>
          <ac:spMkLst>
            <pc:docMk/>
            <pc:sldMk cId="2942333673" sldId="268"/>
            <ac:spMk id="2" creationId="{9751DB86-3EAF-ACB9-5B90-86E69CB134BA}"/>
          </ac:spMkLst>
        </pc:spChg>
        <pc:spChg chg="mod">
          <ac:chgData name="吳炯霖 WU CHIUNG LIN" userId="44ea1ad1-de1d-42d1-aae8-31583d33f430" providerId="ADAL" clId="{26C8ABC8-482B-4972-8BEC-6A7188EE3EAA}" dt="2024-01-09T16:24:04.768" v="5388" actId="6549"/>
          <ac:spMkLst>
            <pc:docMk/>
            <pc:sldMk cId="2942333673" sldId="268"/>
            <ac:spMk id="3" creationId="{19956E8D-FD04-9EE1-0884-28268B4C3DE5}"/>
          </ac:spMkLst>
        </pc:spChg>
        <pc:picChg chg="add mod">
          <ac:chgData name="吳炯霖 WU CHIUNG LIN" userId="44ea1ad1-de1d-42d1-aae8-31583d33f430" providerId="ADAL" clId="{26C8ABC8-482B-4972-8BEC-6A7188EE3EAA}" dt="2024-01-09T13:56:29.997" v="2244" actId="1076"/>
          <ac:picMkLst>
            <pc:docMk/>
            <pc:sldMk cId="2942333673" sldId="268"/>
            <ac:picMk id="4" creationId="{FC708A8C-31A1-625F-8FB4-4F114EA496EC}"/>
          </ac:picMkLst>
        </pc:picChg>
      </pc:sldChg>
      <pc:sldChg chg="addSp modSp new del mod">
        <pc:chgData name="吳炯霖 WU CHIUNG LIN" userId="44ea1ad1-de1d-42d1-aae8-31583d33f430" providerId="ADAL" clId="{26C8ABC8-482B-4972-8BEC-6A7188EE3EAA}" dt="2024-01-10T07:50:40.097" v="8802" actId="47"/>
        <pc:sldMkLst>
          <pc:docMk/>
          <pc:sldMk cId="392173748" sldId="269"/>
        </pc:sldMkLst>
        <pc:picChg chg="add mod">
          <ac:chgData name="吳炯霖 WU CHIUNG LIN" userId="44ea1ad1-de1d-42d1-aae8-31583d33f430" providerId="ADAL" clId="{26C8ABC8-482B-4972-8BEC-6A7188EE3EAA}" dt="2024-01-09T14:04:30.433" v="2610" actId="1076"/>
          <ac:picMkLst>
            <pc:docMk/>
            <pc:sldMk cId="392173748" sldId="269"/>
            <ac:picMk id="4" creationId="{A3B06E7A-8268-D322-C956-7E56AAD747E3}"/>
          </ac:picMkLst>
        </pc:picChg>
      </pc:sldChg>
      <pc:sldChg chg="add del">
        <pc:chgData name="吳炯霖 WU CHIUNG LIN" userId="44ea1ad1-de1d-42d1-aae8-31583d33f430" providerId="ADAL" clId="{26C8ABC8-482B-4972-8BEC-6A7188EE3EAA}" dt="2024-01-09T16:30:35.321" v="5673" actId="47"/>
        <pc:sldMkLst>
          <pc:docMk/>
          <pc:sldMk cId="281652642" sldId="270"/>
        </pc:sldMkLst>
      </pc:sldChg>
      <pc:sldChg chg="addSp delSp modSp new del mod setBg">
        <pc:chgData name="吳炯霖 WU CHIUNG LIN" userId="44ea1ad1-de1d-42d1-aae8-31583d33f430" providerId="ADAL" clId="{26C8ABC8-482B-4972-8BEC-6A7188EE3EAA}" dt="2024-01-09T15:31:45.921" v="4238" actId="2696"/>
        <pc:sldMkLst>
          <pc:docMk/>
          <pc:sldMk cId="2465395224" sldId="270"/>
        </pc:sldMkLst>
        <pc:spChg chg="mod">
          <ac:chgData name="吳炯霖 WU CHIUNG LIN" userId="44ea1ad1-de1d-42d1-aae8-31583d33f430" providerId="ADAL" clId="{26C8ABC8-482B-4972-8BEC-6A7188EE3EAA}" dt="2024-01-09T14:23:04.014" v="3787" actId="5793"/>
          <ac:spMkLst>
            <pc:docMk/>
            <pc:sldMk cId="2465395224" sldId="270"/>
            <ac:spMk id="2" creationId="{3B48EF74-B811-17DD-2FD9-748BF159F021}"/>
          </ac:spMkLst>
        </pc:spChg>
        <pc:spChg chg="mod">
          <ac:chgData name="吳炯霖 WU CHIUNG LIN" userId="44ea1ad1-de1d-42d1-aae8-31583d33f430" providerId="ADAL" clId="{26C8ABC8-482B-4972-8BEC-6A7188EE3EAA}" dt="2024-01-09T14:22:15.735" v="3771" actId="20577"/>
          <ac:spMkLst>
            <pc:docMk/>
            <pc:sldMk cId="2465395224" sldId="270"/>
            <ac:spMk id="3" creationId="{7544B3CB-B433-34C3-A827-4C0FE1B204AF}"/>
          </ac:spMkLst>
        </pc:spChg>
        <pc:spChg chg="add del">
          <ac:chgData name="吳炯霖 WU CHIUNG LIN" userId="44ea1ad1-de1d-42d1-aae8-31583d33f430" providerId="ADAL" clId="{26C8ABC8-482B-4972-8BEC-6A7188EE3EAA}" dt="2024-01-09T14:22:02.795" v="3733" actId="26606"/>
          <ac:spMkLst>
            <pc:docMk/>
            <pc:sldMk cId="2465395224" sldId="270"/>
            <ac:spMk id="10" creationId="{5D13CC36-B950-4F02-9BAF-9A7EB267398C}"/>
          </ac:spMkLst>
        </pc:spChg>
        <pc:spChg chg="add del">
          <ac:chgData name="吳炯霖 WU CHIUNG LIN" userId="44ea1ad1-de1d-42d1-aae8-31583d33f430" providerId="ADAL" clId="{26C8ABC8-482B-4972-8BEC-6A7188EE3EAA}" dt="2024-01-09T14:22:02.795" v="3733" actId="26606"/>
          <ac:spMkLst>
            <pc:docMk/>
            <pc:sldMk cId="2465395224" sldId="270"/>
            <ac:spMk id="12" creationId="{4F2E2428-58BA-458D-AA54-05502E63F32F}"/>
          </ac:spMkLst>
        </pc:spChg>
        <pc:spChg chg="add del">
          <ac:chgData name="吳炯霖 WU CHIUNG LIN" userId="44ea1ad1-de1d-42d1-aae8-31583d33f430" providerId="ADAL" clId="{26C8ABC8-482B-4972-8BEC-6A7188EE3EAA}" dt="2024-01-09T14:22:05.873" v="3736" actId="26606"/>
          <ac:spMkLst>
            <pc:docMk/>
            <pc:sldMk cId="2465395224" sldId="270"/>
            <ac:spMk id="14" creationId="{8EFC09D2-72D2-4174-A2DF-1017D0FEBD3D}"/>
          </ac:spMkLst>
        </pc:spChg>
        <pc:spChg chg="add del">
          <ac:chgData name="吳炯霖 WU CHIUNG LIN" userId="44ea1ad1-de1d-42d1-aae8-31583d33f430" providerId="ADAL" clId="{26C8ABC8-482B-4972-8BEC-6A7188EE3EAA}" dt="2024-01-09T14:22:05.873" v="3736" actId="26606"/>
          <ac:spMkLst>
            <pc:docMk/>
            <pc:sldMk cId="2465395224" sldId="270"/>
            <ac:spMk id="15" creationId="{78532AE1-3E02-470C-B898-A0C62F2E99AB}"/>
          </ac:spMkLst>
        </pc:spChg>
        <pc:spChg chg="add del">
          <ac:chgData name="吳炯霖 WU CHIUNG LIN" userId="44ea1ad1-de1d-42d1-aae8-31583d33f430" providerId="ADAL" clId="{26C8ABC8-482B-4972-8BEC-6A7188EE3EAA}" dt="2024-01-09T14:22:05.873" v="3736" actId="26606"/>
          <ac:spMkLst>
            <pc:docMk/>
            <pc:sldMk cId="2465395224" sldId="270"/>
            <ac:spMk id="16" creationId="{E7401DF7-4687-415B-A91D-DB43BEEBDFE5}"/>
          </ac:spMkLst>
        </pc:spChg>
        <pc:picChg chg="add mod">
          <ac:chgData name="吳炯霖 WU CHIUNG LIN" userId="44ea1ad1-de1d-42d1-aae8-31583d33f430" providerId="ADAL" clId="{26C8ABC8-482B-4972-8BEC-6A7188EE3EAA}" dt="2024-01-09T14:22:05.873" v="3736" actId="26606"/>
          <ac:picMkLst>
            <pc:docMk/>
            <pc:sldMk cId="2465395224" sldId="270"/>
            <ac:picMk id="5" creationId="{282FFC53-493B-370F-5368-8665E9EF7538}"/>
          </ac:picMkLst>
        </pc:picChg>
      </pc:sldChg>
      <pc:sldChg chg="addSp delSp modSp new del mod">
        <pc:chgData name="吳炯霖 WU CHIUNG LIN" userId="44ea1ad1-de1d-42d1-aae8-31583d33f430" providerId="ADAL" clId="{26C8ABC8-482B-4972-8BEC-6A7188EE3EAA}" dt="2024-01-09T15:31:45.921" v="4238" actId="2696"/>
        <pc:sldMkLst>
          <pc:docMk/>
          <pc:sldMk cId="49258191" sldId="271"/>
        </pc:sldMkLst>
        <pc:spChg chg="mod">
          <ac:chgData name="吳炯霖 WU CHIUNG LIN" userId="44ea1ad1-de1d-42d1-aae8-31583d33f430" providerId="ADAL" clId="{26C8ABC8-482B-4972-8BEC-6A7188EE3EAA}" dt="2024-01-09T14:23:09.712" v="3790" actId="20577"/>
          <ac:spMkLst>
            <pc:docMk/>
            <pc:sldMk cId="49258191" sldId="271"/>
            <ac:spMk id="2" creationId="{1F62F19A-C310-5971-D42A-D66CE68716F9}"/>
          </ac:spMkLst>
        </pc:spChg>
        <pc:spChg chg="add del">
          <ac:chgData name="吳炯霖 WU CHIUNG LIN" userId="44ea1ad1-de1d-42d1-aae8-31583d33f430" providerId="ADAL" clId="{26C8ABC8-482B-4972-8BEC-6A7188EE3EAA}" dt="2024-01-09T14:23:27.421" v="3794" actId="22"/>
          <ac:spMkLst>
            <pc:docMk/>
            <pc:sldMk cId="49258191" sldId="271"/>
            <ac:spMk id="3" creationId="{86041E50-8C19-F044-8BD5-71DF75FA1F87}"/>
          </ac:spMkLst>
        </pc:spChg>
        <pc:picChg chg="add del mod ord">
          <ac:chgData name="吳炯霖 WU CHIUNG LIN" userId="44ea1ad1-de1d-42d1-aae8-31583d33f430" providerId="ADAL" clId="{26C8ABC8-482B-4972-8BEC-6A7188EE3EAA}" dt="2024-01-09T14:23:27.421" v="3794" actId="22"/>
          <ac:picMkLst>
            <pc:docMk/>
            <pc:sldMk cId="49258191" sldId="271"/>
            <ac:picMk id="5" creationId="{90D4F473-4314-6E02-569B-8EC2CD078642}"/>
          </ac:picMkLst>
        </pc:picChg>
        <pc:picChg chg="add mod">
          <ac:chgData name="吳炯霖 WU CHIUNG LIN" userId="44ea1ad1-de1d-42d1-aae8-31583d33f430" providerId="ADAL" clId="{26C8ABC8-482B-4972-8BEC-6A7188EE3EAA}" dt="2024-01-09T14:23:36.524" v="3800" actId="1076"/>
          <ac:picMkLst>
            <pc:docMk/>
            <pc:sldMk cId="49258191" sldId="271"/>
            <ac:picMk id="7" creationId="{7A1D85F2-2A04-B3EB-794F-EE5DE1A3C841}"/>
          </ac:picMkLst>
        </pc:picChg>
      </pc:sldChg>
      <pc:sldChg chg="addSp delSp modSp add mod ord">
        <pc:chgData name="吳炯霖 WU CHIUNG LIN" userId="44ea1ad1-de1d-42d1-aae8-31583d33f430" providerId="ADAL" clId="{26C8ABC8-482B-4972-8BEC-6A7188EE3EAA}" dt="2024-01-10T07:59:37.189" v="9331"/>
        <pc:sldMkLst>
          <pc:docMk/>
          <pc:sldMk cId="105363838" sldId="271"/>
        </pc:sldMkLst>
        <pc:spChg chg="mod">
          <ac:chgData name="吳炯霖 WU CHIUNG LIN" userId="44ea1ad1-de1d-42d1-aae8-31583d33f430" providerId="ADAL" clId="{26C8ABC8-482B-4972-8BEC-6A7188EE3EAA}" dt="2024-01-10T06:30:23.734" v="7874" actId="1076"/>
          <ac:spMkLst>
            <pc:docMk/>
            <pc:sldMk cId="105363838" sldId="271"/>
            <ac:spMk id="2" creationId="{1F62F19A-C310-5971-D42A-D66CE68716F9}"/>
          </ac:spMkLst>
        </pc:spChg>
        <pc:spChg chg="mod">
          <ac:chgData name="吳炯霖 WU CHIUNG LIN" userId="44ea1ad1-de1d-42d1-aae8-31583d33f430" providerId="ADAL" clId="{26C8ABC8-482B-4972-8BEC-6A7188EE3EAA}" dt="2024-01-10T06:58:50.700" v="8294" actId="1076"/>
          <ac:spMkLst>
            <pc:docMk/>
            <pc:sldMk cId="105363838" sldId="271"/>
            <ac:spMk id="3" creationId="{86041E50-8C19-F044-8BD5-71DF75FA1F87}"/>
          </ac:spMkLst>
        </pc:spChg>
        <pc:spChg chg="add mod">
          <ac:chgData name="吳炯霖 WU CHIUNG LIN" userId="44ea1ad1-de1d-42d1-aae8-31583d33f430" providerId="ADAL" clId="{26C8ABC8-482B-4972-8BEC-6A7188EE3EAA}" dt="2024-01-10T06:59:20.780" v="8305" actId="1076"/>
          <ac:spMkLst>
            <pc:docMk/>
            <pc:sldMk cId="105363838" sldId="271"/>
            <ac:spMk id="23" creationId="{A49DACF9-2462-E241-D709-C55D1198C5B0}"/>
          </ac:spMkLst>
        </pc:spChg>
        <pc:spChg chg="add mod">
          <ac:chgData name="吳炯霖 WU CHIUNG LIN" userId="44ea1ad1-de1d-42d1-aae8-31583d33f430" providerId="ADAL" clId="{26C8ABC8-482B-4972-8BEC-6A7188EE3EAA}" dt="2024-01-10T06:59:39.813" v="8308" actId="1076"/>
          <ac:spMkLst>
            <pc:docMk/>
            <pc:sldMk cId="105363838" sldId="271"/>
            <ac:spMk id="50" creationId="{B868FF8D-80FD-70D8-A673-CE8C0D6D39E0}"/>
          </ac:spMkLst>
        </pc:spChg>
        <pc:picChg chg="add mod">
          <ac:chgData name="吳炯霖 WU CHIUNG LIN" userId="44ea1ad1-de1d-42d1-aae8-31583d33f430" providerId="ADAL" clId="{26C8ABC8-482B-4972-8BEC-6A7188EE3EAA}" dt="2024-01-10T06:58:57.591" v="8296" actId="1076"/>
          <ac:picMkLst>
            <pc:docMk/>
            <pc:sldMk cId="105363838" sldId="271"/>
            <ac:picMk id="5" creationId="{28A1C4D7-E643-AE65-DDC0-3EC983AB5AAB}"/>
          </ac:picMkLst>
        </pc:picChg>
        <pc:picChg chg="mod">
          <ac:chgData name="吳炯霖 WU CHIUNG LIN" userId="44ea1ad1-de1d-42d1-aae8-31583d33f430" providerId="ADAL" clId="{26C8ABC8-482B-4972-8BEC-6A7188EE3EAA}" dt="2024-01-10T06:35:01.874" v="7937" actId="1076"/>
          <ac:picMkLst>
            <pc:docMk/>
            <pc:sldMk cId="105363838" sldId="271"/>
            <ac:picMk id="7" creationId="{7A1D85F2-2A04-B3EB-794F-EE5DE1A3C841}"/>
          </ac:picMkLst>
        </pc:picChg>
        <pc:picChg chg="add del mod">
          <ac:chgData name="吳炯霖 WU CHIUNG LIN" userId="44ea1ad1-de1d-42d1-aae8-31583d33f430" providerId="ADAL" clId="{26C8ABC8-482B-4972-8BEC-6A7188EE3EAA}" dt="2024-01-10T06:13:20.542" v="7779" actId="478"/>
          <ac:picMkLst>
            <pc:docMk/>
            <pc:sldMk cId="105363838" sldId="271"/>
            <ac:picMk id="8" creationId="{BA5AEB0A-32F5-9074-3B81-EAEE945E8CE8}"/>
          </ac:picMkLst>
        </pc:picChg>
        <pc:picChg chg="add del mod">
          <ac:chgData name="吳炯霖 WU CHIUNG LIN" userId="44ea1ad1-de1d-42d1-aae8-31583d33f430" providerId="ADAL" clId="{26C8ABC8-482B-4972-8BEC-6A7188EE3EAA}" dt="2024-01-10T06:59:03.285" v="8297" actId="1076"/>
          <ac:picMkLst>
            <pc:docMk/>
            <pc:sldMk cId="105363838" sldId="271"/>
            <ac:picMk id="10" creationId="{9CD7CFAF-61B7-24CE-97B7-80960E7129FC}"/>
          </ac:picMkLst>
        </pc:picChg>
        <pc:picChg chg="add mod">
          <ac:chgData name="吳炯霖 WU CHIUNG LIN" userId="44ea1ad1-de1d-42d1-aae8-31583d33f430" providerId="ADAL" clId="{26C8ABC8-482B-4972-8BEC-6A7188EE3EAA}" dt="2024-01-10T06:59:22.604" v="8306" actId="1076"/>
          <ac:picMkLst>
            <pc:docMk/>
            <pc:sldMk cId="105363838" sldId="271"/>
            <ac:picMk id="12" creationId="{4D762824-6C06-FE7B-A5CF-B54924CFA94C}"/>
          </ac:picMkLst>
        </pc:picChg>
        <pc:picChg chg="add mod">
          <ac:chgData name="吳炯霖 WU CHIUNG LIN" userId="44ea1ad1-de1d-42d1-aae8-31583d33f430" providerId="ADAL" clId="{26C8ABC8-482B-4972-8BEC-6A7188EE3EAA}" dt="2024-01-10T06:59:32.473" v="8307" actId="1076"/>
          <ac:picMkLst>
            <pc:docMk/>
            <pc:sldMk cId="105363838" sldId="271"/>
            <ac:picMk id="14" creationId="{3E29BA3B-E122-30BF-C85D-0041970F572F}"/>
          </ac:picMkLst>
        </pc:picChg>
        <pc:picChg chg="add del mod modCrop">
          <ac:chgData name="吳炯霖 WU CHIUNG LIN" userId="44ea1ad1-de1d-42d1-aae8-31583d33f430" providerId="ADAL" clId="{26C8ABC8-482B-4972-8BEC-6A7188EE3EAA}" dt="2024-01-10T06:43:59.478" v="8027" actId="478"/>
          <ac:picMkLst>
            <pc:docMk/>
            <pc:sldMk cId="105363838" sldId="271"/>
            <ac:picMk id="16" creationId="{AEB5CC44-B5D9-362C-3162-191A45BFB7FA}"/>
          </ac:picMkLst>
        </pc:picChg>
        <pc:picChg chg="add del mod modCrop">
          <ac:chgData name="吳炯霖 WU CHIUNG LIN" userId="44ea1ad1-de1d-42d1-aae8-31583d33f430" providerId="ADAL" clId="{26C8ABC8-482B-4972-8BEC-6A7188EE3EAA}" dt="2024-01-10T06:43:50.040" v="8022" actId="478"/>
          <ac:picMkLst>
            <pc:docMk/>
            <pc:sldMk cId="105363838" sldId="271"/>
            <ac:picMk id="17" creationId="{AFD63C34-C599-2240-9D7B-828AB92340E4}"/>
          </ac:picMkLst>
        </pc:picChg>
        <pc:picChg chg="add del mod modCrop">
          <ac:chgData name="吳炯霖 WU CHIUNG LIN" userId="44ea1ad1-de1d-42d1-aae8-31583d33f430" providerId="ADAL" clId="{26C8ABC8-482B-4972-8BEC-6A7188EE3EAA}" dt="2024-01-10T06:44:29.723" v="8034" actId="478"/>
          <ac:picMkLst>
            <pc:docMk/>
            <pc:sldMk cId="105363838" sldId="271"/>
            <ac:picMk id="18" creationId="{2A73770F-89C1-9E4E-6526-49BB7FAAE5BD}"/>
          </ac:picMkLst>
        </pc:picChg>
        <pc:picChg chg="add del mod modCrop">
          <ac:chgData name="吳炯霖 WU CHIUNG LIN" userId="44ea1ad1-de1d-42d1-aae8-31583d33f430" providerId="ADAL" clId="{26C8ABC8-482B-4972-8BEC-6A7188EE3EAA}" dt="2024-01-10T06:41:53.835" v="7994" actId="478"/>
          <ac:picMkLst>
            <pc:docMk/>
            <pc:sldMk cId="105363838" sldId="271"/>
            <ac:picMk id="20" creationId="{7537331A-4AAA-A00B-3924-2AC03D8C2CC1}"/>
          </ac:picMkLst>
        </pc:picChg>
        <pc:picChg chg="add del mod modCrop">
          <ac:chgData name="吳炯霖 WU CHIUNG LIN" userId="44ea1ad1-de1d-42d1-aae8-31583d33f430" providerId="ADAL" clId="{26C8ABC8-482B-4972-8BEC-6A7188EE3EAA}" dt="2024-01-10T06:42:52.861" v="8018" actId="478"/>
          <ac:picMkLst>
            <pc:docMk/>
            <pc:sldMk cId="105363838" sldId="271"/>
            <ac:picMk id="21" creationId="{55E6B506-70B4-ACDA-12DB-D936ACD7D920}"/>
          </ac:picMkLst>
        </pc:picChg>
        <pc:picChg chg="add del mod modCrop">
          <ac:chgData name="吳炯霖 WU CHIUNG LIN" userId="44ea1ad1-de1d-42d1-aae8-31583d33f430" providerId="ADAL" clId="{26C8ABC8-482B-4972-8BEC-6A7188EE3EAA}" dt="2024-01-10T06:42:51.561" v="8017" actId="478"/>
          <ac:picMkLst>
            <pc:docMk/>
            <pc:sldMk cId="105363838" sldId="271"/>
            <ac:picMk id="22" creationId="{F0DFC21F-3381-ABB8-D648-4F757D2782DC}"/>
          </ac:picMkLst>
        </pc:picChg>
        <pc:picChg chg="add mod">
          <ac:chgData name="吳炯霖 WU CHIUNG LIN" userId="44ea1ad1-de1d-42d1-aae8-31583d33f430" providerId="ADAL" clId="{26C8ABC8-482B-4972-8BEC-6A7188EE3EAA}" dt="2024-01-10T06:59:32.473" v="8307" actId="1076"/>
          <ac:picMkLst>
            <pc:docMk/>
            <pc:sldMk cId="105363838" sldId="271"/>
            <ac:picMk id="37" creationId="{8D171E8C-928E-DCA4-A70B-F85DF5DF86B8}"/>
          </ac:picMkLst>
        </pc:picChg>
        <pc:picChg chg="add mod">
          <ac:chgData name="吳炯霖 WU CHIUNG LIN" userId="44ea1ad1-de1d-42d1-aae8-31583d33f430" providerId="ADAL" clId="{26C8ABC8-482B-4972-8BEC-6A7188EE3EAA}" dt="2024-01-10T06:59:32.473" v="8307" actId="1076"/>
          <ac:picMkLst>
            <pc:docMk/>
            <pc:sldMk cId="105363838" sldId="271"/>
            <ac:picMk id="39" creationId="{68E625C1-7988-9D3F-64FE-F7E79773F8B5}"/>
          </ac:picMkLst>
        </pc:picChg>
        <pc:picChg chg="add mod">
          <ac:chgData name="吳炯霖 WU CHIUNG LIN" userId="44ea1ad1-de1d-42d1-aae8-31583d33f430" providerId="ADAL" clId="{26C8ABC8-482B-4972-8BEC-6A7188EE3EAA}" dt="2024-01-10T06:59:03.285" v="8297" actId="1076"/>
          <ac:picMkLst>
            <pc:docMk/>
            <pc:sldMk cId="105363838" sldId="271"/>
            <ac:picMk id="41" creationId="{4F7C6013-31BF-9ED0-CFC1-E73ADF51AD49}"/>
          </ac:picMkLst>
        </pc:picChg>
        <pc:picChg chg="add mod">
          <ac:chgData name="吳炯霖 WU CHIUNG LIN" userId="44ea1ad1-de1d-42d1-aae8-31583d33f430" providerId="ADAL" clId="{26C8ABC8-482B-4972-8BEC-6A7188EE3EAA}" dt="2024-01-10T06:59:03.285" v="8297" actId="1076"/>
          <ac:picMkLst>
            <pc:docMk/>
            <pc:sldMk cId="105363838" sldId="271"/>
            <ac:picMk id="43" creationId="{56476104-4CF6-00C6-0583-29D274D6371C}"/>
          </ac:picMkLst>
        </pc:picChg>
        <pc:inkChg chg="add mod">
          <ac:chgData name="吳炯霖 WU CHIUNG LIN" userId="44ea1ad1-de1d-42d1-aae8-31583d33f430" providerId="ADAL" clId="{26C8ABC8-482B-4972-8BEC-6A7188EE3EAA}" dt="2024-01-10T06:59:32.473" v="8307" actId="1076"/>
          <ac:inkMkLst>
            <pc:docMk/>
            <pc:sldMk cId="105363838" sldId="271"/>
            <ac:inkMk id="24" creationId="{B57A9200-3666-3465-3BF6-006860603BC8}"/>
          </ac:inkMkLst>
        </pc:inkChg>
        <pc:inkChg chg="add mod">
          <ac:chgData name="吳炯霖 WU CHIUNG LIN" userId="44ea1ad1-de1d-42d1-aae8-31583d33f430" providerId="ADAL" clId="{26C8ABC8-482B-4972-8BEC-6A7188EE3EAA}" dt="2024-01-10T06:59:32.473" v="8307" actId="1076"/>
          <ac:inkMkLst>
            <pc:docMk/>
            <pc:sldMk cId="105363838" sldId="271"/>
            <ac:inkMk id="25" creationId="{228A6F8A-C7DC-C114-9E81-B5A03017AED2}"/>
          </ac:inkMkLst>
        </pc:inkChg>
        <pc:inkChg chg="add mod">
          <ac:chgData name="吳炯霖 WU CHIUNG LIN" userId="44ea1ad1-de1d-42d1-aae8-31583d33f430" providerId="ADAL" clId="{26C8ABC8-482B-4972-8BEC-6A7188EE3EAA}" dt="2024-01-10T06:59:03.285" v="8297" actId="1076"/>
          <ac:inkMkLst>
            <pc:docMk/>
            <pc:sldMk cId="105363838" sldId="271"/>
            <ac:inkMk id="26" creationId="{35702740-4B4E-E69A-0C83-78DE859BCD83}"/>
          </ac:inkMkLst>
        </pc:inkChg>
        <pc:inkChg chg="add mod">
          <ac:chgData name="吳炯霖 WU CHIUNG LIN" userId="44ea1ad1-de1d-42d1-aae8-31583d33f430" providerId="ADAL" clId="{26C8ABC8-482B-4972-8BEC-6A7188EE3EAA}" dt="2024-01-10T06:59:03.285" v="8297" actId="1076"/>
          <ac:inkMkLst>
            <pc:docMk/>
            <pc:sldMk cId="105363838" sldId="271"/>
            <ac:inkMk id="27" creationId="{54584F2B-3378-891C-2F27-CFDD92591493}"/>
          </ac:inkMkLst>
        </pc:inkChg>
        <pc:inkChg chg="add mod">
          <ac:chgData name="吳炯霖 WU CHIUNG LIN" userId="44ea1ad1-de1d-42d1-aae8-31583d33f430" providerId="ADAL" clId="{26C8ABC8-482B-4972-8BEC-6A7188EE3EAA}" dt="2024-01-10T06:59:03.285" v="8297" actId="1076"/>
          <ac:inkMkLst>
            <pc:docMk/>
            <pc:sldMk cId="105363838" sldId="271"/>
            <ac:inkMk id="28" creationId="{240B9BC6-77D3-DC2F-E99B-943F7B9063B2}"/>
          </ac:inkMkLst>
        </pc:inkChg>
        <pc:inkChg chg="add mod">
          <ac:chgData name="吳炯霖 WU CHIUNG LIN" userId="44ea1ad1-de1d-42d1-aae8-31583d33f430" providerId="ADAL" clId="{26C8ABC8-482B-4972-8BEC-6A7188EE3EAA}" dt="2024-01-10T06:59:32.473" v="8307" actId="1076"/>
          <ac:inkMkLst>
            <pc:docMk/>
            <pc:sldMk cId="105363838" sldId="271"/>
            <ac:inkMk id="29" creationId="{663524C5-7175-7C55-D960-323680F6B235}"/>
          </ac:inkMkLst>
        </pc:inkChg>
        <pc:inkChg chg="add del">
          <ac:chgData name="吳炯霖 WU CHIUNG LIN" userId="44ea1ad1-de1d-42d1-aae8-31583d33f430" providerId="ADAL" clId="{26C8ABC8-482B-4972-8BEC-6A7188EE3EAA}" dt="2024-01-10T06:56:10.051" v="8046" actId="478"/>
          <ac:inkMkLst>
            <pc:docMk/>
            <pc:sldMk cId="105363838" sldId="271"/>
            <ac:inkMk id="30" creationId="{FC6B5441-00FA-D0F4-82BB-ABBC686AC727}"/>
          </ac:inkMkLst>
        </pc:inkChg>
        <pc:inkChg chg="add del">
          <ac:chgData name="吳炯霖 WU CHIUNG LIN" userId="44ea1ad1-de1d-42d1-aae8-31583d33f430" providerId="ADAL" clId="{26C8ABC8-482B-4972-8BEC-6A7188EE3EAA}" dt="2024-01-10T06:56:08.729" v="8045" actId="478"/>
          <ac:inkMkLst>
            <pc:docMk/>
            <pc:sldMk cId="105363838" sldId="271"/>
            <ac:inkMk id="31" creationId="{6464C9E0-E080-1912-377D-36FCED9BC7AA}"/>
          </ac:inkMkLst>
        </pc:inkChg>
        <pc:inkChg chg="add del">
          <ac:chgData name="吳炯霖 WU CHIUNG LIN" userId="44ea1ad1-de1d-42d1-aae8-31583d33f430" providerId="ADAL" clId="{26C8ABC8-482B-4972-8BEC-6A7188EE3EAA}" dt="2024-01-10T06:55:41.157" v="8036" actId="478"/>
          <ac:inkMkLst>
            <pc:docMk/>
            <pc:sldMk cId="105363838" sldId="271"/>
            <ac:inkMk id="32" creationId="{C57830E0-06ED-4943-BED0-5A8FC31DEAD0}"/>
          </ac:inkMkLst>
        </pc:inkChg>
        <pc:inkChg chg="add del">
          <ac:chgData name="吳炯霖 WU CHIUNG LIN" userId="44ea1ad1-de1d-42d1-aae8-31583d33f430" providerId="ADAL" clId="{26C8ABC8-482B-4972-8BEC-6A7188EE3EAA}" dt="2024-01-10T06:55:39.958" v="8035" actId="478"/>
          <ac:inkMkLst>
            <pc:docMk/>
            <pc:sldMk cId="105363838" sldId="271"/>
            <ac:inkMk id="33" creationId="{6001E9BC-E7CF-5590-D609-5BAEE31F4052}"/>
          </ac:inkMkLst>
        </pc:inkChg>
        <pc:inkChg chg="add del">
          <ac:chgData name="吳炯霖 WU CHIUNG LIN" userId="44ea1ad1-de1d-42d1-aae8-31583d33f430" providerId="ADAL" clId="{26C8ABC8-482B-4972-8BEC-6A7188EE3EAA}" dt="2024-01-10T06:55:43.471" v="8037" actId="478"/>
          <ac:inkMkLst>
            <pc:docMk/>
            <pc:sldMk cId="105363838" sldId="271"/>
            <ac:inkMk id="34" creationId="{71DF23CB-BE71-C388-E224-017ACA27DE00}"/>
          </ac:inkMkLst>
        </pc:inkChg>
        <pc:inkChg chg="add del">
          <ac:chgData name="吳炯霖 WU CHIUNG LIN" userId="44ea1ad1-de1d-42d1-aae8-31583d33f430" providerId="ADAL" clId="{26C8ABC8-482B-4972-8BEC-6A7188EE3EAA}" dt="2024-01-10T06:55:44.264" v="8038" actId="478"/>
          <ac:inkMkLst>
            <pc:docMk/>
            <pc:sldMk cId="105363838" sldId="271"/>
            <ac:inkMk id="35" creationId="{DAB0CC40-C479-32AD-0014-1432C9587E29}"/>
          </ac:inkMkLst>
        </pc:inkChg>
        <pc:inkChg chg="add">
          <ac:chgData name="吳炯霖 WU CHIUNG LIN" userId="44ea1ad1-de1d-42d1-aae8-31583d33f430" providerId="ADAL" clId="{26C8ABC8-482B-4972-8BEC-6A7188EE3EAA}" dt="2024-01-10T06:55:53.827" v="8039" actId="9405"/>
          <ac:inkMkLst>
            <pc:docMk/>
            <pc:sldMk cId="105363838" sldId="271"/>
            <ac:inkMk id="44" creationId="{488513BB-1FE4-DA84-A3AA-DC6E8F0A3EB0}"/>
          </ac:inkMkLst>
        </pc:inkChg>
        <pc:inkChg chg="add">
          <ac:chgData name="吳炯霖 WU CHIUNG LIN" userId="44ea1ad1-de1d-42d1-aae8-31583d33f430" providerId="ADAL" clId="{26C8ABC8-482B-4972-8BEC-6A7188EE3EAA}" dt="2024-01-10T06:55:55.626" v="8040" actId="9405"/>
          <ac:inkMkLst>
            <pc:docMk/>
            <pc:sldMk cId="105363838" sldId="271"/>
            <ac:inkMk id="45" creationId="{03763257-F756-9237-9C3C-ACAC641A41B1}"/>
          </ac:inkMkLst>
        </pc:inkChg>
        <pc:inkChg chg="add mod">
          <ac:chgData name="吳炯霖 WU CHIUNG LIN" userId="44ea1ad1-de1d-42d1-aae8-31583d33f430" providerId="ADAL" clId="{26C8ABC8-482B-4972-8BEC-6A7188EE3EAA}" dt="2024-01-10T06:59:32.473" v="8307" actId="1076"/>
          <ac:inkMkLst>
            <pc:docMk/>
            <pc:sldMk cId="105363838" sldId="271"/>
            <ac:inkMk id="46" creationId="{D3C886DE-8457-D2A4-488D-61C3424F0A0A}"/>
          </ac:inkMkLst>
        </pc:inkChg>
        <pc:inkChg chg="add mod">
          <ac:chgData name="吳炯霖 WU CHIUNG LIN" userId="44ea1ad1-de1d-42d1-aae8-31583d33f430" providerId="ADAL" clId="{26C8ABC8-482B-4972-8BEC-6A7188EE3EAA}" dt="2024-01-10T06:59:32.473" v="8307" actId="1076"/>
          <ac:inkMkLst>
            <pc:docMk/>
            <pc:sldMk cId="105363838" sldId="271"/>
            <ac:inkMk id="47" creationId="{C156C831-ED9E-82D1-0C2E-966387B12262}"/>
          </ac:inkMkLst>
        </pc:inkChg>
        <pc:inkChg chg="add mod">
          <ac:chgData name="吳炯霖 WU CHIUNG LIN" userId="44ea1ad1-de1d-42d1-aae8-31583d33f430" providerId="ADAL" clId="{26C8ABC8-482B-4972-8BEC-6A7188EE3EAA}" dt="2024-01-10T06:59:03.285" v="8297" actId="1076"/>
          <ac:inkMkLst>
            <pc:docMk/>
            <pc:sldMk cId="105363838" sldId="271"/>
            <ac:inkMk id="48" creationId="{978A514F-3726-6609-DFCA-C6E20D561C35}"/>
          </ac:inkMkLst>
        </pc:inkChg>
        <pc:inkChg chg="add mod">
          <ac:chgData name="吳炯霖 WU CHIUNG LIN" userId="44ea1ad1-de1d-42d1-aae8-31583d33f430" providerId="ADAL" clId="{26C8ABC8-482B-4972-8BEC-6A7188EE3EAA}" dt="2024-01-10T06:59:03.285" v="8297" actId="1076"/>
          <ac:inkMkLst>
            <pc:docMk/>
            <pc:sldMk cId="105363838" sldId="271"/>
            <ac:inkMk id="49" creationId="{A7B3FF4F-107E-C642-AEAC-70BBB21AFF9D}"/>
          </ac:inkMkLst>
        </pc:inkChg>
      </pc:sldChg>
      <pc:sldChg chg="addSp delSp modSp add del mod">
        <pc:chgData name="吳炯霖 WU CHIUNG LIN" userId="44ea1ad1-de1d-42d1-aae8-31583d33f430" providerId="ADAL" clId="{26C8ABC8-482B-4972-8BEC-6A7188EE3EAA}" dt="2024-01-09T16:30:59.329" v="5674" actId="47"/>
        <pc:sldMkLst>
          <pc:docMk/>
          <pc:sldMk cId="1531927692" sldId="272"/>
        </pc:sldMkLst>
        <pc:spChg chg="mod">
          <ac:chgData name="吳炯霖 WU CHIUNG LIN" userId="44ea1ad1-de1d-42d1-aae8-31583d33f430" providerId="ADAL" clId="{26C8ABC8-482B-4972-8BEC-6A7188EE3EAA}" dt="2024-01-09T16:30:01.078" v="5672" actId="20577"/>
          <ac:spMkLst>
            <pc:docMk/>
            <pc:sldMk cId="1531927692" sldId="272"/>
            <ac:spMk id="2" creationId="{68EF093D-815A-A396-2B76-DC4A40D8B7CD}"/>
          </ac:spMkLst>
        </pc:spChg>
        <pc:spChg chg="add mod">
          <ac:chgData name="吳炯霖 WU CHIUNG LIN" userId="44ea1ad1-de1d-42d1-aae8-31583d33f430" providerId="ADAL" clId="{26C8ABC8-482B-4972-8BEC-6A7188EE3EAA}" dt="2024-01-09T16:22:52.287" v="5385" actId="20577"/>
          <ac:spMkLst>
            <pc:docMk/>
            <pc:sldMk cId="1531927692" sldId="272"/>
            <ac:spMk id="4" creationId="{D0C71B25-84B2-8734-B040-C500B3C4CE5B}"/>
          </ac:spMkLst>
        </pc:spChg>
        <pc:spChg chg="add mod">
          <ac:chgData name="吳炯霖 WU CHIUNG LIN" userId="44ea1ad1-de1d-42d1-aae8-31583d33f430" providerId="ADAL" clId="{26C8ABC8-482B-4972-8BEC-6A7188EE3EAA}" dt="2024-01-09T16:13:51.865" v="4817" actId="207"/>
          <ac:spMkLst>
            <pc:docMk/>
            <pc:sldMk cId="1531927692" sldId="272"/>
            <ac:spMk id="14" creationId="{794EA0E4-047B-26D6-5C3A-414F4507F769}"/>
          </ac:spMkLst>
        </pc:spChg>
        <pc:spChg chg="add mod">
          <ac:chgData name="吳炯霖 WU CHIUNG LIN" userId="44ea1ad1-de1d-42d1-aae8-31583d33f430" providerId="ADAL" clId="{26C8ABC8-482B-4972-8BEC-6A7188EE3EAA}" dt="2024-01-09T16:21:48.486" v="5331" actId="1076"/>
          <ac:spMkLst>
            <pc:docMk/>
            <pc:sldMk cId="1531927692" sldId="272"/>
            <ac:spMk id="15" creationId="{93E8CF2F-13B6-529D-3262-0CA6B70D8FC0}"/>
          </ac:spMkLst>
        </pc:spChg>
        <pc:grpChg chg="add del mod">
          <ac:chgData name="吳炯霖 WU CHIUNG LIN" userId="44ea1ad1-de1d-42d1-aae8-31583d33f430" providerId="ADAL" clId="{26C8ABC8-482B-4972-8BEC-6A7188EE3EAA}" dt="2024-01-09T16:13:28.890" v="4812"/>
          <ac:grpSpMkLst>
            <pc:docMk/>
            <pc:sldMk cId="1531927692" sldId="272"/>
            <ac:grpSpMk id="10" creationId="{6D7F1D46-6161-B9BB-CFD9-376D9C323D0E}"/>
          </ac:grpSpMkLst>
        </pc:grpChg>
        <pc:grpChg chg="mod">
          <ac:chgData name="吳炯霖 WU CHIUNG LIN" userId="44ea1ad1-de1d-42d1-aae8-31583d33f430" providerId="ADAL" clId="{26C8ABC8-482B-4972-8BEC-6A7188EE3EAA}" dt="2024-01-09T16:13:28.634" v="4810"/>
          <ac:grpSpMkLst>
            <pc:docMk/>
            <pc:sldMk cId="1531927692" sldId="272"/>
            <ac:grpSpMk id="13" creationId="{40221D9A-11B3-53B1-E844-5FEC5966DDD7}"/>
          </ac:grpSpMkLst>
        </pc:grpChg>
        <pc:picChg chg="del mod">
          <ac:chgData name="吳炯霖 WU CHIUNG LIN" userId="44ea1ad1-de1d-42d1-aae8-31583d33f430" providerId="ADAL" clId="{26C8ABC8-482B-4972-8BEC-6A7188EE3EAA}" dt="2024-01-09T16:08:54.392" v="4545" actId="478"/>
          <ac:picMkLst>
            <pc:docMk/>
            <pc:sldMk cId="1531927692" sldId="272"/>
            <ac:picMk id="5" creationId="{F8F97CD8-1DDE-CC12-FD18-B92E48340653}"/>
          </ac:picMkLst>
        </pc:picChg>
        <pc:picChg chg="add mod modCrop">
          <ac:chgData name="吳炯霖 WU CHIUNG LIN" userId="44ea1ad1-de1d-42d1-aae8-31583d33f430" providerId="ADAL" clId="{26C8ABC8-482B-4972-8BEC-6A7188EE3EAA}" dt="2024-01-09T16:13:03.150" v="4801" actId="732"/>
          <ac:picMkLst>
            <pc:docMk/>
            <pc:sldMk cId="1531927692" sldId="272"/>
            <ac:picMk id="7" creationId="{610E8DA8-2981-D278-E7E0-96DD6F4C72EB}"/>
          </ac:picMkLst>
        </pc:picChg>
        <pc:inkChg chg="add del mod">
          <ac:chgData name="吳炯霖 WU CHIUNG LIN" userId="44ea1ad1-de1d-42d1-aae8-31583d33f430" providerId="ADAL" clId="{26C8ABC8-482B-4972-8BEC-6A7188EE3EAA}" dt="2024-01-09T16:13:29.199" v="4813" actId="9405"/>
          <ac:inkMkLst>
            <pc:docMk/>
            <pc:sldMk cId="1531927692" sldId="272"/>
            <ac:inkMk id="8" creationId="{252301EE-57FF-2DBE-574B-3A8FE2C1694D}"/>
          </ac:inkMkLst>
        </pc:inkChg>
        <pc:inkChg chg="add del mod">
          <ac:chgData name="吳炯霖 WU CHIUNG LIN" userId="44ea1ad1-de1d-42d1-aae8-31583d33f430" providerId="ADAL" clId="{26C8ABC8-482B-4972-8BEC-6A7188EE3EAA}" dt="2024-01-09T16:13:28.890" v="4812"/>
          <ac:inkMkLst>
            <pc:docMk/>
            <pc:sldMk cId="1531927692" sldId="272"/>
            <ac:inkMk id="9" creationId="{3A57E052-66D8-DDDB-C7B8-0375919E32C5}"/>
          </ac:inkMkLst>
        </pc:inkChg>
        <pc:inkChg chg="add del mod">
          <ac:chgData name="吳炯霖 WU CHIUNG LIN" userId="44ea1ad1-de1d-42d1-aae8-31583d33f430" providerId="ADAL" clId="{26C8ABC8-482B-4972-8BEC-6A7188EE3EAA}" dt="2024-01-09T16:13:28.634" v="4810"/>
          <ac:inkMkLst>
            <pc:docMk/>
            <pc:sldMk cId="1531927692" sldId="272"/>
            <ac:inkMk id="11" creationId="{0740D44E-6F71-1EBF-5F84-1F5CE340F918}"/>
          </ac:inkMkLst>
        </pc:inkChg>
        <pc:inkChg chg="add del">
          <ac:chgData name="吳炯霖 WU CHIUNG LIN" userId="44ea1ad1-de1d-42d1-aae8-31583d33f430" providerId="ADAL" clId="{26C8ABC8-482B-4972-8BEC-6A7188EE3EAA}" dt="2024-01-09T16:13:28.253" v="4807" actId="9405"/>
          <ac:inkMkLst>
            <pc:docMk/>
            <pc:sldMk cId="1531927692" sldId="272"/>
            <ac:inkMk id="12" creationId="{80EDF1C0-0B6B-740B-0204-E93721D4B2DD}"/>
          </ac:inkMkLst>
        </pc:inkChg>
      </pc:sldChg>
      <pc:sldChg chg="addSp delSp modSp new del mod">
        <pc:chgData name="吳炯霖 WU CHIUNG LIN" userId="44ea1ad1-de1d-42d1-aae8-31583d33f430" providerId="ADAL" clId="{26C8ABC8-482B-4972-8BEC-6A7188EE3EAA}" dt="2024-01-09T15:31:45.921" v="4238" actId="2696"/>
        <pc:sldMkLst>
          <pc:docMk/>
          <pc:sldMk cId="4275429949" sldId="272"/>
        </pc:sldMkLst>
        <pc:spChg chg="mod">
          <ac:chgData name="吳炯霖 WU CHIUNG LIN" userId="44ea1ad1-de1d-42d1-aae8-31583d33f430" providerId="ADAL" clId="{26C8ABC8-482B-4972-8BEC-6A7188EE3EAA}" dt="2024-01-09T14:30:34.239" v="4056" actId="20577"/>
          <ac:spMkLst>
            <pc:docMk/>
            <pc:sldMk cId="4275429949" sldId="272"/>
            <ac:spMk id="2" creationId="{68EF093D-815A-A396-2B76-DC4A40D8B7CD}"/>
          </ac:spMkLst>
        </pc:spChg>
        <pc:spChg chg="del">
          <ac:chgData name="吳炯霖 WU CHIUNG LIN" userId="44ea1ad1-de1d-42d1-aae8-31583d33f430" providerId="ADAL" clId="{26C8ABC8-482B-4972-8BEC-6A7188EE3EAA}" dt="2024-01-09T14:24:28.597" v="3802" actId="22"/>
          <ac:spMkLst>
            <pc:docMk/>
            <pc:sldMk cId="4275429949" sldId="272"/>
            <ac:spMk id="3" creationId="{EC88018B-0329-F9D1-9FEC-037ED8F01472}"/>
          </ac:spMkLst>
        </pc:spChg>
        <pc:picChg chg="add mod ord">
          <ac:chgData name="吳炯霖 WU CHIUNG LIN" userId="44ea1ad1-de1d-42d1-aae8-31583d33f430" providerId="ADAL" clId="{26C8ABC8-482B-4972-8BEC-6A7188EE3EAA}" dt="2024-01-09T14:24:30.178" v="3803" actId="1076"/>
          <ac:picMkLst>
            <pc:docMk/>
            <pc:sldMk cId="4275429949" sldId="272"/>
            <ac:picMk id="5" creationId="{F8F97CD8-1DDE-CC12-FD18-B92E48340653}"/>
          </ac:picMkLst>
        </pc:picChg>
      </pc:sldChg>
      <pc:sldChg chg="addSp delSp modSp add del mod ord">
        <pc:chgData name="吳炯霖 WU CHIUNG LIN" userId="44ea1ad1-de1d-42d1-aae8-31583d33f430" providerId="ADAL" clId="{26C8ABC8-482B-4972-8BEC-6A7188EE3EAA}" dt="2024-01-10T07:22:22.612" v="8333" actId="2696"/>
        <pc:sldMkLst>
          <pc:docMk/>
          <pc:sldMk cId="1926156305" sldId="273"/>
        </pc:sldMkLst>
        <pc:spChg chg="mod">
          <ac:chgData name="吳炯霖 WU CHIUNG LIN" userId="44ea1ad1-de1d-42d1-aae8-31583d33f430" providerId="ADAL" clId="{26C8ABC8-482B-4972-8BEC-6A7188EE3EAA}" dt="2024-01-09T16:34:46.504" v="5706" actId="1076"/>
          <ac:spMkLst>
            <pc:docMk/>
            <pc:sldMk cId="1926156305" sldId="273"/>
            <ac:spMk id="2" creationId="{611F0D91-7FFF-913C-184D-5A45D13443A4}"/>
          </ac:spMkLst>
        </pc:spChg>
        <pc:spChg chg="del">
          <ac:chgData name="吳炯霖 WU CHIUNG LIN" userId="44ea1ad1-de1d-42d1-aae8-31583d33f430" providerId="ADAL" clId="{26C8ABC8-482B-4972-8BEC-6A7188EE3EAA}" dt="2024-01-09T16:34:17.059" v="5692" actId="22"/>
          <ac:spMkLst>
            <pc:docMk/>
            <pc:sldMk cId="1926156305" sldId="273"/>
            <ac:spMk id="3" creationId="{4892746C-9CAA-9F64-DBB1-41D8C567F807}"/>
          </ac:spMkLst>
        </pc:spChg>
        <pc:spChg chg="add mod">
          <ac:chgData name="吳炯霖 WU CHIUNG LIN" userId="44ea1ad1-de1d-42d1-aae8-31583d33f430" providerId="ADAL" clId="{26C8ABC8-482B-4972-8BEC-6A7188EE3EAA}" dt="2024-01-09T16:40:40.425" v="5839" actId="14100"/>
          <ac:spMkLst>
            <pc:docMk/>
            <pc:sldMk cId="1926156305" sldId="273"/>
            <ac:spMk id="10" creationId="{139A5AE6-A273-14D5-9BCE-0C2A37B4BFA5}"/>
          </ac:spMkLst>
        </pc:spChg>
        <pc:spChg chg="add mod">
          <ac:chgData name="吳炯霖 WU CHIUNG LIN" userId="44ea1ad1-de1d-42d1-aae8-31583d33f430" providerId="ADAL" clId="{26C8ABC8-482B-4972-8BEC-6A7188EE3EAA}" dt="2024-01-09T16:40:47.809" v="5850" actId="20577"/>
          <ac:spMkLst>
            <pc:docMk/>
            <pc:sldMk cId="1926156305" sldId="273"/>
            <ac:spMk id="11" creationId="{6F68B6EF-7ED6-F9B8-E252-BED31B083F46}"/>
          </ac:spMkLst>
        </pc:spChg>
        <pc:picChg chg="add mod modCrop">
          <ac:chgData name="吳炯霖 WU CHIUNG LIN" userId="44ea1ad1-de1d-42d1-aae8-31583d33f430" providerId="ADAL" clId="{26C8ABC8-482B-4972-8BEC-6A7188EE3EAA}" dt="2024-01-09T16:40:33.422" v="5837" actId="1076"/>
          <ac:picMkLst>
            <pc:docMk/>
            <pc:sldMk cId="1926156305" sldId="273"/>
            <ac:picMk id="5" creationId="{5F1B9529-1112-6FC8-D62A-202F339014BE}"/>
          </ac:picMkLst>
        </pc:picChg>
        <pc:picChg chg="del mod ord modCrop">
          <ac:chgData name="吳炯霖 WU CHIUNG LIN" userId="44ea1ad1-de1d-42d1-aae8-31583d33f430" providerId="ADAL" clId="{26C8ABC8-482B-4972-8BEC-6A7188EE3EAA}" dt="2024-01-09T16:36:22.921" v="5719" actId="21"/>
          <ac:picMkLst>
            <pc:docMk/>
            <pc:sldMk cId="1926156305" sldId="273"/>
            <ac:picMk id="7" creationId="{532F3232-EBE1-CDDC-9FBD-13EDF1BC1511}"/>
          </ac:picMkLst>
        </pc:picChg>
        <pc:picChg chg="add mod ord">
          <ac:chgData name="吳炯霖 WU CHIUNG LIN" userId="44ea1ad1-de1d-42d1-aae8-31583d33f430" providerId="ADAL" clId="{26C8ABC8-482B-4972-8BEC-6A7188EE3EAA}" dt="2024-01-09T16:34:59.501" v="5709" actId="1076"/>
          <ac:picMkLst>
            <pc:docMk/>
            <pc:sldMk cId="1926156305" sldId="273"/>
            <ac:picMk id="8" creationId="{D0A24B0E-08E3-EBD8-3F41-054166761A25}"/>
          </ac:picMkLst>
        </pc:picChg>
      </pc:sldChg>
      <pc:sldChg chg="addSp modSp add del mod">
        <pc:chgData name="吳炯霖 WU CHIUNG LIN" userId="44ea1ad1-de1d-42d1-aae8-31583d33f430" providerId="ADAL" clId="{26C8ABC8-482B-4972-8BEC-6A7188EE3EAA}" dt="2024-01-10T07:31:44.517" v="8388" actId="2696"/>
        <pc:sldMkLst>
          <pc:docMk/>
          <pc:sldMk cId="2137903354" sldId="273"/>
        </pc:sldMkLst>
        <pc:spChg chg="add mod">
          <ac:chgData name="吳炯霖 WU CHIUNG LIN" userId="44ea1ad1-de1d-42d1-aae8-31583d33f430" providerId="ADAL" clId="{26C8ABC8-482B-4972-8BEC-6A7188EE3EAA}" dt="2024-01-10T07:26:53.517" v="8340" actId="1076"/>
          <ac:spMkLst>
            <pc:docMk/>
            <pc:sldMk cId="2137903354" sldId="273"/>
            <ac:spMk id="3" creationId="{4BCDF8CE-7FDA-DE64-B428-628E52B5E9B3}"/>
          </ac:spMkLst>
        </pc:spChg>
        <pc:spChg chg="add mod">
          <ac:chgData name="吳炯霖 WU CHIUNG LIN" userId="44ea1ad1-de1d-42d1-aae8-31583d33f430" providerId="ADAL" clId="{26C8ABC8-482B-4972-8BEC-6A7188EE3EAA}" dt="2024-01-10T07:27:01.708" v="8342" actId="1076"/>
          <ac:spMkLst>
            <pc:docMk/>
            <pc:sldMk cId="2137903354" sldId="273"/>
            <ac:spMk id="4" creationId="{5D3A6283-0F16-86E5-AE3B-A711B5C6E9DD}"/>
          </ac:spMkLst>
        </pc:spChg>
        <pc:picChg chg="mod">
          <ac:chgData name="吳炯霖 WU CHIUNG LIN" userId="44ea1ad1-de1d-42d1-aae8-31583d33f430" providerId="ADAL" clId="{26C8ABC8-482B-4972-8BEC-6A7188EE3EAA}" dt="2024-01-10T07:26:47.252" v="8339" actId="1076"/>
          <ac:picMkLst>
            <pc:docMk/>
            <pc:sldMk cId="2137903354" sldId="273"/>
            <ac:picMk id="5" creationId="{5F1B9529-1112-6FC8-D62A-202F339014BE}"/>
          </ac:picMkLst>
        </pc:picChg>
      </pc:sldChg>
      <pc:sldChg chg="addSp delSp modSp add del mod">
        <pc:chgData name="吳炯霖 WU CHIUNG LIN" userId="44ea1ad1-de1d-42d1-aae8-31583d33f430" providerId="ADAL" clId="{26C8ABC8-482B-4972-8BEC-6A7188EE3EAA}" dt="2024-01-10T07:59:27.686" v="9329" actId="47"/>
        <pc:sldMkLst>
          <pc:docMk/>
          <pc:sldMk cId="2887640124" sldId="273"/>
        </pc:sldMkLst>
        <pc:spChg chg="add del">
          <ac:chgData name="吳炯霖 WU CHIUNG LIN" userId="44ea1ad1-de1d-42d1-aae8-31583d33f430" providerId="ADAL" clId="{26C8ABC8-482B-4972-8BEC-6A7188EE3EAA}" dt="2024-01-10T07:58:36.388" v="9326" actId="478"/>
          <ac:spMkLst>
            <pc:docMk/>
            <pc:sldMk cId="2887640124" sldId="273"/>
            <ac:spMk id="2" creationId="{611F0D91-7FFF-913C-184D-5A45D13443A4}"/>
          </ac:spMkLst>
        </pc:spChg>
        <pc:spChg chg="add del mod">
          <ac:chgData name="吳炯霖 WU CHIUNG LIN" userId="44ea1ad1-de1d-42d1-aae8-31583d33f430" providerId="ADAL" clId="{26C8ABC8-482B-4972-8BEC-6A7188EE3EAA}" dt="2024-01-10T07:58:36.388" v="9326" actId="478"/>
          <ac:spMkLst>
            <pc:docMk/>
            <pc:sldMk cId="2887640124" sldId="273"/>
            <ac:spMk id="7" creationId="{4651063E-CF9D-802C-2D75-339BE79D364D}"/>
          </ac:spMkLst>
        </pc:spChg>
        <pc:spChg chg="add del">
          <ac:chgData name="吳炯霖 WU CHIUNG LIN" userId="44ea1ad1-de1d-42d1-aae8-31583d33f430" providerId="ADAL" clId="{26C8ABC8-482B-4972-8BEC-6A7188EE3EAA}" dt="2024-01-10T07:58:36.750" v="9327" actId="478"/>
          <ac:spMkLst>
            <pc:docMk/>
            <pc:sldMk cId="2887640124" sldId="273"/>
            <ac:spMk id="10" creationId="{139A5AE6-A273-14D5-9BCE-0C2A37B4BFA5}"/>
          </ac:spMkLst>
        </pc:spChg>
        <pc:picChg chg="add del">
          <ac:chgData name="吳炯霖 WU CHIUNG LIN" userId="44ea1ad1-de1d-42d1-aae8-31583d33f430" providerId="ADAL" clId="{26C8ABC8-482B-4972-8BEC-6A7188EE3EAA}" dt="2024-01-10T07:58:37.085" v="9328" actId="478"/>
          <ac:picMkLst>
            <pc:docMk/>
            <pc:sldMk cId="2887640124" sldId="273"/>
            <ac:picMk id="5" creationId="{5F1B9529-1112-6FC8-D62A-202F339014BE}"/>
          </ac:picMkLst>
        </pc:picChg>
      </pc:sldChg>
      <pc:sldChg chg="addSp delSp modSp new del mod ord">
        <pc:chgData name="吳炯霖 WU CHIUNG LIN" userId="44ea1ad1-de1d-42d1-aae8-31583d33f430" providerId="ADAL" clId="{26C8ABC8-482B-4972-8BEC-6A7188EE3EAA}" dt="2024-01-09T15:31:45.921" v="4238" actId="2696"/>
        <pc:sldMkLst>
          <pc:docMk/>
          <pc:sldMk cId="3244591872" sldId="273"/>
        </pc:sldMkLst>
        <pc:spChg chg="mod">
          <ac:chgData name="吳炯霖 WU CHIUNG LIN" userId="44ea1ad1-de1d-42d1-aae8-31583d33f430" providerId="ADAL" clId="{26C8ABC8-482B-4972-8BEC-6A7188EE3EAA}" dt="2024-01-09T14:31:02.617" v="4058" actId="20577"/>
          <ac:spMkLst>
            <pc:docMk/>
            <pc:sldMk cId="3244591872" sldId="273"/>
            <ac:spMk id="2" creationId="{611F0D91-7FFF-913C-184D-5A45D13443A4}"/>
          </ac:spMkLst>
        </pc:spChg>
        <pc:picChg chg="add del">
          <ac:chgData name="吳炯霖 WU CHIUNG LIN" userId="44ea1ad1-de1d-42d1-aae8-31583d33f430" providerId="ADAL" clId="{26C8ABC8-482B-4972-8BEC-6A7188EE3EAA}" dt="2024-01-09T14:24:54.441" v="3852" actId="22"/>
          <ac:picMkLst>
            <pc:docMk/>
            <pc:sldMk cId="3244591872" sldId="273"/>
            <ac:picMk id="5" creationId="{17FD1AA3-9FDA-3EF2-20F1-760003764306}"/>
          </ac:picMkLst>
        </pc:picChg>
        <pc:picChg chg="add mod">
          <ac:chgData name="吳炯霖 WU CHIUNG LIN" userId="44ea1ad1-de1d-42d1-aae8-31583d33f430" providerId="ADAL" clId="{26C8ABC8-482B-4972-8BEC-6A7188EE3EAA}" dt="2024-01-09T14:25:05.170" v="3854" actId="1076"/>
          <ac:picMkLst>
            <pc:docMk/>
            <pc:sldMk cId="3244591872" sldId="273"/>
            <ac:picMk id="7" creationId="{532F3232-EBE1-CDDC-9FBD-13EDF1BC1511}"/>
          </ac:picMkLst>
        </pc:picChg>
      </pc:sldChg>
      <pc:sldChg chg="add del">
        <pc:chgData name="吳炯霖 WU CHIUNG LIN" userId="44ea1ad1-de1d-42d1-aae8-31583d33f430" providerId="ADAL" clId="{26C8ABC8-482B-4972-8BEC-6A7188EE3EAA}" dt="2024-01-09T16:31:51.665" v="5675" actId="47"/>
        <pc:sldMkLst>
          <pc:docMk/>
          <pc:sldMk cId="2326126760" sldId="274"/>
        </pc:sldMkLst>
      </pc:sldChg>
      <pc:sldChg chg="addSp delSp modSp new del mod">
        <pc:chgData name="吳炯霖 WU CHIUNG LIN" userId="44ea1ad1-de1d-42d1-aae8-31583d33f430" providerId="ADAL" clId="{26C8ABC8-482B-4972-8BEC-6A7188EE3EAA}" dt="2024-01-09T15:31:45.921" v="4238" actId="2696"/>
        <pc:sldMkLst>
          <pc:docMk/>
          <pc:sldMk cId="3155970552" sldId="274"/>
        </pc:sldMkLst>
        <pc:spChg chg="mod">
          <ac:chgData name="吳炯霖 WU CHIUNG LIN" userId="44ea1ad1-de1d-42d1-aae8-31583d33f430" providerId="ADAL" clId="{26C8ABC8-482B-4972-8BEC-6A7188EE3EAA}" dt="2024-01-09T14:28:06.314" v="3946" actId="20577"/>
          <ac:spMkLst>
            <pc:docMk/>
            <pc:sldMk cId="3155970552" sldId="274"/>
            <ac:spMk id="2" creationId="{BB5750C9-2CE5-1AF1-0E92-D2F2029A80D6}"/>
          </ac:spMkLst>
        </pc:spChg>
        <pc:spChg chg="del">
          <ac:chgData name="吳炯霖 WU CHIUNG LIN" userId="44ea1ad1-de1d-42d1-aae8-31583d33f430" providerId="ADAL" clId="{26C8ABC8-482B-4972-8BEC-6A7188EE3EAA}" dt="2024-01-09T14:25:56.223" v="3859" actId="22"/>
          <ac:spMkLst>
            <pc:docMk/>
            <pc:sldMk cId="3155970552" sldId="274"/>
            <ac:spMk id="3" creationId="{F096E396-9730-D66B-0FCE-B5B4F3DBDDCA}"/>
          </ac:spMkLst>
        </pc:spChg>
        <pc:picChg chg="add mod ord">
          <ac:chgData name="吳炯霖 WU CHIUNG LIN" userId="44ea1ad1-de1d-42d1-aae8-31583d33f430" providerId="ADAL" clId="{26C8ABC8-482B-4972-8BEC-6A7188EE3EAA}" dt="2024-01-09T14:28:42.368" v="3951" actId="1076"/>
          <ac:picMkLst>
            <pc:docMk/>
            <pc:sldMk cId="3155970552" sldId="274"/>
            <ac:picMk id="5" creationId="{B48765E1-47E1-F4DE-6C45-AA7460E5DCC3}"/>
          </ac:picMkLst>
        </pc:picChg>
        <pc:picChg chg="add mod">
          <ac:chgData name="吳炯霖 WU CHIUNG LIN" userId="44ea1ad1-de1d-42d1-aae8-31583d33f430" providerId="ADAL" clId="{26C8ABC8-482B-4972-8BEC-6A7188EE3EAA}" dt="2024-01-09T14:27:34.175" v="3920" actId="1076"/>
          <ac:picMkLst>
            <pc:docMk/>
            <pc:sldMk cId="3155970552" sldId="274"/>
            <ac:picMk id="7" creationId="{D0CD895E-9AEC-0463-6F00-003DE421C8E1}"/>
          </ac:picMkLst>
        </pc:picChg>
      </pc:sldChg>
      <pc:sldChg chg="addSp delSp modSp new mod">
        <pc:chgData name="吳炯霖 WU CHIUNG LIN" userId="44ea1ad1-de1d-42d1-aae8-31583d33f430" providerId="ADAL" clId="{26C8ABC8-482B-4972-8BEC-6A7188EE3EAA}" dt="2024-01-10T14:21:26.929" v="9452" actId="20577"/>
        <pc:sldMkLst>
          <pc:docMk/>
          <pc:sldMk cId="128334257" sldId="275"/>
        </pc:sldMkLst>
        <pc:spChg chg="mod">
          <ac:chgData name="吳炯霖 WU CHIUNG LIN" userId="44ea1ad1-de1d-42d1-aae8-31583d33f430" providerId="ADAL" clId="{26C8ABC8-482B-4972-8BEC-6A7188EE3EAA}" dt="2024-01-10T05:52:45.786" v="7468" actId="1076"/>
          <ac:spMkLst>
            <pc:docMk/>
            <pc:sldMk cId="128334257" sldId="275"/>
            <ac:spMk id="2" creationId="{F78CBAAA-DEB8-9EE8-56BF-370E50074590}"/>
          </ac:spMkLst>
        </pc:spChg>
        <pc:spChg chg="add del mod">
          <ac:chgData name="吳炯霖 WU CHIUNG LIN" userId="44ea1ad1-de1d-42d1-aae8-31583d33f430" providerId="ADAL" clId="{26C8ABC8-482B-4972-8BEC-6A7188EE3EAA}" dt="2024-01-10T05:53:19.649" v="7480" actId="1076"/>
          <ac:spMkLst>
            <pc:docMk/>
            <pc:sldMk cId="128334257" sldId="275"/>
            <ac:spMk id="3" creationId="{41A7EA3C-01FF-73F3-1D42-1700F4AB137A}"/>
          </ac:spMkLst>
        </pc:spChg>
        <pc:spChg chg="add del mod">
          <ac:chgData name="吳炯霖 WU CHIUNG LIN" userId="44ea1ad1-de1d-42d1-aae8-31583d33f430" providerId="ADAL" clId="{26C8ABC8-482B-4972-8BEC-6A7188EE3EAA}" dt="2024-01-10T05:51:56.489" v="7452"/>
          <ac:spMkLst>
            <pc:docMk/>
            <pc:sldMk cId="128334257" sldId="275"/>
            <ac:spMk id="19" creationId="{82CCE2E8-0016-6267-417F-54AD8458D8D4}"/>
          </ac:spMkLst>
        </pc:spChg>
        <pc:spChg chg="add mod">
          <ac:chgData name="吳炯霖 WU CHIUNG LIN" userId="44ea1ad1-de1d-42d1-aae8-31583d33f430" providerId="ADAL" clId="{26C8ABC8-482B-4972-8BEC-6A7188EE3EAA}" dt="2024-01-10T05:55:55.107" v="7723" actId="1076"/>
          <ac:spMkLst>
            <pc:docMk/>
            <pc:sldMk cId="128334257" sldId="275"/>
            <ac:spMk id="20" creationId="{2986308C-01ED-BC81-B960-3DA213C58AE9}"/>
          </ac:spMkLst>
        </pc:spChg>
        <pc:spChg chg="add mod">
          <ac:chgData name="吳炯霖 WU CHIUNG LIN" userId="44ea1ad1-de1d-42d1-aae8-31583d33f430" providerId="ADAL" clId="{26C8ABC8-482B-4972-8BEC-6A7188EE3EAA}" dt="2024-01-10T14:21:26.929" v="9452" actId="20577"/>
          <ac:spMkLst>
            <pc:docMk/>
            <pc:sldMk cId="128334257" sldId="275"/>
            <ac:spMk id="24" creationId="{5C2B31DC-0A90-25C4-51DC-B595B8BCABEE}"/>
          </ac:spMkLst>
        </pc:spChg>
        <pc:grpChg chg="add mod">
          <ac:chgData name="吳炯霖 WU CHIUNG LIN" userId="44ea1ad1-de1d-42d1-aae8-31583d33f430" providerId="ADAL" clId="{26C8ABC8-482B-4972-8BEC-6A7188EE3EAA}" dt="2024-01-10T05:55:44.313" v="7720" actId="1076"/>
          <ac:grpSpMkLst>
            <pc:docMk/>
            <pc:sldMk cId="128334257" sldId="275"/>
            <ac:grpSpMk id="16" creationId="{180516B6-A8E7-C308-9B42-30F6CE0FA1D9}"/>
          </ac:grpSpMkLst>
        </pc:grpChg>
        <pc:graphicFrameChg chg="add del">
          <ac:chgData name="吳炯霖 WU CHIUNG LIN" userId="44ea1ad1-de1d-42d1-aae8-31583d33f430" providerId="ADAL" clId="{26C8ABC8-482B-4972-8BEC-6A7188EE3EAA}" dt="2024-01-10T05:54:06.216" v="7486" actId="3680"/>
          <ac:graphicFrameMkLst>
            <pc:docMk/>
            <pc:sldMk cId="128334257" sldId="275"/>
            <ac:graphicFrameMk id="23" creationId="{6B4434AA-BFC0-B0AB-BEF5-8D33857B93C6}"/>
          </ac:graphicFrameMkLst>
        </pc:graphicFrameChg>
        <pc:picChg chg="add del mod ord">
          <ac:chgData name="吳炯霖 WU CHIUNG LIN" userId="44ea1ad1-de1d-42d1-aae8-31583d33f430" providerId="ADAL" clId="{26C8ABC8-482B-4972-8BEC-6A7188EE3EAA}" dt="2024-01-10T05:45:04.434" v="7269" actId="22"/>
          <ac:picMkLst>
            <pc:docMk/>
            <pc:sldMk cId="128334257" sldId="275"/>
            <ac:picMk id="5" creationId="{F376097E-3CA0-5D05-7C90-0526AE18BDA8}"/>
          </ac:picMkLst>
        </pc:picChg>
        <pc:picChg chg="add mod">
          <ac:chgData name="吳炯霖 WU CHIUNG LIN" userId="44ea1ad1-de1d-42d1-aae8-31583d33f430" providerId="ADAL" clId="{26C8ABC8-482B-4972-8BEC-6A7188EE3EAA}" dt="2024-01-10T05:55:49.570" v="7721" actId="1076"/>
          <ac:picMkLst>
            <pc:docMk/>
            <pc:sldMk cId="128334257" sldId="275"/>
            <ac:picMk id="7" creationId="{483361B2-9EC6-35CD-E2A5-80E59B719D43}"/>
          </ac:picMkLst>
        </pc:picChg>
        <pc:picChg chg="add mod modCrop">
          <ac:chgData name="吳炯霖 WU CHIUNG LIN" userId="44ea1ad1-de1d-42d1-aae8-31583d33f430" providerId="ADAL" clId="{26C8ABC8-482B-4972-8BEC-6A7188EE3EAA}" dt="2024-01-10T05:51:15.012" v="7441" actId="164"/>
          <ac:picMkLst>
            <pc:docMk/>
            <pc:sldMk cId="128334257" sldId="275"/>
            <ac:picMk id="9" creationId="{83E73F55-C65B-2079-5F33-697081F562CA}"/>
          </ac:picMkLst>
        </pc:picChg>
        <pc:picChg chg="add del mod">
          <ac:chgData name="吳炯霖 WU CHIUNG LIN" userId="44ea1ad1-de1d-42d1-aae8-31583d33f430" providerId="ADAL" clId="{26C8ABC8-482B-4972-8BEC-6A7188EE3EAA}" dt="2024-01-10T05:49:03.584" v="7406" actId="478"/>
          <ac:picMkLst>
            <pc:docMk/>
            <pc:sldMk cId="128334257" sldId="275"/>
            <ac:picMk id="11" creationId="{FBFE90B6-4282-D015-BBE1-461FEB7ABF0E}"/>
          </ac:picMkLst>
        </pc:picChg>
        <pc:picChg chg="add mod modCrop">
          <ac:chgData name="吳炯霖 WU CHIUNG LIN" userId="44ea1ad1-de1d-42d1-aae8-31583d33f430" providerId="ADAL" clId="{26C8ABC8-482B-4972-8BEC-6A7188EE3EAA}" dt="2024-01-10T05:51:15.012" v="7441" actId="164"/>
          <ac:picMkLst>
            <pc:docMk/>
            <pc:sldMk cId="128334257" sldId="275"/>
            <ac:picMk id="13" creationId="{FF6A3618-C96B-D033-704F-89D695E379E8}"/>
          </ac:picMkLst>
        </pc:picChg>
        <pc:picChg chg="add mod">
          <ac:chgData name="吳炯霖 WU CHIUNG LIN" userId="44ea1ad1-de1d-42d1-aae8-31583d33f430" providerId="ADAL" clId="{26C8ABC8-482B-4972-8BEC-6A7188EE3EAA}" dt="2024-01-10T05:53:19.649" v="7480" actId="1076"/>
          <ac:picMkLst>
            <pc:docMk/>
            <pc:sldMk cId="128334257" sldId="275"/>
            <ac:picMk id="15" creationId="{254C2C38-EC86-7310-2117-6D302428955C}"/>
          </ac:picMkLst>
        </pc:picChg>
        <pc:picChg chg="add del">
          <ac:chgData name="吳炯霖 WU CHIUNG LIN" userId="44ea1ad1-de1d-42d1-aae8-31583d33f430" providerId="ADAL" clId="{26C8ABC8-482B-4972-8BEC-6A7188EE3EAA}" dt="2024-01-10T05:51:31.025" v="7446" actId="22"/>
          <ac:picMkLst>
            <pc:docMk/>
            <pc:sldMk cId="128334257" sldId="275"/>
            <ac:picMk id="18" creationId="{32F5C6CF-6946-7EFA-6789-7FF49BAC55AA}"/>
          </ac:picMkLst>
        </pc:picChg>
        <pc:inkChg chg="add">
          <ac:chgData name="吳炯霖 WU CHIUNG LIN" userId="44ea1ad1-de1d-42d1-aae8-31583d33f430" providerId="ADAL" clId="{26C8ABC8-482B-4972-8BEC-6A7188EE3EAA}" dt="2024-01-10T05:53:50.789" v="7483" actId="9405"/>
          <ac:inkMkLst>
            <pc:docMk/>
            <pc:sldMk cId="128334257" sldId="275"/>
            <ac:inkMk id="21" creationId="{494FCC9A-E95C-8CD2-5AA7-FF3ABB4379C5}"/>
          </ac:inkMkLst>
        </pc:inkChg>
        <pc:inkChg chg="add">
          <ac:chgData name="吳炯霖 WU CHIUNG LIN" userId="44ea1ad1-de1d-42d1-aae8-31583d33f430" providerId="ADAL" clId="{26C8ABC8-482B-4972-8BEC-6A7188EE3EAA}" dt="2024-01-10T05:53:55.397" v="7484" actId="9405"/>
          <ac:inkMkLst>
            <pc:docMk/>
            <pc:sldMk cId="128334257" sldId="275"/>
            <ac:inkMk id="22" creationId="{4D5BDB9A-5E9E-C680-7ADF-C90B10B7E470}"/>
          </ac:inkMkLst>
        </pc:inkChg>
      </pc:sldChg>
      <pc:sldChg chg="addSp delSp modSp new del mod">
        <pc:chgData name="吳炯霖 WU CHIUNG LIN" userId="44ea1ad1-de1d-42d1-aae8-31583d33f430" providerId="ADAL" clId="{26C8ABC8-482B-4972-8BEC-6A7188EE3EAA}" dt="2024-01-09T14:27:02.803" v="3908" actId="680"/>
        <pc:sldMkLst>
          <pc:docMk/>
          <pc:sldMk cId="908253935" sldId="275"/>
        </pc:sldMkLst>
        <pc:spChg chg="add del">
          <ac:chgData name="吳炯霖 WU CHIUNG LIN" userId="44ea1ad1-de1d-42d1-aae8-31583d33f430" providerId="ADAL" clId="{26C8ABC8-482B-4972-8BEC-6A7188EE3EAA}" dt="2024-01-09T14:27:02.568" v="3907" actId="22"/>
          <ac:spMkLst>
            <pc:docMk/>
            <pc:sldMk cId="908253935" sldId="275"/>
            <ac:spMk id="3" creationId="{B016F01D-458D-467B-F9A3-DDC4179202C1}"/>
          </ac:spMkLst>
        </pc:spChg>
        <pc:picChg chg="add del mod ord">
          <ac:chgData name="吳炯霖 WU CHIUNG LIN" userId="44ea1ad1-de1d-42d1-aae8-31583d33f430" providerId="ADAL" clId="{26C8ABC8-482B-4972-8BEC-6A7188EE3EAA}" dt="2024-01-09T14:27:02.568" v="3907" actId="22"/>
          <ac:picMkLst>
            <pc:docMk/>
            <pc:sldMk cId="908253935" sldId="275"/>
            <ac:picMk id="5" creationId="{799FA15C-9C8C-27D8-8CBC-30F95F74B3CF}"/>
          </ac:picMkLst>
        </pc:picChg>
      </pc:sldChg>
      <pc:sldChg chg="addSp delSp modSp new mod ord">
        <pc:chgData name="吳炯霖 WU CHIUNG LIN" userId="44ea1ad1-de1d-42d1-aae8-31583d33f430" providerId="ADAL" clId="{26C8ABC8-482B-4972-8BEC-6A7188EE3EAA}" dt="2024-01-10T05:33:54.870" v="7184" actId="9405"/>
        <pc:sldMkLst>
          <pc:docMk/>
          <pc:sldMk cId="3293271831" sldId="276"/>
        </pc:sldMkLst>
        <pc:spChg chg="mod">
          <ac:chgData name="吳炯霖 WU CHIUNG LIN" userId="44ea1ad1-de1d-42d1-aae8-31583d33f430" providerId="ADAL" clId="{26C8ABC8-482B-4972-8BEC-6A7188EE3EAA}" dt="2024-01-10T05:13:38.633" v="6471" actId="1076"/>
          <ac:spMkLst>
            <pc:docMk/>
            <pc:sldMk cId="3293271831" sldId="276"/>
            <ac:spMk id="2" creationId="{C9A31810-933B-844E-2DCF-3F902A652B19}"/>
          </ac:spMkLst>
        </pc:spChg>
        <pc:spChg chg="del">
          <ac:chgData name="吳炯霖 WU CHIUNG LIN" userId="44ea1ad1-de1d-42d1-aae8-31583d33f430" providerId="ADAL" clId="{26C8ABC8-482B-4972-8BEC-6A7188EE3EAA}" dt="2024-01-10T05:06:46.275" v="6341" actId="22"/>
          <ac:spMkLst>
            <pc:docMk/>
            <pc:sldMk cId="3293271831" sldId="276"/>
            <ac:spMk id="3" creationId="{BC17887D-4969-9DBF-E282-D16F03579F53}"/>
          </ac:spMkLst>
        </pc:spChg>
        <pc:spChg chg="add mod">
          <ac:chgData name="吳炯霖 WU CHIUNG LIN" userId="44ea1ad1-de1d-42d1-aae8-31583d33f430" providerId="ADAL" clId="{26C8ABC8-482B-4972-8BEC-6A7188EE3EAA}" dt="2024-01-10T05:14:36.190" v="6482" actId="164"/>
          <ac:spMkLst>
            <pc:docMk/>
            <pc:sldMk cId="3293271831" sldId="276"/>
            <ac:spMk id="8" creationId="{616F12F1-3486-8AD5-726D-3BAE28A6978F}"/>
          </ac:spMkLst>
        </pc:spChg>
        <pc:spChg chg="add mod">
          <ac:chgData name="吳炯霖 WU CHIUNG LIN" userId="44ea1ad1-de1d-42d1-aae8-31583d33f430" providerId="ADAL" clId="{26C8ABC8-482B-4972-8BEC-6A7188EE3EAA}" dt="2024-01-10T05:18:24.866" v="6518" actId="14100"/>
          <ac:spMkLst>
            <pc:docMk/>
            <pc:sldMk cId="3293271831" sldId="276"/>
            <ac:spMk id="17" creationId="{931196DE-B47E-ABAA-D0A0-E861DD1B8238}"/>
          </ac:spMkLst>
        </pc:spChg>
        <pc:spChg chg="add mod">
          <ac:chgData name="吳炯霖 WU CHIUNG LIN" userId="44ea1ad1-de1d-42d1-aae8-31583d33f430" providerId="ADAL" clId="{26C8ABC8-482B-4972-8BEC-6A7188EE3EAA}" dt="2024-01-10T05:14:36.190" v="6482" actId="164"/>
          <ac:spMkLst>
            <pc:docMk/>
            <pc:sldMk cId="3293271831" sldId="276"/>
            <ac:spMk id="18" creationId="{5B9BA343-E5D2-9FEA-422C-86933B7D4E10}"/>
          </ac:spMkLst>
        </pc:spChg>
        <pc:spChg chg="add mod">
          <ac:chgData name="吳炯霖 WU CHIUNG LIN" userId="44ea1ad1-de1d-42d1-aae8-31583d33f430" providerId="ADAL" clId="{26C8ABC8-482B-4972-8BEC-6A7188EE3EAA}" dt="2024-01-10T05:14:36.190" v="6482" actId="164"/>
          <ac:spMkLst>
            <pc:docMk/>
            <pc:sldMk cId="3293271831" sldId="276"/>
            <ac:spMk id="23" creationId="{22C5A2C1-DD74-B141-7E29-5311FADC1EAD}"/>
          </ac:spMkLst>
        </pc:spChg>
        <pc:spChg chg="add mod">
          <ac:chgData name="吳炯霖 WU CHIUNG LIN" userId="44ea1ad1-de1d-42d1-aae8-31583d33f430" providerId="ADAL" clId="{26C8ABC8-482B-4972-8BEC-6A7188EE3EAA}" dt="2024-01-10T05:14:36.190" v="6482" actId="164"/>
          <ac:spMkLst>
            <pc:docMk/>
            <pc:sldMk cId="3293271831" sldId="276"/>
            <ac:spMk id="24" creationId="{8F6BA51B-768D-7CBA-FD20-94590C2BD6BD}"/>
          </ac:spMkLst>
        </pc:spChg>
        <pc:spChg chg="add mod">
          <ac:chgData name="吳炯霖 WU CHIUNG LIN" userId="44ea1ad1-de1d-42d1-aae8-31583d33f430" providerId="ADAL" clId="{26C8ABC8-482B-4972-8BEC-6A7188EE3EAA}" dt="2024-01-10T05:14:36.190" v="6482" actId="164"/>
          <ac:spMkLst>
            <pc:docMk/>
            <pc:sldMk cId="3293271831" sldId="276"/>
            <ac:spMk id="25" creationId="{90D63003-2C31-6206-9E8F-9DD324F16938}"/>
          </ac:spMkLst>
        </pc:spChg>
        <pc:spChg chg="add mod">
          <ac:chgData name="吳炯霖 WU CHIUNG LIN" userId="44ea1ad1-de1d-42d1-aae8-31583d33f430" providerId="ADAL" clId="{26C8ABC8-482B-4972-8BEC-6A7188EE3EAA}" dt="2024-01-10T05:10:03.615" v="6441"/>
          <ac:spMkLst>
            <pc:docMk/>
            <pc:sldMk cId="3293271831" sldId="276"/>
            <ac:spMk id="26" creationId="{37550551-17E7-EAC3-A439-757508F3DC86}"/>
          </ac:spMkLst>
        </pc:spChg>
        <pc:spChg chg="add mod">
          <ac:chgData name="吳炯霖 WU CHIUNG LIN" userId="44ea1ad1-de1d-42d1-aae8-31583d33f430" providerId="ADAL" clId="{26C8ABC8-482B-4972-8BEC-6A7188EE3EAA}" dt="2024-01-10T05:16:00.049" v="6507" actId="1076"/>
          <ac:spMkLst>
            <pc:docMk/>
            <pc:sldMk cId="3293271831" sldId="276"/>
            <ac:spMk id="35" creationId="{C30BC696-EC61-B7BE-6489-36C7D876C25B}"/>
          </ac:spMkLst>
        </pc:spChg>
        <pc:spChg chg="add mod">
          <ac:chgData name="吳炯霖 WU CHIUNG LIN" userId="44ea1ad1-de1d-42d1-aae8-31583d33f430" providerId="ADAL" clId="{26C8ABC8-482B-4972-8BEC-6A7188EE3EAA}" dt="2024-01-10T05:32:16.093" v="7128" actId="1076"/>
          <ac:spMkLst>
            <pc:docMk/>
            <pc:sldMk cId="3293271831" sldId="276"/>
            <ac:spMk id="36" creationId="{30962DDE-81D1-F26B-0F4D-5792BE9F33E8}"/>
          </ac:spMkLst>
        </pc:spChg>
        <pc:spChg chg="add mod">
          <ac:chgData name="吳炯霖 WU CHIUNG LIN" userId="44ea1ad1-de1d-42d1-aae8-31583d33f430" providerId="ADAL" clId="{26C8ABC8-482B-4972-8BEC-6A7188EE3EAA}" dt="2024-01-10T05:31:55.766" v="7119" actId="688"/>
          <ac:spMkLst>
            <pc:docMk/>
            <pc:sldMk cId="3293271831" sldId="276"/>
            <ac:spMk id="49" creationId="{1EC33CEB-3CD9-BD42-9699-377A1C1358A2}"/>
          </ac:spMkLst>
        </pc:spChg>
        <pc:spChg chg="add mod">
          <ac:chgData name="吳炯霖 WU CHIUNG LIN" userId="44ea1ad1-de1d-42d1-aae8-31583d33f430" providerId="ADAL" clId="{26C8ABC8-482B-4972-8BEC-6A7188EE3EAA}" dt="2024-01-10T05:32:40.915" v="7134" actId="1076"/>
          <ac:spMkLst>
            <pc:docMk/>
            <pc:sldMk cId="3293271831" sldId="276"/>
            <ac:spMk id="50" creationId="{3EE65152-B08B-EDF2-71A0-6541DFD19DF7}"/>
          </ac:spMkLst>
        </pc:spChg>
        <pc:spChg chg="add mod">
          <ac:chgData name="吳炯霖 WU CHIUNG LIN" userId="44ea1ad1-de1d-42d1-aae8-31583d33f430" providerId="ADAL" clId="{26C8ABC8-482B-4972-8BEC-6A7188EE3EAA}" dt="2024-01-10T05:33:10.786" v="7170" actId="1076"/>
          <ac:spMkLst>
            <pc:docMk/>
            <pc:sldMk cId="3293271831" sldId="276"/>
            <ac:spMk id="51" creationId="{25B9C0DF-7B2B-1AD1-92AF-753C332D3FD3}"/>
          </ac:spMkLst>
        </pc:spChg>
        <pc:spChg chg="add mod">
          <ac:chgData name="吳炯霖 WU CHIUNG LIN" userId="44ea1ad1-de1d-42d1-aae8-31583d33f430" providerId="ADAL" clId="{26C8ABC8-482B-4972-8BEC-6A7188EE3EAA}" dt="2024-01-10T05:33:18.105" v="7175" actId="20577"/>
          <ac:spMkLst>
            <pc:docMk/>
            <pc:sldMk cId="3293271831" sldId="276"/>
            <ac:spMk id="52" creationId="{E3789CA5-E4BB-61FA-BF33-941968E4326A}"/>
          </ac:spMkLst>
        </pc:spChg>
        <pc:grpChg chg="add mod">
          <ac:chgData name="吳炯霖 WU CHIUNG LIN" userId="44ea1ad1-de1d-42d1-aae8-31583d33f430" providerId="ADAL" clId="{26C8ABC8-482B-4972-8BEC-6A7188EE3EAA}" dt="2024-01-10T05:14:36.190" v="6482" actId="164"/>
          <ac:grpSpMkLst>
            <pc:docMk/>
            <pc:sldMk cId="3293271831" sldId="276"/>
            <ac:grpSpMk id="22" creationId="{77A9D2A3-DE90-E80D-A291-DF4D0C690D93}"/>
          </ac:grpSpMkLst>
        </pc:grpChg>
        <pc:grpChg chg="add mod">
          <ac:chgData name="吳炯霖 WU CHIUNG LIN" userId="44ea1ad1-de1d-42d1-aae8-31583d33f430" providerId="ADAL" clId="{26C8ABC8-482B-4972-8BEC-6A7188EE3EAA}" dt="2024-01-10T05:15:06.539" v="6487" actId="1076"/>
          <ac:grpSpMkLst>
            <pc:docMk/>
            <pc:sldMk cId="3293271831" sldId="276"/>
            <ac:grpSpMk id="33" creationId="{2E7A3BAD-4F18-DE21-B1E0-A57E9E3F6EBC}"/>
          </ac:grpSpMkLst>
        </pc:grpChg>
        <pc:picChg chg="add mod ord">
          <ac:chgData name="吳炯霖 WU CHIUNG LIN" userId="44ea1ad1-de1d-42d1-aae8-31583d33f430" providerId="ADAL" clId="{26C8ABC8-482B-4972-8BEC-6A7188EE3EAA}" dt="2024-01-10T05:33:24.880" v="7176" actId="1076"/>
          <ac:picMkLst>
            <pc:docMk/>
            <pc:sldMk cId="3293271831" sldId="276"/>
            <ac:picMk id="5" creationId="{7B3DD0FC-8808-58A4-4DAE-3AA10B5B4981}"/>
          </ac:picMkLst>
        </pc:picChg>
        <pc:picChg chg="add mod">
          <ac:chgData name="吳炯霖 WU CHIUNG LIN" userId="44ea1ad1-de1d-42d1-aae8-31583d33f430" providerId="ADAL" clId="{26C8ABC8-482B-4972-8BEC-6A7188EE3EAA}" dt="2024-01-10T05:32:03.686" v="7122" actId="1076"/>
          <ac:picMkLst>
            <pc:docMk/>
            <pc:sldMk cId="3293271831" sldId="276"/>
            <ac:picMk id="7" creationId="{B383327F-95A1-DCE9-0041-FAE4EAE047D6}"/>
          </ac:picMkLst>
        </pc:picChg>
        <pc:picChg chg="add del mod modCrop">
          <ac:chgData name="吳炯霖 WU CHIUNG LIN" userId="44ea1ad1-de1d-42d1-aae8-31583d33f430" providerId="ADAL" clId="{26C8ABC8-482B-4972-8BEC-6A7188EE3EAA}" dt="2024-01-10T05:20:14.187" v="6565" actId="478"/>
          <ac:picMkLst>
            <pc:docMk/>
            <pc:sldMk cId="3293271831" sldId="276"/>
            <ac:picMk id="39" creationId="{50037EBA-0991-841C-48C5-56BC32F526DD}"/>
          </ac:picMkLst>
        </pc:picChg>
        <pc:picChg chg="add del mod">
          <ac:chgData name="吳炯霖 WU CHIUNG LIN" userId="44ea1ad1-de1d-42d1-aae8-31583d33f430" providerId="ADAL" clId="{26C8ABC8-482B-4972-8BEC-6A7188EE3EAA}" dt="2024-01-10T05:20:14.769" v="6566" actId="478"/>
          <ac:picMkLst>
            <pc:docMk/>
            <pc:sldMk cId="3293271831" sldId="276"/>
            <ac:picMk id="43" creationId="{23529738-8213-C341-DBFF-E89E2C409040}"/>
          </ac:picMkLst>
        </pc:picChg>
        <pc:picChg chg="add del mod">
          <ac:chgData name="吳炯霖 WU CHIUNG LIN" userId="44ea1ad1-de1d-42d1-aae8-31583d33f430" providerId="ADAL" clId="{26C8ABC8-482B-4972-8BEC-6A7188EE3EAA}" dt="2024-01-10T05:20:01.293" v="6561" actId="21"/>
          <ac:picMkLst>
            <pc:docMk/>
            <pc:sldMk cId="3293271831" sldId="276"/>
            <ac:picMk id="48" creationId="{9BB99FF1-7368-36E9-C84E-75C3D84109B4}"/>
          </ac:picMkLst>
        </pc:picChg>
        <pc:inkChg chg="add del">
          <ac:chgData name="吳炯霖 WU CHIUNG LIN" userId="44ea1ad1-de1d-42d1-aae8-31583d33f430" providerId="ADAL" clId="{26C8ABC8-482B-4972-8BEC-6A7188EE3EAA}" dt="2024-01-10T05:33:41.998" v="7178" actId="9405"/>
          <ac:inkMkLst>
            <pc:docMk/>
            <pc:sldMk cId="3293271831" sldId="276"/>
            <ac:inkMk id="53" creationId="{DD567139-7D65-EC5D-F96B-9E38DC98464B}"/>
          </ac:inkMkLst>
        </pc:inkChg>
        <pc:inkChg chg="add">
          <ac:chgData name="吳炯霖 WU CHIUNG LIN" userId="44ea1ad1-de1d-42d1-aae8-31583d33f430" providerId="ADAL" clId="{26C8ABC8-482B-4972-8BEC-6A7188EE3EAA}" dt="2024-01-10T05:33:44.099" v="7179" actId="9405"/>
          <ac:inkMkLst>
            <pc:docMk/>
            <pc:sldMk cId="3293271831" sldId="276"/>
            <ac:inkMk id="54" creationId="{61909EAF-0E92-EE2E-3DEC-2295F1A69D73}"/>
          </ac:inkMkLst>
        </pc:inkChg>
        <pc:inkChg chg="add">
          <ac:chgData name="吳炯霖 WU CHIUNG LIN" userId="44ea1ad1-de1d-42d1-aae8-31583d33f430" providerId="ADAL" clId="{26C8ABC8-482B-4972-8BEC-6A7188EE3EAA}" dt="2024-01-10T05:33:45.849" v="7180" actId="9405"/>
          <ac:inkMkLst>
            <pc:docMk/>
            <pc:sldMk cId="3293271831" sldId="276"/>
            <ac:inkMk id="55" creationId="{0BACC7E1-69C3-139D-FDCA-F22D5F4FD6B9}"/>
          </ac:inkMkLst>
        </pc:inkChg>
        <pc:inkChg chg="add">
          <ac:chgData name="吳炯霖 WU CHIUNG LIN" userId="44ea1ad1-de1d-42d1-aae8-31583d33f430" providerId="ADAL" clId="{26C8ABC8-482B-4972-8BEC-6A7188EE3EAA}" dt="2024-01-10T05:33:48.987" v="7181" actId="9405"/>
          <ac:inkMkLst>
            <pc:docMk/>
            <pc:sldMk cId="3293271831" sldId="276"/>
            <ac:inkMk id="56" creationId="{B4013A71-90E3-CA18-BD54-FE1A5C521E2A}"/>
          </ac:inkMkLst>
        </pc:inkChg>
        <pc:inkChg chg="add">
          <ac:chgData name="吳炯霖 WU CHIUNG LIN" userId="44ea1ad1-de1d-42d1-aae8-31583d33f430" providerId="ADAL" clId="{26C8ABC8-482B-4972-8BEC-6A7188EE3EAA}" dt="2024-01-10T05:33:50.769" v="7182" actId="9405"/>
          <ac:inkMkLst>
            <pc:docMk/>
            <pc:sldMk cId="3293271831" sldId="276"/>
            <ac:inkMk id="57" creationId="{A76A8B7E-1A4D-8368-F502-A449220971FF}"/>
          </ac:inkMkLst>
        </pc:inkChg>
        <pc:inkChg chg="add">
          <ac:chgData name="吳炯霖 WU CHIUNG LIN" userId="44ea1ad1-de1d-42d1-aae8-31583d33f430" providerId="ADAL" clId="{26C8ABC8-482B-4972-8BEC-6A7188EE3EAA}" dt="2024-01-10T05:33:53.544" v="7183" actId="9405"/>
          <ac:inkMkLst>
            <pc:docMk/>
            <pc:sldMk cId="3293271831" sldId="276"/>
            <ac:inkMk id="58" creationId="{84005288-F5E5-2B58-B4FC-7431C899A010}"/>
          </ac:inkMkLst>
        </pc:inkChg>
        <pc:inkChg chg="add">
          <ac:chgData name="吳炯霖 WU CHIUNG LIN" userId="44ea1ad1-de1d-42d1-aae8-31583d33f430" providerId="ADAL" clId="{26C8ABC8-482B-4972-8BEC-6A7188EE3EAA}" dt="2024-01-10T05:33:54.870" v="7184" actId="9405"/>
          <ac:inkMkLst>
            <pc:docMk/>
            <pc:sldMk cId="3293271831" sldId="276"/>
            <ac:inkMk id="59" creationId="{2B5AB4A2-3AD7-4A1C-48F7-78A8D4D48D13}"/>
          </ac:inkMkLst>
        </pc:inkChg>
        <pc:cxnChg chg="add mod">
          <ac:chgData name="吳炯霖 WU CHIUNG LIN" userId="44ea1ad1-de1d-42d1-aae8-31583d33f430" providerId="ADAL" clId="{26C8ABC8-482B-4972-8BEC-6A7188EE3EAA}" dt="2024-01-10T05:14:36.190" v="6482" actId="164"/>
          <ac:cxnSpMkLst>
            <pc:docMk/>
            <pc:sldMk cId="3293271831" sldId="276"/>
            <ac:cxnSpMk id="10" creationId="{FE6930DA-76CD-F22D-804F-A216B0D3FE49}"/>
          </ac:cxnSpMkLst>
        </pc:cxnChg>
        <pc:cxnChg chg="add mod">
          <ac:chgData name="吳炯霖 WU CHIUNG LIN" userId="44ea1ad1-de1d-42d1-aae8-31583d33f430" providerId="ADAL" clId="{26C8ABC8-482B-4972-8BEC-6A7188EE3EAA}" dt="2024-01-10T05:14:36.190" v="6482" actId="164"/>
          <ac:cxnSpMkLst>
            <pc:docMk/>
            <pc:sldMk cId="3293271831" sldId="276"/>
            <ac:cxnSpMk id="11" creationId="{63FDBAAB-4E3E-6D0D-1DCB-BC37E7CE4833}"/>
          </ac:cxnSpMkLst>
        </pc:cxnChg>
        <pc:cxnChg chg="add mod">
          <ac:chgData name="吳炯霖 WU CHIUNG LIN" userId="44ea1ad1-de1d-42d1-aae8-31583d33f430" providerId="ADAL" clId="{26C8ABC8-482B-4972-8BEC-6A7188EE3EAA}" dt="2024-01-10T05:14:36.190" v="6482" actId="164"/>
          <ac:cxnSpMkLst>
            <pc:docMk/>
            <pc:sldMk cId="3293271831" sldId="276"/>
            <ac:cxnSpMk id="14" creationId="{9E24BF31-6AEA-C600-7041-B75F054D92DE}"/>
          </ac:cxnSpMkLst>
        </pc:cxnChg>
        <pc:cxnChg chg="add mod">
          <ac:chgData name="吳炯霖 WU CHIUNG LIN" userId="44ea1ad1-de1d-42d1-aae8-31583d33f430" providerId="ADAL" clId="{26C8ABC8-482B-4972-8BEC-6A7188EE3EAA}" dt="2024-01-10T05:16:06.625" v="6508" actId="14100"/>
          <ac:cxnSpMkLst>
            <pc:docMk/>
            <pc:sldMk cId="3293271831" sldId="276"/>
            <ac:cxnSpMk id="19" creationId="{911E1E6D-817B-655F-12A2-026DD88A20EF}"/>
          </ac:cxnSpMkLst>
        </pc:cxnChg>
        <pc:cxnChg chg="add mod">
          <ac:chgData name="吳炯霖 WU CHIUNG LIN" userId="44ea1ad1-de1d-42d1-aae8-31583d33f430" providerId="ADAL" clId="{26C8ABC8-482B-4972-8BEC-6A7188EE3EAA}" dt="2024-01-10T05:09:19.489" v="6420" actId="164"/>
          <ac:cxnSpMkLst>
            <pc:docMk/>
            <pc:sldMk cId="3293271831" sldId="276"/>
            <ac:cxnSpMk id="20" creationId="{CCEC2829-ED39-8E6D-E6B5-5335DE604FA0}"/>
          </ac:cxnSpMkLst>
        </pc:cxnChg>
        <pc:cxnChg chg="add mod">
          <ac:chgData name="吳炯霖 WU CHIUNG LIN" userId="44ea1ad1-de1d-42d1-aae8-31583d33f430" providerId="ADAL" clId="{26C8ABC8-482B-4972-8BEC-6A7188EE3EAA}" dt="2024-01-10T05:09:19.489" v="6420" actId="164"/>
          <ac:cxnSpMkLst>
            <pc:docMk/>
            <pc:sldMk cId="3293271831" sldId="276"/>
            <ac:cxnSpMk id="21" creationId="{6F89EDA2-358E-BA2A-60C8-CFFEA754AD32}"/>
          </ac:cxnSpMkLst>
        </pc:cxnChg>
        <pc:cxnChg chg="add mod">
          <ac:chgData name="吳炯霖 WU CHIUNG LIN" userId="44ea1ad1-de1d-42d1-aae8-31583d33f430" providerId="ADAL" clId="{26C8ABC8-482B-4972-8BEC-6A7188EE3EAA}" dt="2024-01-10T05:18:24.866" v="6518" actId="14100"/>
          <ac:cxnSpMkLst>
            <pc:docMk/>
            <pc:sldMk cId="3293271831" sldId="276"/>
            <ac:cxnSpMk id="28" creationId="{58E23177-EE1B-A5B7-1CD4-379C7F163176}"/>
          </ac:cxnSpMkLst>
        </pc:cxnChg>
        <pc:cxnChg chg="add mod">
          <ac:chgData name="吳炯霖 WU CHIUNG LIN" userId="44ea1ad1-de1d-42d1-aae8-31583d33f430" providerId="ADAL" clId="{26C8ABC8-482B-4972-8BEC-6A7188EE3EAA}" dt="2024-01-10T05:14:36.190" v="6482" actId="164"/>
          <ac:cxnSpMkLst>
            <pc:docMk/>
            <pc:sldMk cId="3293271831" sldId="276"/>
            <ac:cxnSpMk id="29" creationId="{44BC4C54-C3B8-60DB-925C-D0067DDB4331}"/>
          </ac:cxnSpMkLst>
        </pc:cxnChg>
        <pc:cxnChg chg="add del mod">
          <ac:chgData name="吳炯霖 WU CHIUNG LIN" userId="44ea1ad1-de1d-42d1-aae8-31583d33f430" providerId="ADAL" clId="{26C8ABC8-482B-4972-8BEC-6A7188EE3EAA}" dt="2024-01-10T05:20:12.636" v="6564" actId="478"/>
          <ac:cxnSpMkLst>
            <pc:docMk/>
            <pc:sldMk cId="3293271831" sldId="276"/>
            <ac:cxnSpMk id="45" creationId="{D2C1D6D1-C7D9-C1C2-F5DF-774786D224BC}"/>
          </ac:cxnSpMkLst>
        </pc:cxnChg>
      </pc:sldChg>
      <pc:sldChg chg="addSp delSp modSp new mod">
        <pc:chgData name="吳炯霖 WU CHIUNG LIN" userId="44ea1ad1-de1d-42d1-aae8-31583d33f430" providerId="ADAL" clId="{26C8ABC8-482B-4972-8BEC-6A7188EE3EAA}" dt="2024-01-09T16:45:52.035" v="6070" actId="20577"/>
        <pc:sldMkLst>
          <pc:docMk/>
          <pc:sldMk cId="1868045035" sldId="277"/>
        </pc:sldMkLst>
        <pc:spChg chg="del">
          <ac:chgData name="吳炯霖 WU CHIUNG LIN" userId="44ea1ad1-de1d-42d1-aae8-31583d33f430" providerId="ADAL" clId="{26C8ABC8-482B-4972-8BEC-6A7188EE3EAA}" dt="2024-01-09T16:41:07.943" v="5857" actId="478"/>
          <ac:spMkLst>
            <pc:docMk/>
            <pc:sldMk cId="1868045035" sldId="277"/>
            <ac:spMk id="2" creationId="{9F533C28-4A50-44D4-604C-B99F81BC46C1}"/>
          </ac:spMkLst>
        </pc:spChg>
        <pc:spChg chg="mod">
          <ac:chgData name="吳炯霖 WU CHIUNG LIN" userId="44ea1ad1-de1d-42d1-aae8-31583d33f430" providerId="ADAL" clId="{26C8ABC8-482B-4972-8BEC-6A7188EE3EAA}" dt="2024-01-09T16:45:52.035" v="6070" actId="20577"/>
          <ac:spMkLst>
            <pc:docMk/>
            <pc:sldMk cId="1868045035" sldId="277"/>
            <ac:spMk id="3" creationId="{CD2AD3D7-D0D4-1508-4A46-7785A74A4E8B}"/>
          </ac:spMkLst>
        </pc:spChg>
        <pc:spChg chg="add mod">
          <ac:chgData name="吳炯霖 WU CHIUNG LIN" userId="44ea1ad1-de1d-42d1-aae8-31583d33f430" providerId="ADAL" clId="{26C8ABC8-482B-4972-8BEC-6A7188EE3EAA}" dt="2024-01-09T16:43:31.997" v="5889" actId="1076"/>
          <ac:spMkLst>
            <pc:docMk/>
            <pc:sldMk cId="1868045035" sldId="277"/>
            <ac:spMk id="8" creationId="{AADBC18E-D9FE-A2A6-D603-DC3A61B100AA}"/>
          </ac:spMkLst>
        </pc:spChg>
        <pc:spChg chg="add mod">
          <ac:chgData name="吳炯霖 WU CHIUNG LIN" userId="44ea1ad1-de1d-42d1-aae8-31583d33f430" providerId="ADAL" clId="{26C8ABC8-482B-4972-8BEC-6A7188EE3EAA}" dt="2024-01-09T16:43:42.120" v="5893" actId="1076"/>
          <ac:spMkLst>
            <pc:docMk/>
            <pc:sldMk cId="1868045035" sldId="277"/>
            <ac:spMk id="9" creationId="{AF7AF1B8-2745-6537-6E62-857250EAA0BA}"/>
          </ac:spMkLst>
        </pc:spChg>
        <pc:picChg chg="add mod modCrop">
          <ac:chgData name="吳炯霖 WU CHIUNG LIN" userId="44ea1ad1-de1d-42d1-aae8-31583d33f430" providerId="ADAL" clId="{26C8ABC8-482B-4972-8BEC-6A7188EE3EAA}" dt="2024-01-09T16:43:36.136" v="5891" actId="1076"/>
          <ac:picMkLst>
            <pc:docMk/>
            <pc:sldMk cId="1868045035" sldId="277"/>
            <ac:picMk id="5" creationId="{0686D023-1423-2FB6-71EE-C7604D376F5D}"/>
          </ac:picMkLst>
        </pc:picChg>
        <pc:picChg chg="add mod modCrop">
          <ac:chgData name="吳炯霖 WU CHIUNG LIN" userId="44ea1ad1-de1d-42d1-aae8-31583d33f430" providerId="ADAL" clId="{26C8ABC8-482B-4972-8BEC-6A7188EE3EAA}" dt="2024-01-09T16:43:26.037" v="5887" actId="1076"/>
          <ac:picMkLst>
            <pc:docMk/>
            <pc:sldMk cId="1868045035" sldId="277"/>
            <ac:picMk id="7" creationId="{FC98DCFE-691D-F9ED-2CBF-C5E025C63307}"/>
          </ac:picMkLst>
        </pc:picChg>
        <pc:picChg chg="add mod">
          <ac:chgData name="吳炯霖 WU CHIUNG LIN" userId="44ea1ad1-de1d-42d1-aae8-31583d33f430" providerId="ADAL" clId="{26C8ABC8-482B-4972-8BEC-6A7188EE3EAA}" dt="2024-01-09T16:43:37.191" v="5892" actId="1076"/>
          <ac:picMkLst>
            <pc:docMk/>
            <pc:sldMk cId="1868045035" sldId="277"/>
            <ac:picMk id="11" creationId="{0F00BD7A-4574-3A8A-540C-B5291574F896}"/>
          </ac:picMkLst>
        </pc:picChg>
        <pc:picChg chg="add del">
          <ac:chgData name="吳炯霖 WU CHIUNG LIN" userId="44ea1ad1-de1d-42d1-aae8-31583d33f430" providerId="ADAL" clId="{26C8ABC8-482B-4972-8BEC-6A7188EE3EAA}" dt="2024-01-09T16:42:21.444" v="5874" actId="22"/>
          <ac:picMkLst>
            <pc:docMk/>
            <pc:sldMk cId="1868045035" sldId="277"/>
            <ac:picMk id="13" creationId="{E93935DA-A395-549E-DF25-7E72139C95AE}"/>
          </ac:picMkLst>
        </pc:picChg>
        <pc:picChg chg="add mod modCrop">
          <ac:chgData name="吳炯霖 WU CHIUNG LIN" userId="44ea1ad1-de1d-42d1-aae8-31583d33f430" providerId="ADAL" clId="{26C8ABC8-482B-4972-8BEC-6A7188EE3EAA}" dt="2024-01-09T16:43:26.037" v="5887" actId="1076"/>
          <ac:picMkLst>
            <pc:docMk/>
            <pc:sldMk cId="1868045035" sldId="277"/>
            <ac:picMk id="14" creationId="{D95F5A6C-1191-A577-A9E4-EC583467E28C}"/>
          </ac:picMkLst>
        </pc:picChg>
        <pc:cxnChg chg="add mod">
          <ac:chgData name="吳炯霖 WU CHIUNG LIN" userId="44ea1ad1-de1d-42d1-aae8-31583d33f430" providerId="ADAL" clId="{26C8ABC8-482B-4972-8BEC-6A7188EE3EAA}" dt="2024-01-09T16:44:04.180" v="5899" actId="1076"/>
          <ac:cxnSpMkLst>
            <pc:docMk/>
            <pc:sldMk cId="1868045035" sldId="277"/>
            <ac:cxnSpMk id="16" creationId="{C7443BC5-193E-A219-C292-5AB82EE7F885}"/>
          </ac:cxnSpMkLst>
        </pc:cxnChg>
      </pc:sldChg>
      <pc:sldChg chg="addSp modSp new mod">
        <pc:chgData name="吳炯霖 WU CHIUNG LIN" userId="44ea1ad1-de1d-42d1-aae8-31583d33f430" providerId="ADAL" clId="{26C8ABC8-482B-4972-8BEC-6A7188EE3EAA}" dt="2024-01-10T05:40:58.014" v="7265" actId="20577"/>
        <pc:sldMkLst>
          <pc:docMk/>
          <pc:sldMk cId="3024356985" sldId="278"/>
        </pc:sldMkLst>
        <pc:spChg chg="mod">
          <ac:chgData name="吳炯霖 WU CHIUNG LIN" userId="44ea1ad1-de1d-42d1-aae8-31583d33f430" providerId="ADAL" clId="{26C8ABC8-482B-4972-8BEC-6A7188EE3EAA}" dt="2024-01-09T16:36:43.383" v="5756"/>
          <ac:spMkLst>
            <pc:docMk/>
            <pc:sldMk cId="3024356985" sldId="278"/>
            <ac:spMk id="2" creationId="{E0102439-0A62-8947-C12D-16B9D9CC0735}"/>
          </ac:spMkLst>
        </pc:spChg>
        <pc:spChg chg="mod">
          <ac:chgData name="吳炯霖 WU CHIUNG LIN" userId="44ea1ad1-de1d-42d1-aae8-31583d33f430" providerId="ADAL" clId="{26C8ABC8-482B-4972-8BEC-6A7188EE3EAA}" dt="2024-01-10T05:40:58.014" v="7265" actId="20577"/>
          <ac:spMkLst>
            <pc:docMk/>
            <pc:sldMk cId="3024356985" sldId="278"/>
            <ac:spMk id="3" creationId="{A7444D53-B960-1828-2DA1-7662C1D6E4B5}"/>
          </ac:spMkLst>
        </pc:spChg>
        <pc:picChg chg="add mod">
          <ac:chgData name="吳炯霖 WU CHIUNG LIN" userId="44ea1ad1-de1d-42d1-aae8-31583d33f430" providerId="ADAL" clId="{26C8ABC8-482B-4972-8BEC-6A7188EE3EAA}" dt="2024-01-09T16:36:29.118" v="5723" actId="1076"/>
          <ac:picMkLst>
            <pc:docMk/>
            <pc:sldMk cId="3024356985" sldId="278"/>
            <ac:picMk id="4" creationId="{4620D651-AB2C-C271-7BCD-158EFACFEC66}"/>
          </ac:picMkLst>
        </pc:picChg>
        <pc:picChg chg="add mod modCrop">
          <ac:chgData name="吳炯霖 WU CHIUNG LIN" userId="44ea1ad1-de1d-42d1-aae8-31583d33f430" providerId="ADAL" clId="{26C8ABC8-482B-4972-8BEC-6A7188EE3EAA}" dt="2024-01-10T05:37:51.717" v="7247" actId="1076"/>
          <ac:picMkLst>
            <pc:docMk/>
            <pc:sldMk cId="3024356985" sldId="278"/>
            <ac:picMk id="6" creationId="{1524CFD1-5CEC-3B57-5CE3-285015B4F961}"/>
          </ac:picMkLst>
        </pc:picChg>
        <pc:picChg chg="add mod">
          <ac:chgData name="吳炯霖 WU CHIUNG LIN" userId="44ea1ad1-de1d-42d1-aae8-31583d33f430" providerId="ADAL" clId="{26C8ABC8-482B-4972-8BEC-6A7188EE3EAA}" dt="2024-01-10T05:37:53.061" v="7248" actId="1076"/>
          <ac:picMkLst>
            <pc:docMk/>
            <pc:sldMk cId="3024356985" sldId="278"/>
            <ac:picMk id="8" creationId="{DB2E6EC1-66C9-9C7F-E0C1-1BDE9F3FFFC0}"/>
          </ac:picMkLst>
        </pc:picChg>
      </pc:sldChg>
      <pc:sldChg chg="addSp delSp modSp new mod">
        <pc:chgData name="吳炯霖 WU CHIUNG LIN" userId="44ea1ad1-de1d-42d1-aae8-31583d33f430" providerId="ADAL" clId="{26C8ABC8-482B-4972-8BEC-6A7188EE3EAA}" dt="2024-01-09T16:52:25.163" v="6208" actId="1076"/>
        <pc:sldMkLst>
          <pc:docMk/>
          <pc:sldMk cId="3318657290" sldId="279"/>
        </pc:sldMkLst>
        <pc:spChg chg="del">
          <ac:chgData name="吳炯霖 WU CHIUNG LIN" userId="44ea1ad1-de1d-42d1-aae8-31583d33f430" providerId="ADAL" clId="{26C8ABC8-482B-4972-8BEC-6A7188EE3EAA}" dt="2024-01-09T16:46:26.765" v="6076" actId="22"/>
          <ac:spMkLst>
            <pc:docMk/>
            <pc:sldMk cId="3318657290" sldId="279"/>
            <ac:spMk id="3" creationId="{8DEE722E-26E2-41A4-735B-A5C699BB3892}"/>
          </ac:spMkLst>
        </pc:spChg>
        <pc:spChg chg="add mod">
          <ac:chgData name="吳炯霖 WU CHIUNG LIN" userId="44ea1ad1-de1d-42d1-aae8-31583d33f430" providerId="ADAL" clId="{26C8ABC8-482B-4972-8BEC-6A7188EE3EAA}" dt="2024-01-09T16:50:59.968" v="6118" actId="1076"/>
          <ac:spMkLst>
            <pc:docMk/>
            <pc:sldMk cId="3318657290" sldId="279"/>
            <ac:spMk id="8" creationId="{6FFF1456-8706-A259-B041-5D9AD81B8BEC}"/>
          </ac:spMkLst>
        </pc:spChg>
        <pc:spChg chg="add mod">
          <ac:chgData name="吳炯霖 WU CHIUNG LIN" userId="44ea1ad1-de1d-42d1-aae8-31583d33f430" providerId="ADAL" clId="{26C8ABC8-482B-4972-8BEC-6A7188EE3EAA}" dt="2024-01-09T16:51:03.188" v="6119" actId="1076"/>
          <ac:spMkLst>
            <pc:docMk/>
            <pc:sldMk cId="3318657290" sldId="279"/>
            <ac:spMk id="9" creationId="{35AA3A1A-A98B-63C8-5148-C2C93ADEFB05}"/>
          </ac:spMkLst>
        </pc:spChg>
        <pc:spChg chg="add mod">
          <ac:chgData name="吳炯霖 WU CHIUNG LIN" userId="44ea1ad1-de1d-42d1-aae8-31583d33f430" providerId="ADAL" clId="{26C8ABC8-482B-4972-8BEC-6A7188EE3EAA}" dt="2024-01-09T16:52:25.163" v="6208" actId="1076"/>
          <ac:spMkLst>
            <pc:docMk/>
            <pc:sldMk cId="3318657290" sldId="279"/>
            <ac:spMk id="10" creationId="{6377C9D4-2093-7523-C49E-5A3C8A423F33}"/>
          </ac:spMkLst>
        </pc:spChg>
        <pc:picChg chg="add mod">
          <ac:chgData name="吳炯霖 WU CHIUNG LIN" userId="44ea1ad1-de1d-42d1-aae8-31583d33f430" providerId="ADAL" clId="{26C8ABC8-482B-4972-8BEC-6A7188EE3EAA}" dt="2024-01-09T16:47:11.012" v="6085" actId="1076"/>
          <ac:picMkLst>
            <pc:docMk/>
            <pc:sldMk cId="3318657290" sldId="279"/>
            <ac:picMk id="5" creationId="{6B5B735E-1DCC-D6FD-8498-48DE74D8EF84}"/>
          </ac:picMkLst>
        </pc:picChg>
        <pc:picChg chg="add mod ord">
          <ac:chgData name="吳炯霖 WU CHIUNG LIN" userId="44ea1ad1-de1d-42d1-aae8-31583d33f430" providerId="ADAL" clId="{26C8ABC8-482B-4972-8BEC-6A7188EE3EAA}" dt="2024-01-09T16:47:03.692" v="6081" actId="1076"/>
          <ac:picMkLst>
            <pc:docMk/>
            <pc:sldMk cId="3318657290" sldId="279"/>
            <ac:picMk id="7" creationId="{05D96F1C-AFE3-F31D-ADF0-1AE94A149FB4}"/>
          </ac:picMkLst>
        </pc:picChg>
      </pc:sldChg>
      <pc:sldChg chg="addSp delSp modSp new mod">
        <pc:chgData name="吳炯霖 WU CHIUNG LIN" userId="44ea1ad1-de1d-42d1-aae8-31583d33f430" providerId="ADAL" clId="{26C8ABC8-482B-4972-8BEC-6A7188EE3EAA}" dt="2024-01-10T07:40:21.796" v="8694" actId="1076"/>
        <pc:sldMkLst>
          <pc:docMk/>
          <pc:sldMk cId="42899744" sldId="280"/>
        </pc:sldMkLst>
        <pc:spChg chg="mod">
          <ac:chgData name="吳炯霖 WU CHIUNG LIN" userId="44ea1ad1-de1d-42d1-aae8-31583d33f430" providerId="ADAL" clId="{26C8ABC8-482B-4972-8BEC-6A7188EE3EAA}" dt="2024-01-10T07:35:51.685" v="8556" actId="20577"/>
          <ac:spMkLst>
            <pc:docMk/>
            <pc:sldMk cId="42899744" sldId="280"/>
            <ac:spMk id="2" creationId="{6B8BAE61-BAFB-5109-F87B-36866791DD54}"/>
          </ac:spMkLst>
        </pc:spChg>
        <pc:spChg chg="del">
          <ac:chgData name="吳炯霖 WU CHIUNG LIN" userId="44ea1ad1-de1d-42d1-aae8-31583d33f430" providerId="ADAL" clId="{26C8ABC8-482B-4972-8BEC-6A7188EE3EAA}" dt="2024-01-09T16:48:48.715" v="6091" actId="22"/>
          <ac:spMkLst>
            <pc:docMk/>
            <pc:sldMk cId="42899744" sldId="280"/>
            <ac:spMk id="3" creationId="{3C2AAA6F-0BAD-F6DA-54AC-182920E2ED01}"/>
          </ac:spMkLst>
        </pc:spChg>
        <pc:spChg chg="add mod">
          <ac:chgData name="吳炯霖 WU CHIUNG LIN" userId="44ea1ad1-de1d-42d1-aae8-31583d33f430" providerId="ADAL" clId="{26C8ABC8-482B-4972-8BEC-6A7188EE3EAA}" dt="2024-01-09T16:59:48.675" v="6256" actId="1076"/>
          <ac:spMkLst>
            <pc:docMk/>
            <pc:sldMk cId="42899744" sldId="280"/>
            <ac:spMk id="8" creationId="{571173CE-AFEF-67CA-7FC5-8EAB83B4AF62}"/>
          </ac:spMkLst>
        </pc:spChg>
        <pc:spChg chg="add mod">
          <ac:chgData name="吳炯霖 WU CHIUNG LIN" userId="44ea1ad1-de1d-42d1-aae8-31583d33f430" providerId="ADAL" clId="{26C8ABC8-482B-4972-8BEC-6A7188EE3EAA}" dt="2024-01-09T16:56:43.908" v="6239" actId="1076"/>
          <ac:spMkLst>
            <pc:docMk/>
            <pc:sldMk cId="42899744" sldId="280"/>
            <ac:spMk id="21" creationId="{39876B25-4F11-F9E4-B73F-9C2C00379552}"/>
          </ac:spMkLst>
        </pc:spChg>
        <pc:spChg chg="add mod">
          <ac:chgData name="吳炯霖 WU CHIUNG LIN" userId="44ea1ad1-de1d-42d1-aae8-31583d33f430" providerId="ADAL" clId="{26C8ABC8-482B-4972-8BEC-6A7188EE3EAA}" dt="2024-01-09T16:56:59.180" v="6245" actId="1076"/>
          <ac:spMkLst>
            <pc:docMk/>
            <pc:sldMk cId="42899744" sldId="280"/>
            <ac:spMk id="22" creationId="{18D5F531-32E0-87D3-2033-7867E20D1B8F}"/>
          </ac:spMkLst>
        </pc:spChg>
        <pc:spChg chg="add mod">
          <ac:chgData name="吳炯霖 WU CHIUNG LIN" userId="44ea1ad1-de1d-42d1-aae8-31583d33f430" providerId="ADAL" clId="{26C8ABC8-482B-4972-8BEC-6A7188EE3EAA}" dt="2024-01-09T16:56:43.908" v="6239" actId="1076"/>
          <ac:spMkLst>
            <pc:docMk/>
            <pc:sldMk cId="42899744" sldId="280"/>
            <ac:spMk id="23" creationId="{9504857A-8874-1439-4884-A81BB553D089}"/>
          </ac:spMkLst>
        </pc:spChg>
        <pc:spChg chg="add mod">
          <ac:chgData name="吳炯霖 WU CHIUNG LIN" userId="44ea1ad1-de1d-42d1-aae8-31583d33f430" providerId="ADAL" clId="{26C8ABC8-482B-4972-8BEC-6A7188EE3EAA}" dt="2024-01-09T16:56:43.908" v="6239" actId="1076"/>
          <ac:spMkLst>
            <pc:docMk/>
            <pc:sldMk cId="42899744" sldId="280"/>
            <ac:spMk id="24" creationId="{2CD5747D-EB3E-B24A-15B7-ABFBB1052146}"/>
          </ac:spMkLst>
        </pc:spChg>
        <pc:spChg chg="add mod">
          <ac:chgData name="吳炯霖 WU CHIUNG LIN" userId="44ea1ad1-de1d-42d1-aae8-31583d33f430" providerId="ADAL" clId="{26C8ABC8-482B-4972-8BEC-6A7188EE3EAA}" dt="2024-01-09T16:56:43.908" v="6239" actId="1076"/>
          <ac:spMkLst>
            <pc:docMk/>
            <pc:sldMk cId="42899744" sldId="280"/>
            <ac:spMk id="25" creationId="{31E83393-9401-9D0A-30C0-7FAE6D0AA74D}"/>
          </ac:spMkLst>
        </pc:spChg>
        <pc:spChg chg="add mod">
          <ac:chgData name="吳炯霖 WU CHIUNG LIN" userId="44ea1ad1-de1d-42d1-aae8-31583d33f430" providerId="ADAL" clId="{26C8ABC8-482B-4972-8BEC-6A7188EE3EAA}" dt="2024-01-09T16:59:43.585" v="6255" actId="1076"/>
          <ac:spMkLst>
            <pc:docMk/>
            <pc:sldMk cId="42899744" sldId="280"/>
            <ac:spMk id="30" creationId="{7671B63A-DE59-8AFD-51F5-577137C01E60}"/>
          </ac:spMkLst>
        </pc:spChg>
        <pc:spChg chg="add mod">
          <ac:chgData name="吳炯霖 WU CHIUNG LIN" userId="44ea1ad1-de1d-42d1-aae8-31583d33f430" providerId="ADAL" clId="{26C8ABC8-482B-4972-8BEC-6A7188EE3EAA}" dt="2024-01-10T07:40:21.796" v="8694" actId="1076"/>
          <ac:spMkLst>
            <pc:docMk/>
            <pc:sldMk cId="42899744" sldId="280"/>
            <ac:spMk id="50" creationId="{4C994AB5-7333-0895-E34E-E71887EFE698}"/>
          </ac:spMkLst>
        </pc:spChg>
        <pc:picChg chg="add del mod">
          <ac:chgData name="吳炯霖 WU CHIUNG LIN" userId="44ea1ad1-de1d-42d1-aae8-31583d33f430" providerId="ADAL" clId="{26C8ABC8-482B-4972-8BEC-6A7188EE3EAA}" dt="2024-01-10T07:21:44.459" v="8332" actId="478"/>
          <ac:picMkLst>
            <pc:docMk/>
            <pc:sldMk cId="42899744" sldId="280"/>
            <ac:picMk id="4" creationId="{FB6E7D64-098D-2519-C1FB-BFA97452CB99}"/>
          </ac:picMkLst>
        </pc:picChg>
        <pc:picChg chg="add mod ord modCrop">
          <ac:chgData name="吳炯霖 WU CHIUNG LIN" userId="44ea1ad1-de1d-42d1-aae8-31583d33f430" providerId="ADAL" clId="{26C8ABC8-482B-4972-8BEC-6A7188EE3EAA}" dt="2024-01-09T16:55:44.196" v="6226" actId="1076"/>
          <ac:picMkLst>
            <pc:docMk/>
            <pc:sldMk cId="42899744" sldId="280"/>
            <ac:picMk id="5" creationId="{4906147B-6590-0C31-549E-3870B775E5CA}"/>
          </ac:picMkLst>
        </pc:picChg>
        <pc:picChg chg="add mod modCrop">
          <ac:chgData name="吳炯霖 WU CHIUNG LIN" userId="44ea1ad1-de1d-42d1-aae8-31583d33f430" providerId="ADAL" clId="{26C8ABC8-482B-4972-8BEC-6A7188EE3EAA}" dt="2024-01-09T16:56:17.295" v="6237" actId="1076"/>
          <ac:picMkLst>
            <pc:docMk/>
            <pc:sldMk cId="42899744" sldId="280"/>
            <ac:picMk id="7" creationId="{4A0D5B3C-3F26-7DA8-2FFC-00C97A77A371}"/>
          </ac:picMkLst>
        </pc:picChg>
        <pc:picChg chg="add mod">
          <ac:chgData name="吳炯霖 WU CHIUNG LIN" userId="44ea1ad1-de1d-42d1-aae8-31583d33f430" providerId="ADAL" clId="{26C8ABC8-482B-4972-8BEC-6A7188EE3EAA}" dt="2024-01-09T16:56:49.920" v="6241" actId="1076"/>
          <ac:picMkLst>
            <pc:docMk/>
            <pc:sldMk cId="42899744" sldId="280"/>
            <ac:picMk id="10" creationId="{3F7241F0-B18B-998A-A146-C4E5933D64D3}"/>
          </ac:picMkLst>
        </pc:picChg>
        <pc:picChg chg="add mod">
          <ac:chgData name="吳炯霖 WU CHIUNG LIN" userId="44ea1ad1-de1d-42d1-aae8-31583d33f430" providerId="ADAL" clId="{26C8ABC8-482B-4972-8BEC-6A7188EE3EAA}" dt="2024-01-09T16:56:48.352" v="6240" actId="1076"/>
          <ac:picMkLst>
            <pc:docMk/>
            <pc:sldMk cId="42899744" sldId="280"/>
            <ac:picMk id="12" creationId="{07727CEB-F5DF-C23A-33FC-6533FCBB1B2E}"/>
          </ac:picMkLst>
        </pc:picChg>
        <pc:picChg chg="add mod">
          <ac:chgData name="吳炯霖 WU CHIUNG LIN" userId="44ea1ad1-de1d-42d1-aae8-31583d33f430" providerId="ADAL" clId="{26C8ABC8-482B-4972-8BEC-6A7188EE3EAA}" dt="2024-01-09T16:55:58.416" v="6231" actId="1076"/>
          <ac:picMkLst>
            <pc:docMk/>
            <pc:sldMk cId="42899744" sldId="280"/>
            <ac:picMk id="14" creationId="{C30B80FD-7B7A-15FE-0464-173E95D45C05}"/>
          </ac:picMkLst>
        </pc:picChg>
        <pc:picChg chg="add del mod">
          <ac:chgData name="吳炯霖 WU CHIUNG LIN" userId="44ea1ad1-de1d-42d1-aae8-31583d33f430" providerId="ADAL" clId="{26C8ABC8-482B-4972-8BEC-6A7188EE3EAA}" dt="2024-01-10T06:41:43.673" v="7991" actId="478"/>
          <ac:picMkLst>
            <pc:docMk/>
            <pc:sldMk cId="42899744" sldId="280"/>
            <ac:picMk id="16" creationId="{A1C5E7AF-CF6E-542D-ABAC-CBC2D92AAF47}"/>
          </ac:picMkLst>
        </pc:picChg>
        <pc:picChg chg="add mod">
          <ac:chgData name="吳炯霖 WU CHIUNG LIN" userId="44ea1ad1-de1d-42d1-aae8-31583d33f430" providerId="ADAL" clId="{26C8ABC8-482B-4972-8BEC-6A7188EE3EAA}" dt="2024-01-09T16:56:52.515" v="6243" actId="1076"/>
          <ac:picMkLst>
            <pc:docMk/>
            <pc:sldMk cId="42899744" sldId="280"/>
            <ac:picMk id="18" creationId="{E49092FB-C6DF-D905-882E-E7AAA3885F01}"/>
          </ac:picMkLst>
        </pc:picChg>
        <pc:picChg chg="add mod">
          <ac:chgData name="吳炯霖 WU CHIUNG LIN" userId="44ea1ad1-de1d-42d1-aae8-31583d33f430" providerId="ADAL" clId="{26C8ABC8-482B-4972-8BEC-6A7188EE3EAA}" dt="2024-01-09T16:56:53.776" v="6244" actId="1076"/>
          <ac:picMkLst>
            <pc:docMk/>
            <pc:sldMk cId="42899744" sldId="280"/>
            <ac:picMk id="20" creationId="{044DE7A9-0463-DC8C-8E20-3151B10F5ED7}"/>
          </ac:picMkLst>
        </pc:picChg>
        <pc:picChg chg="add mod">
          <ac:chgData name="吳炯霖 WU CHIUNG LIN" userId="44ea1ad1-de1d-42d1-aae8-31583d33f430" providerId="ADAL" clId="{26C8ABC8-482B-4972-8BEC-6A7188EE3EAA}" dt="2024-01-09T17:02:05.574" v="6257" actId="1076"/>
          <ac:picMkLst>
            <pc:docMk/>
            <pc:sldMk cId="42899744" sldId="280"/>
            <ac:picMk id="27" creationId="{06874A03-7B9B-F565-FE0E-9A9AA8687F5B}"/>
          </ac:picMkLst>
        </pc:picChg>
        <pc:picChg chg="add mod">
          <ac:chgData name="吳炯霖 WU CHIUNG LIN" userId="44ea1ad1-de1d-42d1-aae8-31583d33f430" providerId="ADAL" clId="{26C8ABC8-482B-4972-8BEC-6A7188EE3EAA}" dt="2024-01-09T16:57:46.997" v="6253" actId="1076"/>
          <ac:picMkLst>
            <pc:docMk/>
            <pc:sldMk cId="42899744" sldId="280"/>
            <ac:picMk id="29" creationId="{58D08684-17E8-94AF-6FA2-8A3F9986269E}"/>
          </ac:picMkLst>
        </pc:picChg>
        <pc:inkChg chg="add">
          <ac:chgData name="吳炯霖 WU CHIUNG LIN" userId="44ea1ad1-de1d-42d1-aae8-31583d33f430" providerId="ADAL" clId="{26C8ABC8-482B-4972-8BEC-6A7188EE3EAA}" dt="2024-01-10T07:28:01.987" v="8343" actId="9405"/>
          <ac:inkMkLst>
            <pc:docMk/>
            <pc:sldMk cId="42899744" sldId="280"/>
            <ac:inkMk id="6" creationId="{D6B7BC78-DAA5-8751-4477-A3399A286DB0}"/>
          </ac:inkMkLst>
        </pc:inkChg>
        <pc:inkChg chg="add">
          <ac:chgData name="吳炯霖 WU CHIUNG LIN" userId="44ea1ad1-de1d-42d1-aae8-31583d33f430" providerId="ADAL" clId="{26C8ABC8-482B-4972-8BEC-6A7188EE3EAA}" dt="2024-01-10T07:28:03.928" v="8344" actId="9405"/>
          <ac:inkMkLst>
            <pc:docMk/>
            <pc:sldMk cId="42899744" sldId="280"/>
            <ac:inkMk id="9" creationId="{0476C572-136E-E316-235A-6590117EB0E0}"/>
          </ac:inkMkLst>
        </pc:inkChg>
        <pc:inkChg chg="add del">
          <ac:chgData name="吳炯霖 WU CHIUNG LIN" userId="44ea1ad1-de1d-42d1-aae8-31583d33f430" providerId="ADAL" clId="{26C8ABC8-482B-4972-8BEC-6A7188EE3EAA}" dt="2024-01-10T07:28:12.720" v="8348" actId="9405"/>
          <ac:inkMkLst>
            <pc:docMk/>
            <pc:sldMk cId="42899744" sldId="280"/>
            <ac:inkMk id="11" creationId="{5F124769-3265-C726-8C6A-8E6C13D777AE}"/>
          </ac:inkMkLst>
        </pc:inkChg>
        <pc:inkChg chg="add del">
          <ac:chgData name="吳炯霖 WU CHIUNG LIN" userId="44ea1ad1-de1d-42d1-aae8-31583d33f430" providerId="ADAL" clId="{26C8ABC8-482B-4972-8BEC-6A7188EE3EAA}" dt="2024-01-10T07:28:12.562" v="8347" actId="9405"/>
          <ac:inkMkLst>
            <pc:docMk/>
            <pc:sldMk cId="42899744" sldId="280"/>
            <ac:inkMk id="13" creationId="{2CFE9946-42FA-9F5C-674B-F426AFD17C57}"/>
          </ac:inkMkLst>
        </pc:inkChg>
        <pc:inkChg chg="add">
          <ac:chgData name="吳炯霖 WU CHIUNG LIN" userId="44ea1ad1-de1d-42d1-aae8-31583d33f430" providerId="ADAL" clId="{26C8ABC8-482B-4972-8BEC-6A7188EE3EAA}" dt="2024-01-10T07:28:17.130" v="8349" actId="9405"/>
          <ac:inkMkLst>
            <pc:docMk/>
            <pc:sldMk cId="42899744" sldId="280"/>
            <ac:inkMk id="15" creationId="{CF44FCC5-4ABF-DAAC-4319-DA708F6C8F00}"/>
          </ac:inkMkLst>
        </pc:inkChg>
        <pc:inkChg chg="add">
          <ac:chgData name="吳炯霖 WU CHIUNG LIN" userId="44ea1ad1-de1d-42d1-aae8-31583d33f430" providerId="ADAL" clId="{26C8ABC8-482B-4972-8BEC-6A7188EE3EAA}" dt="2024-01-10T07:28:20.513" v="8350" actId="9405"/>
          <ac:inkMkLst>
            <pc:docMk/>
            <pc:sldMk cId="42899744" sldId="280"/>
            <ac:inkMk id="17" creationId="{0CDB65EA-896D-B53F-9317-CB80C9FAF89D}"/>
          </ac:inkMkLst>
        </pc:inkChg>
        <pc:inkChg chg="add">
          <ac:chgData name="吳炯霖 WU CHIUNG LIN" userId="44ea1ad1-de1d-42d1-aae8-31583d33f430" providerId="ADAL" clId="{26C8ABC8-482B-4972-8BEC-6A7188EE3EAA}" dt="2024-01-10T07:28:26.648" v="8351" actId="9405"/>
          <ac:inkMkLst>
            <pc:docMk/>
            <pc:sldMk cId="42899744" sldId="280"/>
            <ac:inkMk id="19" creationId="{DFA58002-7A5E-3325-60AE-6B08F3757476}"/>
          </ac:inkMkLst>
        </pc:inkChg>
        <pc:inkChg chg="add">
          <ac:chgData name="吳炯霖 WU CHIUNG LIN" userId="44ea1ad1-de1d-42d1-aae8-31583d33f430" providerId="ADAL" clId="{26C8ABC8-482B-4972-8BEC-6A7188EE3EAA}" dt="2024-01-10T07:28:27.669" v="8352" actId="9405"/>
          <ac:inkMkLst>
            <pc:docMk/>
            <pc:sldMk cId="42899744" sldId="280"/>
            <ac:inkMk id="26" creationId="{2653DF2F-8CA2-7030-A738-361AEAC1FBB5}"/>
          </ac:inkMkLst>
        </pc:inkChg>
        <pc:inkChg chg="add del">
          <ac:chgData name="吳炯霖 WU CHIUNG LIN" userId="44ea1ad1-de1d-42d1-aae8-31583d33f430" providerId="ADAL" clId="{26C8ABC8-482B-4972-8BEC-6A7188EE3EAA}" dt="2024-01-10T07:28:40.241" v="8354" actId="9405"/>
          <ac:inkMkLst>
            <pc:docMk/>
            <pc:sldMk cId="42899744" sldId="280"/>
            <ac:inkMk id="28" creationId="{B74B4947-FCDF-D283-62FD-73595644A1D6}"/>
          </ac:inkMkLst>
        </pc:inkChg>
        <pc:inkChg chg="add">
          <ac:chgData name="吳炯霖 WU CHIUNG LIN" userId="44ea1ad1-de1d-42d1-aae8-31583d33f430" providerId="ADAL" clId="{26C8ABC8-482B-4972-8BEC-6A7188EE3EAA}" dt="2024-01-10T07:28:41.530" v="8355" actId="9405"/>
          <ac:inkMkLst>
            <pc:docMk/>
            <pc:sldMk cId="42899744" sldId="280"/>
            <ac:inkMk id="31" creationId="{4618E91E-2F95-B949-C8EF-5890AF67060F}"/>
          </ac:inkMkLst>
        </pc:inkChg>
        <pc:inkChg chg="add">
          <ac:chgData name="吳炯霖 WU CHIUNG LIN" userId="44ea1ad1-de1d-42d1-aae8-31583d33f430" providerId="ADAL" clId="{26C8ABC8-482B-4972-8BEC-6A7188EE3EAA}" dt="2024-01-10T07:28:43.690" v="8356" actId="9405"/>
          <ac:inkMkLst>
            <pc:docMk/>
            <pc:sldMk cId="42899744" sldId="280"/>
            <ac:inkMk id="32" creationId="{8F896BB4-994A-680A-9499-B921C19F283E}"/>
          </ac:inkMkLst>
        </pc:inkChg>
        <pc:inkChg chg="add">
          <ac:chgData name="吳炯霖 WU CHIUNG LIN" userId="44ea1ad1-de1d-42d1-aae8-31583d33f430" providerId="ADAL" clId="{26C8ABC8-482B-4972-8BEC-6A7188EE3EAA}" dt="2024-01-10T07:28:50.373" v="8357" actId="9405"/>
          <ac:inkMkLst>
            <pc:docMk/>
            <pc:sldMk cId="42899744" sldId="280"/>
            <ac:inkMk id="33" creationId="{5912FFE3-0FAE-0931-C63C-60557451A418}"/>
          </ac:inkMkLst>
        </pc:inkChg>
        <pc:inkChg chg="add">
          <ac:chgData name="吳炯霖 WU CHIUNG LIN" userId="44ea1ad1-de1d-42d1-aae8-31583d33f430" providerId="ADAL" clId="{26C8ABC8-482B-4972-8BEC-6A7188EE3EAA}" dt="2024-01-10T07:28:51.412" v="8358" actId="9405"/>
          <ac:inkMkLst>
            <pc:docMk/>
            <pc:sldMk cId="42899744" sldId="280"/>
            <ac:inkMk id="34" creationId="{8551213A-2C39-8CFA-1FCB-41387C638C8D}"/>
          </ac:inkMkLst>
        </pc:inkChg>
        <pc:inkChg chg="add">
          <ac:chgData name="吳炯霖 WU CHIUNG LIN" userId="44ea1ad1-de1d-42d1-aae8-31583d33f430" providerId="ADAL" clId="{26C8ABC8-482B-4972-8BEC-6A7188EE3EAA}" dt="2024-01-10T07:28:54.572" v="8359" actId="9405"/>
          <ac:inkMkLst>
            <pc:docMk/>
            <pc:sldMk cId="42899744" sldId="280"/>
            <ac:inkMk id="35" creationId="{67D43F43-74A3-0A70-874E-E81F56886119}"/>
          </ac:inkMkLst>
        </pc:inkChg>
        <pc:inkChg chg="add">
          <ac:chgData name="吳炯霖 WU CHIUNG LIN" userId="44ea1ad1-de1d-42d1-aae8-31583d33f430" providerId="ADAL" clId="{26C8ABC8-482B-4972-8BEC-6A7188EE3EAA}" dt="2024-01-10T07:28:56.331" v="8360" actId="9405"/>
          <ac:inkMkLst>
            <pc:docMk/>
            <pc:sldMk cId="42899744" sldId="280"/>
            <ac:inkMk id="36" creationId="{E0E12EC7-A926-5C86-2837-9EBA0A4CE0CE}"/>
          </ac:inkMkLst>
        </pc:inkChg>
        <pc:inkChg chg="add">
          <ac:chgData name="吳炯霖 WU CHIUNG LIN" userId="44ea1ad1-de1d-42d1-aae8-31583d33f430" providerId="ADAL" clId="{26C8ABC8-482B-4972-8BEC-6A7188EE3EAA}" dt="2024-01-10T07:28:57.443" v="8361" actId="9405"/>
          <ac:inkMkLst>
            <pc:docMk/>
            <pc:sldMk cId="42899744" sldId="280"/>
            <ac:inkMk id="37" creationId="{BFEB4ECD-FF00-FAD6-D812-EA9E634ACE06}"/>
          </ac:inkMkLst>
        </pc:inkChg>
        <pc:inkChg chg="add del">
          <ac:chgData name="吳炯霖 WU CHIUNG LIN" userId="44ea1ad1-de1d-42d1-aae8-31583d33f430" providerId="ADAL" clId="{26C8ABC8-482B-4972-8BEC-6A7188EE3EAA}" dt="2024-01-10T07:29:12.979" v="8363" actId="9405"/>
          <ac:inkMkLst>
            <pc:docMk/>
            <pc:sldMk cId="42899744" sldId="280"/>
            <ac:inkMk id="38" creationId="{161D19F2-0CA7-02A9-A429-10EBBF3FCB04}"/>
          </ac:inkMkLst>
        </pc:inkChg>
        <pc:inkChg chg="add">
          <ac:chgData name="吳炯霖 WU CHIUNG LIN" userId="44ea1ad1-de1d-42d1-aae8-31583d33f430" providerId="ADAL" clId="{26C8ABC8-482B-4972-8BEC-6A7188EE3EAA}" dt="2024-01-10T07:29:20.387" v="8364" actId="9405"/>
          <ac:inkMkLst>
            <pc:docMk/>
            <pc:sldMk cId="42899744" sldId="280"/>
            <ac:inkMk id="39" creationId="{FBD934A2-4751-D423-E27D-CF169F7119E4}"/>
          </ac:inkMkLst>
        </pc:inkChg>
        <pc:inkChg chg="add">
          <ac:chgData name="吳炯霖 WU CHIUNG LIN" userId="44ea1ad1-de1d-42d1-aae8-31583d33f430" providerId="ADAL" clId="{26C8ABC8-482B-4972-8BEC-6A7188EE3EAA}" dt="2024-01-10T07:29:23.651" v="8365" actId="9405"/>
          <ac:inkMkLst>
            <pc:docMk/>
            <pc:sldMk cId="42899744" sldId="280"/>
            <ac:inkMk id="40" creationId="{A373AEB3-46F6-002F-A6B0-514E1D4785FE}"/>
          </ac:inkMkLst>
        </pc:inkChg>
        <pc:inkChg chg="add">
          <ac:chgData name="吳炯霖 WU CHIUNG LIN" userId="44ea1ad1-de1d-42d1-aae8-31583d33f430" providerId="ADAL" clId="{26C8ABC8-482B-4972-8BEC-6A7188EE3EAA}" dt="2024-01-10T07:29:32.713" v="8366" actId="9405"/>
          <ac:inkMkLst>
            <pc:docMk/>
            <pc:sldMk cId="42899744" sldId="280"/>
            <ac:inkMk id="41" creationId="{16534712-D6E7-24C6-41FD-268273968874}"/>
          </ac:inkMkLst>
        </pc:inkChg>
        <pc:inkChg chg="add">
          <ac:chgData name="吳炯霖 WU CHIUNG LIN" userId="44ea1ad1-de1d-42d1-aae8-31583d33f430" providerId="ADAL" clId="{26C8ABC8-482B-4972-8BEC-6A7188EE3EAA}" dt="2024-01-10T07:29:37.363" v="8367" actId="9405"/>
          <ac:inkMkLst>
            <pc:docMk/>
            <pc:sldMk cId="42899744" sldId="280"/>
            <ac:inkMk id="42" creationId="{E1A2E490-D7BA-159F-3862-42F44D738B41}"/>
          </ac:inkMkLst>
        </pc:inkChg>
        <pc:inkChg chg="add del">
          <ac:chgData name="吳炯霖 WU CHIUNG LIN" userId="44ea1ad1-de1d-42d1-aae8-31583d33f430" providerId="ADAL" clId="{26C8ABC8-482B-4972-8BEC-6A7188EE3EAA}" dt="2024-01-10T07:29:55.791" v="8371" actId="9405"/>
          <ac:inkMkLst>
            <pc:docMk/>
            <pc:sldMk cId="42899744" sldId="280"/>
            <ac:inkMk id="43" creationId="{CE2F1598-5BB8-922D-7296-9F4FBDA6623B}"/>
          </ac:inkMkLst>
        </pc:inkChg>
        <pc:inkChg chg="add del">
          <ac:chgData name="吳炯霖 WU CHIUNG LIN" userId="44ea1ad1-de1d-42d1-aae8-31583d33f430" providerId="ADAL" clId="{26C8ABC8-482B-4972-8BEC-6A7188EE3EAA}" dt="2024-01-10T07:29:55.194" v="8370" actId="9405"/>
          <ac:inkMkLst>
            <pc:docMk/>
            <pc:sldMk cId="42899744" sldId="280"/>
            <ac:inkMk id="44" creationId="{5334484E-7934-D946-1F8E-AE7387546CCD}"/>
          </ac:inkMkLst>
        </pc:inkChg>
        <pc:inkChg chg="add del">
          <ac:chgData name="吳炯霖 WU CHIUNG LIN" userId="44ea1ad1-de1d-42d1-aae8-31583d33f430" providerId="ADAL" clId="{26C8ABC8-482B-4972-8BEC-6A7188EE3EAA}" dt="2024-01-10T07:29:58.928" v="8373" actId="9405"/>
          <ac:inkMkLst>
            <pc:docMk/>
            <pc:sldMk cId="42899744" sldId="280"/>
            <ac:inkMk id="45" creationId="{C24DF72B-7A2B-E042-412A-9A3D6E2C0A17}"/>
          </ac:inkMkLst>
        </pc:inkChg>
        <pc:inkChg chg="add">
          <ac:chgData name="吳炯霖 WU CHIUNG LIN" userId="44ea1ad1-de1d-42d1-aae8-31583d33f430" providerId="ADAL" clId="{26C8ABC8-482B-4972-8BEC-6A7188EE3EAA}" dt="2024-01-10T07:30:00.463" v="8374" actId="9405"/>
          <ac:inkMkLst>
            <pc:docMk/>
            <pc:sldMk cId="42899744" sldId="280"/>
            <ac:inkMk id="46" creationId="{16051B35-523E-B430-7F58-67C2794C4AD9}"/>
          </ac:inkMkLst>
        </pc:inkChg>
        <pc:inkChg chg="add">
          <ac:chgData name="吳炯霖 WU CHIUNG LIN" userId="44ea1ad1-de1d-42d1-aae8-31583d33f430" providerId="ADAL" clId="{26C8ABC8-482B-4972-8BEC-6A7188EE3EAA}" dt="2024-01-10T07:30:01.861" v="8375" actId="9405"/>
          <ac:inkMkLst>
            <pc:docMk/>
            <pc:sldMk cId="42899744" sldId="280"/>
            <ac:inkMk id="47" creationId="{67461F81-FB1F-9426-F981-6D898CB2953D}"/>
          </ac:inkMkLst>
        </pc:inkChg>
        <pc:inkChg chg="add">
          <ac:chgData name="吳炯霖 WU CHIUNG LIN" userId="44ea1ad1-de1d-42d1-aae8-31583d33f430" providerId="ADAL" clId="{26C8ABC8-482B-4972-8BEC-6A7188EE3EAA}" dt="2024-01-10T07:30:04.809" v="8376" actId="9405"/>
          <ac:inkMkLst>
            <pc:docMk/>
            <pc:sldMk cId="42899744" sldId="280"/>
            <ac:inkMk id="48" creationId="{CB5AAF8A-21A7-4518-1D4A-4A9F9229AC27}"/>
          </ac:inkMkLst>
        </pc:inkChg>
        <pc:inkChg chg="add">
          <ac:chgData name="吳炯霖 WU CHIUNG LIN" userId="44ea1ad1-de1d-42d1-aae8-31583d33f430" providerId="ADAL" clId="{26C8ABC8-482B-4972-8BEC-6A7188EE3EAA}" dt="2024-01-10T07:30:06.839" v="8377" actId="9405"/>
          <ac:inkMkLst>
            <pc:docMk/>
            <pc:sldMk cId="42899744" sldId="280"/>
            <ac:inkMk id="49" creationId="{539254EF-792A-2D26-886B-BEFAF4F63941}"/>
          </ac:inkMkLst>
        </pc:inkChg>
      </pc:sldChg>
      <pc:sldChg chg="addSp delSp modSp new mod">
        <pc:chgData name="吳炯霖 WU CHIUNG LIN" userId="44ea1ad1-de1d-42d1-aae8-31583d33f430" providerId="ADAL" clId="{26C8ABC8-482B-4972-8BEC-6A7188EE3EAA}" dt="2024-01-10T05:31:09.950" v="7117" actId="20577"/>
        <pc:sldMkLst>
          <pc:docMk/>
          <pc:sldMk cId="2001293740" sldId="281"/>
        </pc:sldMkLst>
        <pc:spChg chg="mod">
          <ac:chgData name="吳炯霖 WU CHIUNG LIN" userId="44ea1ad1-de1d-42d1-aae8-31583d33f430" providerId="ADAL" clId="{26C8ABC8-482B-4972-8BEC-6A7188EE3EAA}" dt="2024-01-10T05:19:47.794" v="6544" actId="20577"/>
          <ac:spMkLst>
            <pc:docMk/>
            <pc:sldMk cId="2001293740" sldId="281"/>
            <ac:spMk id="2" creationId="{2E6410D6-E676-F31A-26FD-DAA3869FCF4B}"/>
          </ac:spMkLst>
        </pc:spChg>
        <pc:spChg chg="mod">
          <ac:chgData name="吳炯霖 WU CHIUNG LIN" userId="44ea1ad1-de1d-42d1-aae8-31583d33f430" providerId="ADAL" clId="{26C8ABC8-482B-4972-8BEC-6A7188EE3EAA}" dt="2024-01-10T05:19:56.209" v="6557" actId="20577"/>
          <ac:spMkLst>
            <pc:docMk/>
            <pc:sldMk cId="2001293740" sldId="281"/>
            <ac:spMk id="3" creationId="{A37BDC1E-C00F-F981-1B3A-D44AA8B4FBEB}"/>
          </ac:spMkLst>
        </pc:spChg>
        <pc:spChg chg="add mod">
          <ac:chgData name="吳炯霖 WU CHIUNG LIN" userId="44ea1ad1-de1d-42d1-aae8-31583d33f430" providerId="ADAL" clId="{26C8ABC8-482B-4972-8BEC-6A7188EE3EAA}" dt="2024-01-10T05:30:43.673" v="7098" actId="1076"/>
          <ac:spMkLst>
            <pc:docMk/>
            <pc:sldMk cId="2001293740" sldId="281"/>
            <ac:spMk id="17" creationId="{AE24D709-B736-3E17-89C9-FC72F627BA42}"/>
          </ac:spMkLst>
        </pc:spChg>
        <pc:spChg chg="add mod">
          <ac:chgData name="吳炯霖 WU CHIUNG LIN" userId="44ea1ad1-de1d-42d1-aae8-31583d33f430" providerId="ADAL" clId="{26C8ABC8-482B-4972-8BEC-6A7188EE3EAA}" dt="2024-01-10T05:30:43.673" v="7098" actId="1076"/>
          <ac:spMkLst>
            <pc:docMk/>
            <pc:sldMk cId="2001293740" sldId="281"/>
            <ac:spMk id="18" creationId="{E24180A5-1493-450E-F6AC-1EF3DD61350C}"/>
          </ac:spMkLst>
        </pc:spChg>
        <pc:spChg chg="add mod">
          <ac:chgData name="吳炯霖 WU CHIUNG LIN" userId="44ea1ad1-de1d-42d1-aae8-31583d33f430" providerId="ADAL" clId="{26C8ABC8-482B-4972-8BEC-6A7188EE3EAA}" dt="2024-01-10T05:31:09.950" v="7117" actId="20577"/>
          <ac:spMkLst>
            <pc:docMk/>
            <pc:sldMk cId="2001293740" sldId="281"/>
            <ac:spMk id="35" creationId="{36C7BCD5-2E74-95DC-B381-7DBD2578AD02}"/>
          </ac:spMkLst>
        </pc:spChg>
        <pc:picChg chg="add mod">
          <ac:chgData name="吳炯霖 WU CHIUNG LIN" userId="44ea1ad1-de1d-42d1-aae8-31583d33f430" providerId="ADAL" clId="{26C8ABC8-482B-4972-8BEC-6A7188EE3EAA}" dt="2024-01-10T05:26:46.856" v="6758" actId="1076"/>
          <ac:picMkLst>
            <pc:docMk/>
            <pc:sldMk cId="2001293740" sldId="281"/>
            <ac:picMk id="4" creationId="{5108EE77-8636-5090-0520-B700D54E37C8}"/>
          </ac:picMkLst>
        </pc:picChg>
        <pc:picChg chg="add mod">
          <ac:chgData name="吳炯霖 WU CHIUNG LIN" userId="44ea1ad1-de1d-42d1-aae8-31583d33f430" providerId="ADAL" clId="{26C8ABC8-482B-4972-8BEC-6A7188EE3EAA}" dt="2024-01-10T05:30:35.998" v="7097" actId="1076"/>
          <ac:picMkLst>
            <pc:docMk/>
            <pc:sldMk cId="2001293740" sldId="281"/>
            <ac:picMk id="6" creationId="{65C3F513-4FF9-2353-DC4C-D79240C386CD}"/>
          </ac:picMkLst>
        </pc:picChg>
        <pc:picChg chg="add mod modCrop">
          <ac:chgData name="吳炯霖 WU CHIUNG LIN" userId="44ea1ad1-de1d-42d1-aae8-31583d33f430" providerId="ADAL" clId="{26C8ABC8-482B-4972-8BEC-6A7188EE3EAA}" dt="2024-01-10T05:30:35.998" v="7097" actId="1076"/>
          <ac:picMkLst>
            <pc:docMk/>
            <pc:sldMk cId="2001293740" sldId="281"/>
            <ac:picMk id="9" creationId="{F6F06900-76BD-DDFC-FEB6-B6BEC3A333A3}"/>
          </ac:picMkLst>
        </pc:picChg>
        <pc:picChg chg="add mod">
          <ac:chgData name="吳炯霖 WU CHIUNG LIN" userId="44ea1ad1-de1d-42d1-aae8-31583d33f430" providerId="ADAL" clId="{26C8ABC8-482B-4972-8BEC-6A7188EE3EAA}" dt="2024-01-10T05:26:03.708" v="6744" actId="1076"/>
          <ac:picMkLst>
            <pc:docMk/>
            <pc:sldMk cId="2001293740" sldId="281"/>
            <ac:picMk id="20" creationId="{B482EA7A-6C61-BE86-14C9-42845997AB14}"/>
          </ac:picMkLst>
        </pc:picChg>
        <pc:picChg chg="add mod">
          <ac:chgData name="吳炯霖 WU CHIUNG LIN" userId="44ea1ad1-de1d-42d1-aae8-31583d33f430" providerId="ADAL" clId="{26C8ABC8-482B-4972-8BEC-6A7188EE3EAA}" dt="2024-01-10T05:26:36.165" v="6751" actId="1076"/>
          <ac:picMkLst>
            <pc:docMk/>
            <pc:sldMk cId="2001293740" sldId="281"/>
            <ac:picMk id="22" creationId="{B4FEDF74-2928-7AEF-1EFC-E4A8BF5BE766}"/>
          </ac:picMkLst>
        </pc:picChg>
        <pc:picChg chg="add mod">
          <ac:chgData name="吳炯霖 WU CHIUNG LIN" userId="44ea1ad1-de1d-42d1-aae8-31583d33f430" providerId="ADAL" clId="{26C8ABC8-482B-4972-8BEC-6A7188EE3EAA}" dt="2024-01-10T05:26:37.804" v="6752" actId="1076"/>
          <ac:picMkLst>
            <pc:docMk/>
            <pc:sldMk cId="2001293740" sldId="281"/>
            <ac:picMk id="24" creationId="{96B6A336-671F-9625-A2F9-1913856BD4C2}"/>
          </ac:picMkLst>
        </pc:picChg>
        <pc:picChg chg="add mod">
          <ac:chgData name="吳炯霖 WU CHIUNG LIN" userId="44ea1ad1-de1d-42d1-aae8-31583d33f430" providerId="ADAL" clId="{26C8ABC8-482B-4972-8BEC-6A7188EE3EAA}" dt="2024-01-10T05:26:39.621" v="6753" actId="1076"/>
          <ac:picMkLst>
            <pc:docMk/>
            <pc:sldMk cId="2001293740" sldId="281"/>
            <ac:picMk id="26" creationId="{B2DDD40E-408D-D994-58F3-8570194F1476}"/>
          </ac:picMkLst>
        </pc:picChg>
        <pc:picChg chg="add del">
          <ac:chgData name="吳炯霖 WU CHIUNG LIN" userId="44ea1ad1-de1d-42d1-aae8-31583d33f430" providerId="ADAL" clId="{26C8ABC8-482B-4972-8BEC-6A7188EE3EAA}" dt="2024-01-10T05:27:57.696" v="6764" actId="22"/>
          <ac:picMkLst>
            <pc:docMk/>
            <pc:sldMk cId="2001293740" sldId="281"/>
            <ac:picMk id="32" creationId="{D1FF9315-852A-5469-9D9F-CED93A1AE353}"/>
          </ac:picMkLst>
        </pc:picChg>
        <pc:picChg chg="add mod">
          <ac:chgData name="吳炯霖 WU CHIUNG LIN" userId="44ea1ad1-de1d-42d1-aae8-31583d33f430" providerId="ADAL" clId="{26C8ABC8-482B-4972-8BEC-6A7188EE3EAA}" dt="2024-01-10T05:30:35.998" v="7097" actId="1076"/>
          <ac:picMkLst>
            <pc:docMk/>
            <pc:sldMk cId="2001293740" sldId="281"/>
            <ac:picMk id="48" creationId="{9BB99FF1-7368-36E9-C84E-75C3D84109B4}"/>
          </ac:picMkLst>
        </pc:picChg>
        <pc:inkChg chg="add mod">
          <ac:chgData name="吳炯霖 WU CHIUNG LIN" userId="44ea1ad1-de1d-42d1-aae8-31583d33f430" providerId="ADAL" clId="{26C8ABC8-482B-4972-8BEC-6A7188EE3EAA}" dt="2024-01-10T05:30:35.998" v="7097" actId="1076"/>
          <ac:inkMkLst>
            <pc:docMk/>
            <pc:sldMk cId="2001293740" sldId="281"/>
            <ac:inkMk id="7" creationId="{3254BA69-255B-E51D-B840-5E70414C1B79}"/>
          </ac:inkMkLst>
        </pc:inkChg>
        <pc:inkChg chg="add del">
          <ac:chgData name="吳炯霖 WU CHIUNG LIN" userId="44ea1ad1-de1d-42d1-aae8-31583d33f430" providerId="ADAL" clId="{26C8ABC8-482B-4972-8BEC-6A7188EE3EAA}" dt="2024-01-10T05:23:24.383" v="6588" actId="9405"/>
          <ac:inkMkLst>
            <pc:docMk/>
            <pc:sldMk cId="2001293740" sldId="281"/>
            <ac:inkMk id="10" creationId="{2A588C86-CAFE-B32B-A44E-F5575A6B9C0A}"/>
          </ac:inkMkLst>
        </pc:inkChg>
        <pc:inkChg chg="add del">
          <ac:chgData name="吳炯霖 WU CHIUNG LIN" userId="44ea1ad1-de1d-42d1-aae8-31583d33f430" providerId="ADAL" clId="{26C8ABC8-482B-4972-8BEC-6A7188EE3EAA}" dt="2024-01-10T05:23:26.767" v="6590" actId="9405"/>
          <ac:inkMkLst>
            <pc:docMk/>
            <pc:sldMk cId="2001293740" sldId="281"/>
            <ac:inkMk id="11" creationId="{7346925E-CA6A-E79A-2224-2B5511F8D5EE}"/>
          </ac:inkMkLst>
        </pc:inkChg>
        <pc:inkChg chg="add mod">
          <ac:chgData name="吳炯霖 WU CHIUNG LIN" userId="44ea1ad1-de1d-42d1-aae8-31583d33f430" providerId="ADAL" clId="{26C8ABC8-482B-4972-8BEC-6A7188EE3EAA}" dt="2024-01-10T05:30:35.998" v="7097" actId="1076"/>
          <ac:inkMkLst>
            <pc:docMk/>
            <pc:sldMk cId="2001293740" sldId="281"/>
            <ac:inkMk id="12" creationId="{657B0D38-016D-AB39-5255-C9C61745A77E}"/>
          </ac:inkMkLst>
        </pc:inkChg>
        <pc:inkChg chg="add mod">
          <ac:chgData name="吳炯霖 WU CHIUNG LIN" userId="44ea1ad1-de1d-42d1-aae8-31583d33f430" providerId="ADAL" clId="{26C8ABC8-482B-4972-8BEC-6A7188EE3EAA}" dt="2024-01-10T05:30:35.998" v="7097" actId="1076"/>
          <ac:inkMkLst>
            <pc:docMk/>
            <pc:sldMk cId="2001293740" sldId="281"/>
            <ac:inkMk id="13" creationId="{681BB6C4-9D7C-7156-BA10-83CAA584A0F3}"/>
          </ac:inkMkLst>
        </pc:inkChg>
        <pc:inkChg chg="add">
          <ac:chgData name="吳炯霖 WU CHIUNG LIN" userId="44ea1ad1-de1d-42d1-aae8-31583d33f430" providerId="ADAL" clId="{26C8ABC8-482B-4972-8BEC-6A7188EE3EAA}" dt="2024-01-10T05:26:58.913" v="6759" actId="9405"/>
          <ac:inkMkLst>
            <pc:docMk/>
            <pc:sldMk cId="2001293740" sldId="281"/>
            <ac:inkMk id="27" creationId="{01271C49-1CBD-ECF0-2AEB-0E660EF20F8E}"/>
          </ac:inkMkLst>
        </pc:inkChg>
        <pc:inkChg chg="add">
          <ac:chgData name="吳炯霖 WU CHIUNG LIN" userId="44ea1ad1-de1d-42d1-aae8-31583d33f430" providerId="ADAL" clId="{26C8ABC8-482B-4972-8BEC-6A7188EE3EAA}" dt="2024-01-10T05:27:02.439" v="6760" actId="9405"/>
          <ac:inkMkLst>
            <pc:docMk/>
            <pc:sldMk cId="2001293740" sldId="281"/>
            <ac:inkMk id="28" creationId="{7D8A5678-855D-F578-F55D-502AB949EE0B}"/>
          </ac:inkMkLst>
        </pc:inkChg>
        <pc:cxnChg chg="add del mod">
          <ac:chgData name="吳炯霖 WU CHIUNG LIN" userId="44ea1ad1-de1d-42d1-aae8-31583d33f430" providerId="ADAL" clId="{26C8ABC8-482B-4972-8BEC-6A7188EE3EAA}" dt="2024-01-10T05:30:35.998" v="7097" actId="1076"/>
          <ac:cxnSpMkLst>
            <pc:docMk/>
            <pc:sldMk cId="2001293740" sldId="281"/>
            <ac:cxnSpMk id="15" creationId="{4724827C-69E7-C248-F2B1-3DE4332A0A7D}"/>
          </ac:cxnSpMkLst>
        </pc:cxnChg>
        <pc:cxnChg chg="add del">
          <ac:chgData name="吳炯霖 WU CHIUNG LIN" userId="44ea1ad1-de1d-42d1-aae8-31583d33f430" providerId="ADAL" clId="{26C8ABC8-482B-4972-8BEC-6A7188EE3EAA}" dt="2024-01-10T05:27:55.692" v="6762" actId="478"/>
          <ac:cxnSpMkLst>
            <pc:docMk/>
            <pc:sldMk cId="2001293740" sldId="281"/>
            <ac:cxnSpMk id="30" creationId="{7EBBBD47-1AE8-EC07-1B07-508FF2EB4343}"/>
          </ac:cxnSpMkLst>
        </pc:cxnChg>
        <pc:cxnChg chg="add mod">
          <ac:chgData name="吳炯霖 WU CHIUNG LIN" userId="44ea1ad1-de1d-42d1-aae8-31583d33f430" providerId="ADAL" clId="{26C8ABC8-482B-4972-8BEC-6A7188EE3EAA}" dt="2024-01-10T05:31:04.242" v="7104" actId="14100"/>
          <ac:cxnSpMkLst>
            <pc:docMk/>
            <pc:sldMk cId="2001293740" sldId="281"/>
            <ac:cxnSpMk id="33" creationId="{C9DCECFD-ECB5-14DA-F9D0-4D3AEBDAB20B}"/>
          </ac:cxnSpMkLst>
        </pc:cxnChg>
      </pc:sldChg>
      <pc:sldChg chg="addSp delSp modSp new mod">
        <pc:chgData name="吳炯霖 WU CHIUNG LIN" userId="44ea1ad1-de1d-42d1-aae8-31583d33f430" providerId="ADAL" clId="{26C8ABC8-482B-4972-8BEC-6A7188EE3EAA}" dt="2024-01-10T06:27:54.622" v="7869" actId="14100"/>
        <pc:sldMkLst>
          <pc:docMk/>
          <pc:sldMk cId="197470791" sldId="282"/>
        </pc:sldMkLst>
        <pc:spChg chg="mod">
          <ac:chgData name="吳炯霖 WU CHIUNG LIN" userId="44ea1ad1-de1d-42d1-aae8-31583d33f430" providerId="ADAL" clId="{26C8ABC8-482B-4972-8BEC-6A7188EE3EAA}" dt="2024-01-10T06:15:43.475" v="7858" actId="20577"/>
          <ac:spMkLst>
            <pc:docMk/>
            <pc:sldMk cId="197470791" sldId="282"/>
            <ac:spMk id="2" creationId="{5B317B56-1912-213D-3B6B-2D6BF8950A17}"/>
          </ac:spMkLst>
        </pc:spChg>
        <pc:spChg chg="del mod">
          <ac:chgData name="吳炯霖 WU CHIUNG LIN" userId="44ea1ad1-de1d-42d1-aae8-31583d33f430" providerId="ADAL" clId="{26C8ABC8-482B-4972-8BEC-6A7188EE3EAA}" dt="2024-01-10T06:27:33.762" v="7862" actId="22"/>
          <ac:spMkLst>
            <pc:docMk/>
            <pc:sldMk cId="197470791" sldId="282"/>
            <ac:spMk id="3" creationId="{97C8A303-201D-8FEF-2196-5740F46B3F99}"/>
          </ac:spMkLst>
        </pc:spChg>
        <pc:picChg chg="add mod ord">
          <ac:chgData name="吳炯霖 WU CHIUNG LIN" userId="44ea1ad1-de1d-42d1-aae8-31583d33f430" providerId="ADAL" clId="{26C8ABC8-482B-4972-8BEC-6A7188EE3EAA}" dt="2024-01-10T06:27:54.622" v="7869" actId="14100"/>
          <ac:picMkLst>
            <pc:docMk/>
            <pc:sldMk cId="197470791" sldId="282"/>
            <ac:picMk id="5" creationId="{667C9F41-FB93-D031-F6A9-FE497DF385C5}"/>
          </ac:picMkLst>
        </pc:picChg>
        <pc:picChg chg="add mod">
          <ac:chgData name="吳炯霖 WU CHIUNG LIN" userId="44ea1ad1-de1d-42d1-aae8-31583d33f430" providerId="ADAL" clId="{26C8ABC8-482B-4972-8BEC-6A7188EE3EAA}" dt="2024-01-10T06:27:51.371" v="7867" actId="1076"/>
          <ac:picMkLst>
            <pc:docMk/>
            <pc:sldMk cId="197470791" sldId="282"/>
            <ac:picMk id="7" creationId="{76D93A85-DF8E-2141-32CB-986D1695F28B}"/>
          </ac:picMkLst>
        </pc:picChg>
      </pc:sldChg>
      <pc:sldChg chg="addSp delSp new del mod">
        <pc:chgData name="吳炯霖 WU CHIUNG LIN" userId="44ea1ad1-de1d-42d1-aae8-31583d33f430" providerId="ADAL" clId="{26C8ABC8-482B-4972-8BEC-6A7188EE3EAA}" dt="2024-01-10T07:02:47.055" v="8323" actId="47"/>
        <pc:sldMkLst>
          <pc:docMk/>
          <pc:sldMk cId="2152475464" sldId="283"/>
        </pc:sldMkLst>
        <pc:spChg chg="add del">
          <ac:chgData name="吳炯霖 WU CHIUNG LIN" userId="44ea1ad1-de1d-42d1-aae8-31583d33f430" providerId="ADAL" clId="{26C8ABC8-482B-4972-8BEC-6A7188EE3EAA}" dt="2024-01-10T07:02:41.645" v="8321" actId="22"/>
          <ac:spMkLst>
            <pc:docMk/>
            <pc:sldMk cId="2152475464" sldId="283"/>
            <ac:spMk id="5" creationId="{8C4B9FF4-CF4C-9BA6-4FDD-510087F1EBBD}"/>
          </ac:spMkLst>
        </pc:spChg>
      </pc:sldChg>
      <pc:sldChg chg="new del">
        <pc:chgData name="吳炯霖 WU CHIUNG LIN" userId="44ea1ad1-de1d-42d1-aae8-31583d33f430" providerId="ADAL" clId="{26C8ABC8-482B-4972-8BEC-6A7188EE3EAA}" dt="2024-01-10T07:22:46.275" v="8336" actId="47"/>
        <pc:sldMkLst>
          <pc:docMk/>
          <pc:sldMk cId="3803675561" sldId="28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5:22:22.44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272 296,'4400'0,"-4040"13,-6 1,-250-16,88 3,-187 0,0-1,0 1,1 0,-1 0,0 1,0 0,0-1,0 2,0-1,-1 0,1 1,-1 0,1 0,-1 1,7 6,13 10,-18-16,0-1,0 0,0 0,1-1,-1 1,0-2,1 1,0 0,-1-1,14 0,76-3,-51 0,1407-2,-813 6,-635-2,-1 0,0-1,1 1,-1-1,1 1,-1-1,0 0,0 0,1-1,-1 1,0-1,0 1,0-1,0 0,-1 0,1 0,0-1,2-3,-3 4,-1 0,0 0,0 0,0 0,0 0,0 0,0-1,0 1,-1 0,1-1,-1 1,0 0,0-1,0 1,0 0,0-1,0 1,0-1,-1 1,0 0,1-1,-1 1,0 0,0 0,0 0,0 0,-2-3,-1 1,1 0,-1 0,0 0,0 1,-1-1,1 1,-1 0,1 1,-1-1,0 1,0 0,0 0,-6-1,-78-18,67 17,-314-60,289 57,0 2,0 2,-91 5,42 1,-1381-2,1277-14,12 0,-1602 11,874 4,460-22,361 14,-128 8,-65-4,209-10,52 6,-49-2,18 3,0-2,-76-20,79 14,-1 3,-96-6,-736 17,843-6,29-1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5:33:53.54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0,'118'10,"-12"-1,1088-3,-635-9,-538 3,-3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5:33:54.86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0,'2052'0,"-2006"0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5:53:50.78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0,'961'0,"-717"20,-100-4,208 12,22-23,-198-8,1139 3,-1297 1,-1 1,1 1,-1 0,29 10,-28-7,0-1,1-1,36 4,495-7,-254-4,235 3,-512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5:53:55.39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0,'4532'0,"-4397"11,-8 0,1-11,-20-1,114 15,-96-4,177-9,-135-3,1213 2,-1370 0,0 2,0-1,0 2,0-1,-1 2,12 4,30 8,-29-11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9T14:19:52.73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1,'3153'0,"-3076"10,-2 0,245-9,-184-2,-90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9T13:44:21.89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9T15:41:25.13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19,'1799'18,"4993"-16,-3484-4,-3247 0,72-14,-75 8,89-2,245 11,-365-1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9T15:45:10.98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1 107,'116'0,"93"1,268-32,-102-2,-169 19,420 3,-370 14,4991-3,-5119-11,1 0,4409 12,-4491 2,-1 2,0 2,76 21,-73-15,0-2,0-3,55 3,16-11,-94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9T15:48:58.18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24,'2'-2,"0"0,0 1,1 0,-1 0,1 0,-1 0,1 0,0 0,-1 0,1 1,0 0,-1-1,1 1,4 0,-2 0,67-5,134 7,78 26,-118-9,525 17,7-37,-265-2,-397 3,300 13,-192-3,181-9,-138-4,3917 3,-3944 11,-2 0,-147-11,15-1,0 2,0 0,1 2,-2 1,33 8,-19-3,2-1,-1-3,1-1,-1-2,72-6,-17 2,443 2,-404 11,-10 0,1012-9,-554-5,2253 3,-2831 0,-1 0,0 0,1 0,-1 0,1-1,-1 0,0 1,0-1,1 0,-1-1,0 1,0-1,0 1,0-1,0 0,-1 0,4-2,-5 2,0 0,0 0,0 0,0 0,0-1,0 1,0 0,-1 0,1 0,-1-1,0 1,1 0,-1-1,0 1,0 0,-1 0,1-1,0 1,-1 0,0 0,1-1,-1 1,0 0,0 0,0 0,-2-3,0-1,-1 0,0 0,-1 0,1 0,-1 1,0-1,-1 1,1 1,-1-1,0 1,0 0,0 0,-1 0,1 1,-1 0,0 1,0-1,0 1,0 1,-8-2,-16-1,0 2,-1 1,-47 5,13-1,-1147-1,641-3,438-10,1 0,-2748 10,1378 3,1453-2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9T15:49:05.24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1 166,'447'-22,"-64"1,963 19,-670 4,4574-2,-4888-21,17-1,2341 25,-1405-5,-1276 0,0-2,52-11,-46 6,50-3,86 7,55-3,-103 2,-73 5,89-14,-128 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5:23:59.53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0 287,'6120'0,"-5899"-13,-8 0,-176 11,0-2,58-14,41-4,372 15,-131 8,-296-7,116-26,33-3,-126 27,213-24,-13 10,-105 12,-115 1,107-24,-137 24,1 2,0 2,81 5,-104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9T13:52:14.32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1,'883'0,"-879"0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9T15:53:38.43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0,'452'20,"-212"-17,-141-4,-70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9T15:54:39.72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1,'21'1,"0"2,0 0,0 2,36 11,-29-7,55 9,164-1,-80-8,-136-7,-6-1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9T15:54:42.45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 1,'1'1,"-1"0,1 0,-1 0,1 0,-1-1,1 1,0 0,0 0,-1 0,1-1,0 1,0 0,0-1,0 1,0-1,0 1,0-1,0 1,0-1,0 0,0 1,0-1,0 0,0 0,0 0,2 0,38 3,-35-2,317 2,-203-4,-108 2,-1 0,1 1,0 0,-1 1,0 0,0 1,0 0,12 6,-19-7,1-1,-1 1,0 0,0 0,0 0,-1 0,1 1,-1-1,6 8,-8-8,0-1,0 0,0 0,0 1,0-1,0 0,-1 1,1-1,-1 1,0-1,0 1,0-1,0 1,0-1,0 1,0-1,-1 1,0-1,1 0,-2 4,0-4,1 0,0 0,-1 0,1 0,-1-1,0 1,1 0,-1-1,0 1,0-1,0 1,0-1,0 0,0 0,-1 0,1 0,0 0,-1-1,1 1,0-1,-1 0,-2 1,-62-1,48-1,-424-2,298 4,127-1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7:28:01.98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0,'161'11,"3"0,-83-10,101 15,-115-11,105-4,-84-2,-70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7:28:03.92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1,'3'0,"13"0,18 0,15 0,13 0,8 0,-2 0,-4 0,-5 0,-3 0,-3 0,-6 0,-8 0,-7 0,-5 0,-4 0,-5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7:28:17.12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0,'11'0,"19"0,11 0,14 0,4 0,4 0,13 0,12 0,17 0,9 0,-11 0,-16 0,-22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7:28:20.44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1,'3'0,"6"0,8 0,12 0,9 0,9 0,7 0,10 0,4 0,-1 0,-1 0,-9 0,-9 0,-10 0,-12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7:28:26.64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0,'7'0,"14"0,15 0,15 0,14 0,11 0,7 0,4 0,-1 0,-12 0,-11 0,-17 0,-15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7:28:27.66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0,'812'0,"-789"0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5:24:02.89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0 183,'4257'0,"-4080"-9,314-56,-434 55,48-4,69-15,-89 13,163-11,-168 21,161 0,-228 6,14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7:28:41.52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828 1,'0'1,"-1"0,1 1,-1-1,1 0,-1 0,0 1,1-1,-1 0,0 0,0 0,0 0,0 0,0 0,0 0,0 0,0 0,0-1,0 1,-1 0,1-1,0 1,0-1,-3 1,-35 11,33-10,-69 14,0-3,-118 6,-155-16,309-3,11-1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7:28:43.68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937 0,'-3'2,"0"1,0-1,0 0,-1 0,1 0,-1-1,1 1,-1-1,1 0,-1 0,0 0,-7 0,-52 1,45-2,-740-1,712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7:28:50.37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680 0,'-141'12,"-5"-1,-223-11,346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7:28:51.41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709 0,'-8'0,"-16"7,-20 3,-13 0,-12 1,-5-1,-1-2,-2-3,-4-1,2-3,10 0,17-1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7:28:54.57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812 0,'-789'0,"766"0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7:28:56.33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1006 0,'-826'0,"799"1,0 0,0 2,-41 9,37-3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7:28:57.44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785 0,'-11'0,"-15"8,-13 1,-12 1,-12-3,-10-1,-4-3,1-1,1-1,4-1,1-1,10 1,8-1,12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7:29:20.38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902 134,'-206'2,"-387"-17,584 15,0-2,0 1,1-1,-1-1,1 1,0-2,-9-3,15 6,0 0,1 0,-1 0,1 0,-1 0,1-1,-1 1,1 0,0-1,-1 1,1-1,0 1,0-1,0 0,1 1,-1-1,0 0,0 0,1 1,-1-1,1 0,0 0,-1 0,1 0,0 0,0 1,0-1,1 0,-1 0,0 0,1 0,-1 0,1 1,-1-1,1 0,0 0,0 1,0-1,2-3,-1 3,0 0,0 0,0 0,0 0,0 0,0 0,1 1,-1-1,1 1,-1-1,1 1,0 0,-1 0,1 0,0 1,5-2,53-3,-48 5,508 0,-219 3,-284-3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7:29:23.65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1,'927'0,"-905"0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7:29:32.7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266 1326 24575,'0'-9'0,"-1"1"0,0-1 0,-1 1 0,1 0 0,-2 0 0,1 0 0,-1 0 0,-7-12 0,-39-61 0,-2-2 0,12-5 0,-51-165 0,85 223 0,1 0 0,1-1 0,1 1 0,5-62 0,0 17 0,-3 34 0,-2 27 0,1 0 0,1-1 0,1 1 0,0-1 0,1 1 0,0-1 0,1 1 0,1 0 0,0 0 0,1 1 0,10-21 0,-6 19 0,0 1 0,2 0 0,-1 0 0,2 1 0,0 1 0,0 0 0,1 0 0,1 1 0,0 1 0,0 0 0,1 1 0,0 1 0,1 1 0,0 0 0,0 0 0,0 2 0,1 0 0,33-5 0,35-1 0,150 2 0,556 9 0,-788 0 0,1 1 0,-1-1 0,0 0 0,0 1 0,0 0 0,1 0 0,-1 0 0,0 0 0,0 0 0,0 1 0,-1-1 0,1 1 0,0 0 0,0 0 0,-1 0 0,4 3 0,-1 0 0,-1 1 0,1-1 0,-1 1 0,-1 0 0,1 1 0,-1-1 0,3 9 0,3 11 0,-2 0 0,0 1 0,2 28 0,-7-43 0,5 56 0,-3 1 0,-7 91 0,0-36 0,3-105 0,-2 0 0,0 0 0,-1 0 0,-1 0 0,-1-1 0,-1 1 0,0-1 0,-1-1 0,-1 1 0,-1-1 0,0 0 0,-13 16 0,1-4 0,-42 46 0,41-51 0,16-16 0,0 0 0,1 1 0,0-1 0,-7 15 0,10-16 0,-1 0 0,-1-1 0,1 0 0,-1 1 0,0-1 0,-1-1 0,1 1 0,-1-1 0,0 1 0,-9 6 0,-5-1 0,-1 1 0,0-2 0,0-1 0,-1 0 0,0-2 0,-1 0 0,0-2 0,0 0 0,-34 2 0,-25-2 0,-108-6 0,67-2 0,-174 3-1365,272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5:26:58.91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0,'7307'0,"-7077"11,-16 0,-187-11,469 13,455-2,-577-13,-283 1,12 0,141 16,-187-10,76-1,-114-4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7:29:37.3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636 1245 24575,'-72'3'0,"-94"17"0,109-11 0,1-2 0,-1-3 0,-71-3 0,124-2 0,-1 1 0,1-1 0,0 0 0,0 0 0,-1-1 0,1 1 0,0-1 0,0 0 0,1 0 0,-1 0 0,0 0 0,1-1 0,-1 1 0,1-1 0,0 0 0,0 0 0,0 0 0,0-1 0,0 1 0,1-1 0,-1 0 0,1 1 0,0-1 0,0 0 0,1 0 0,-1 0 0,1 0 0,0-1 0,-1-7 0,-2-13 0,2 0 0,1 0 0,0 0 0,5-31 0,-2 6 0,-1-711 0,0 750 0,0 0 0,0 0 0,1 0 0,1 1 0,0-1 0,0 0 0,1 1 0,1 0 0,0 0 0,0 0 0,1 1 0,0-1 0,0 1 0,1 1 0,0-1 0,1 1 0,0 0 0,0 1 0,1 0 0,13-8 0,-16 11 0,0 0 0,1 1 0,0 0 0,0 1 0,0-1 0,0 1 0,0 0 0,0 1 0,0 0 0,12 0 0,82 4 0,-47 0 0,488-3 0,-535 0 0,0 1 0,0 0 0,0 0 0,0 0 0,0 1 0,0 0 0,0 0 0,-1 1 0,1 0 0,-1 0 0,1 0 0,-1 1 0,0 0 0,-1 0 0,1 1 0,-1-1 0,0 1 0,0 0 0,0 1 0,-1-1 0,0 1 0,0 0 0,0 0 0,3 7 0,7 17 0,-2 1 0,-1 0 0,-1 0 0,5 36 0,3 1 0,-11-35 0,-1 1 0,-2-1 0,1 42 0,5 43 0,-2-37 0,-4 1 0,-6 88 0,0-40 0,2-121 0,0 0 0,-1-1 0,0 1 0,0 0 0,-1 0 0,0 0 0,0-1 0,-1 1 0,-6 13 0,6-18 0,1 0 0,-1-1 0,0 1 0,0-1 0,0 1 0,-1-1 0,1 0 0,-1 0 0,0-1 0,1 1 0,-1-1 0,0 0 0,-1 0 0,1 0 0,0 0 0,-1-1 0,1 1 0,-1-1 0,1 0 0,-9 0 0,-195 6 0,-130 6-1365,306-13-5461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7:30:00.4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340 6 24575,'-54'-2'0,"38"0"0,0 1 0,0 0 0,0 2 0,0 0 0,0 0 0,1 2 0,-28 7 0,38-8 4,-1 2-1,1-1 0,0 0 1,0 1-1,0 0 1,0 0-1,1 1 0,0-1 1,0 1-1,0 0 1,0 0-1,1 1 0,-4 6 1,-6 14-135,-15 45 0,11-26-1020,10-26-5675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7:30:01.8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0 171 24575,'8'0'0,"5"0"0,9 0 0,3 0 0,2 0 0,0 0 0,-1 0 0,-1-8 0,-5-5 0,-6-5 0,-6-3 0,-3-2 0,-3 0 0,-2 0 0,-1 0 0,0 4-8191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7:30:04.8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436 2 24575,'-98'-1'0,"-107"3"0,200-2 0,0 0 0,0 1 0,0 0 0,0 0 0,0 0 0,1 1 0,-1 0 0,0-1 0,1 2 0,0-1 0,-1 0 0,1 1 0,0 0 0,0 0 0,0 0 0,1 1 0,-1-1 0,1 1 0,0 0 0,0-1 0,0 2 0,0-1 0,-2 4 0,0 7 0,-1-1 0,2 1 0,0 0 0,1 0 0,0 0 0,-1 19 0,1 39-1365,3-53-5461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7:30:06.8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1 193 24575,'0'1'0,"0"0"0,1 0 0,-1 0 0,1 0 0,-1 0 0,1 0 0,-1 0 0,1-1 0,0 1 0,-1 0 0,1 0 0,0-1 0,0 1 0,0 0 0,-1-1 0,1 1 0,0-1 0,0 1 0,0-1 0,0 1 0,0-1 0,0 0 0,0 0 0,0 1 0,0-1 0,0 0 0,2 0 0,32 4 0,-31-4 0,5 1 0,0-1 0,-1 0 0,1 0 0,0-1 0,-1 0 0,1 0 0,0-1 0,-1-1 0,0 1 0,13-6 0,-18 5 0,1 1 0,0-1 0,-1 1 0,0-1 0,1 0 0,-1 0 0,0 0 0,-1-1 0,1 1 0,-1-1 0,1 1 0,-1-1 0,0 0 0,0 0 0,-1 0 0,1 0 0,-1 0 0,0 0 0,0 0 0,0-1 0,0 1 0,-1-8 0,-1-77-1365,0 70-5461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6:35:51.11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1,'13'0,"18"0,12 0,12 0,6 0,5 0,9 0,10 0,12 0,-5 0,-11 4,-14 2,-18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6:35:52.66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786 1,'-759'0,"732"0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6:35:55.19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671 28,'0'-1,"0"-1,-1 1,1 0,-1 0,0 0,1 0,-1 0,0 1,1-1,-1 0,0 0,0 0,0 1,0-1,0 0,0 1,0-1,0 0,0 1,0 0,0-1,0 1,0 0,0-1,0 1,0 0,-1 0,0 0,-41-4,35 4,-388-5,223 7,148-2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6:35:58.07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802 0,'-778'0,"754"0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6:40:35.02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0 105,'17'-6,"-1"1,0 0,1 1,0 0,19 0,8-3,186-20,-35 6,-124 11,114-2,-156 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5:27:02.43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1,'153'16,"547"-8,-413-11,3374 3,-3317 22,-6 1,-236-25,-38 0,1 3,-1 2,65 13,-55-4,138 6,79-19,-106-2,1837 3,-1987 2,45 7,24 2,103 11,-1-1,675-19,-433-4,-408 2,-5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6:40:37.10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32,'1'-1,"0"-1,-1 1,1 0,0 0,0 0,1 0,-1 0,0 0,0 1,0-1,1 0,-1 0,0 1,1-1,-1 1,0-1,1 1,-1 0,1 0,-1-1,1 1,-1 0,2 0,1 0,77-9,0 3,130 7,-70 2,269-3,-385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6:55:53.82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66 312,'1'1,"0"0,1 1,-1-1,0 0,1 0,-1 0,1 0,0 0,-1 0,1 0,0-1,0 1,-1-1,1 1,0-1,0 0,0 0,2 1,-1-1,33 6,1-1,-1-3,1 0,46-6,-61 2,1-1,-1-1,1-1,-2-1,1-1,0-1,-1-1,20-12,11-9,-2-3,49-41,-97 73,0 0,-1-1,1 1,-1 0,1-1,-1 1,0-1,0 1,1-1,-1 0,0 1,0-1,-1 0,1 0,0 0,-1 1,1-1,-1 0,1 0,-1 0,0 0,0-2,-1 2,1 0,-1 0,0 1,0-1,0 0,0 1,0-1,0 1,-1-1,1 1,-1 0,1-1,-1 1,1 0,-1 0,1 0,-5-2,-7-2,-1 0,0 0,0 1,-21-3,-67-11,-1 5,0 4,-172 7,271 3,1-1,-1 0,1 1,-1 0,0 0,1 0,-1 0,1 0,0 1,-1 0,1-1,0 1,0 0,0 1,0-1,1 0,-1 1,1 0,-4 4,5-6,0 1,1-1,-1 0,1 1,0-1,-1 0,1 1,0-1,-1 1,1-1,0 1,0-1,0 0,1 1,-1-1,0 1,0-1,1 1,0 1,1-1,-1 1,1-1,-1 1,1-1,0 0,0 0,0 0,0 0,1 0,-1 0,0-1,1 1,2 1,11 4,-1-1,1 0,0-1,0-1,0 0,1-1,26 1,125-5,-109-1,-25 0,52-11,-71 10,12-1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6:55:55.62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932 37,'-166'3,"-178"-6,236-10,-49-1,122 14,13 1,0-1,-31-5,29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6:55:56.68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1173 0,'-1151'0,"1129"0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6:55:57.98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921 16,'-807'0,"788"-1,-1 0,-27-7,19 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6:55:59.58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1059 0,'-1027'0,"995"0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6:56:00.52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910 1,'-9'0,"-16"0,-21 0,-12 0,-5 0,-5 0,-8 0,-9 0,-8 0,-1 0,2 0,12 0,11 0,18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7:44:34.05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5,'125'-2,"-36"0,0 3,137 19,-80 11,-141-29,0 0,0-1,0 2,-1-1,1 1,-1-1,1 1,-1 1,0-1,0 1,0-1,5 9,-8-11,0 0,0 0,0 1,-1-1,1 0,-1 0,1 1,-1-1,0 0,1 1,-1-1,0 1,0-1,0 0,0 1,0-1,0 1,0-1,0 0,-1 3,0-3,0 1,-1 0,1 0,0-1,-1 1,1-1,-1 1,0-1,1 1,-1-1,0 0,0 0,0 0,0 0,0 0,0-1,-3 2,-17 3,-1-2,1 0,0-1,-1-1,1-1,-29-4,-15 0,-329 4,374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7:44:36.79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1,'892'0,"-1581"0,667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7:46:00.93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1 110,'819'0,"-813"0,1 0,0 0,0-1,0 1,0-2,-1 1,1-1,-1 0,1 0,-1-1,1 0,5-4,-11 7,-1 0,0-1,1 1,-1 0,0-1,1 1,-1-1,0 1,0 0,0-1,1 1,-1-1,0 1,0-1,0 1,0-1,0 1,0-1,0 1,0-1,0 1,0-1,0 1,0-1,0 1,0-1,0 1,0-1,-1 1,1-1,0 1,0-1,-1 1,1 0,0-1,-1 1,1-1,0 1,-1 0,1-1,0 1,-1 0,1 0,-1-1,1 1,-1 0,1 0,-1 0,1-1,-1 1,1 0,-1 0,0 0,-31-12,29 12,-53-15,-1 2,0 2,0 4,-110-2,-165 11,307-2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5:33:44.09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45,'341'0,"-327"-1,0 0,-1-1,1-1,-1-1,19-6,-17 4,1 2,0 0,25-3,94 4,-109 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7:46:04.52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255 85,'4'-3,"0"1,0 0,0 0,0 0,0 1,0 0,1-1,-1 1,0 1,1-1,-1 1,1 0,7 0,3-1,78-1,133 12,-2 0,-388-28,-358 13,330 5,190 1,8 1,24 3,44 5,484-4,-327-7,-211-1,0-1,0-1,-1 0,1-1,-1-1,28-14,47-12,-58 24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7:46:08.32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803 0,'-783'0,"763"0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7:46:11.39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903 179,'-417'24,"188"-6,168-13,-52 1,107-7,8-1,16-5,29-4,61-2,218-35,-172 31,-145 15,-1 0,0-1,0 1,0-2,0 1,12-8,-19 10,0 1,0-1,1 0,-1 0,0 0,0 0,0 0,0 0,0 0,-1 0,1 0,0 0,-1-1,1 1,0 0,-1-1,1 1,0-3,-2 3,1-1,0 1,-1 0,1-1,-1 1,0 0,1 0,-1-1,0 1,0 0,1 0,-1 0,0 0,0 0,0 0,-1 0,1 0,0 0,0 0,0 1,-1-1,-2-1,-16-6,0 0,-1 2,0 0,0 1,-37-3,25 3,-38-2,0 3,-91 7,35 0,84-5,26 1,-1 0,1 2,0-1,-27 6,30-1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7:46:17.50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1570 763,'-1112'0,"1099"0,0-1,1 0,-1-1,0 0,1-1,0-1,0 0,0 0,0-1,1-1,-17-10,3-2,1-1,1-2,-33-35,34 32,-2 0,1-1,-31-46,48 61,0 0,1-1,0 1,1-1,0 0,0 0,1-1,1 1,0-1,1 1,-1-19,2 23,0-1,1 1,0 0,0-1,0 1,1 0,0 0,0 0,1 0,0 0,5-8,-3 8,1 0,0 1,0-1,1 1,0 0,0 1,0 0,1 0,8-4,142-73,-135 72,1 1,0 2,0 0,0 1,29-2,785-13,-576 23,-255-2,0 1,0-1,-1 1,1 0,-1 1,1 0,-1 0,0 0,1 1,-1-1,0 2,-1-1,1 1,-1 0,7 5,-4-1,0 0,-1 1,0 0,-1 0,1 1,-2 0,1 0,4 14,1 7,-2 0,-1 1,-2 0,-1 0,1 46,-4-51,0-10,-2 1,-2 32,2-46,-1 0,1-1,-1 1,0 0,0-1,-1 1,1-1,-1 1,1-1,-1 0,0 1,-1-1,1 0,0 0,-1-1,0 1,0 0,-5 3,-16 6,0-2,-1 0,-1-1,0-2,0-1,-35 5,7-1,-264 51,288-55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7:46:22.59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959 813,'-539'0,"528"0,-1-1,1 0,-1-1,1-1,0 0,0 0,0-1,0 0,-20-12,1-3,-52-43,-2-2,81 62,-8-5,0-1,0 1,-15-17,23 21,0-1,0 0,0 0,1 0,0 0,-1-1,2 1,-1-1,0 1,1-1,0 1,0-1,-1-7,2-222,3 109,-3 120,0 0,0 0,0-1,0 1,1 0,0 0,0 0,1 0,-1-1,1 2,0-1,0 0,1 0,-1 1,1-1,0 1,1 0,-1 0,1 0,-1 0,1 1,0-1,0 1,1 0,-1 0,1 1,0-1,-1 1,1 0,0 0,8-1,25-6,0 2,1 2,0 1,0 2,73 6,-35-1,297 0,-366-2,1-1,0 1,-1 1,1 0,-1 0,0 1,0 0,0 0,0 1,0 0,-1 0,1 1,-1-1,-1 2,1-1,-1 1,1 0,7 11,-1 0,0 2,-1 0,-1 0,-1 1,16 42,-11-23,-6-18,-1 0,-1 1,0 0,-2 1,0-1,1 33,-6-51,0-1,-1 0,0 0,0 0,0 0,0 0,0 0,0 0,-1 0,0 0,1-1,-1 1,0-1,0 1,0-1,-5 4,-49 33,22-18,21-10,-1-2,0 0,-23 11,16-12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7:50:09.73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1,'656'46,"-413"-22,-7-13,-232-11,1 1,-1 0,0 1,0-1,0 1,0 0,0 0,0 0,-1 0,1 1,-1-1,1 1,-1 0,0 0,0 0,0 1,0-1,-1 1,0-1,1 1,-1 0,2 5,-2-3,0 0,0 0,0 0,-1 0,0 1,0-1,0 0,-1 1,0-1,0 0,-1 1,0-1,0 0,-3 12,3-16,-1 1,0 0,1-1,-1 1,0-1,0 1,0-1,-1 0,1 0,-1 0,1 0,-1 0,1-1,-1 1,0-1,0 0,0 1,0-2,0 1,0 0,0 0,0-1,-3 1,-13 0,1 1,-34-4,30 1,-715-4,567 5,151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7:50:11.97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985 1,'-632'0,"1364"0,-1138 27,16 0,102-29,1015 1,-388 2,-297-1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7:50:14.48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1078 185,'0'2,"0"0,-1 0,1-1,0 1,0 0,-1-1,1 1,-1 0,0-1,1 1,-1-1,0 1,0-1,0 1,0-1,0 0,0 1,-1-1,1 0,0 0,-1 0,1 0,-1 0,1 0,-1 0,1 0,-1-1,-3 2,-4 0,0 0,0 0,-1-1,-12 0,9 0,-569 6,347-10,83 2,146 0,11-1,26-6,51-7,31-2,-16 1,178-5,-201 18,0-4,100-22,-136 19,-38 10,0 0,1 0,-1 0,0 0,1 0,-1 0,0 0,1 0,-1-1,0 1,0 0,1 0,-1 0,0 0,1 0,-1 0,0-1,0 1,0 0,1 0,-1 0,0-1,0 1,1 0,-1 0,0 0,0-1,0 1,0 0,0-1,1 1,-1 0,0 0,0-1,0 1,0 0,0-1,0 1,0 0,0 0,0-1,0 1,0 0,0-1,0 1,0 0,-1-1,1 1,0 0,0 0,0-1,0 1,0 0,-1 0,1-1,0 1,0 0,0 0,-1 0,1-1,0 1,0 0,-1 0,1 0,0 0,-1-1,-21-7,-64-14,0 4,-94-7,-178 5,182 20,736 16,-429-9,-54-4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7:50:15.54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1,'27'6,"0"0,0-2,50 2,-10-1,349 16,-188-15,-209-5,-1 0,1 1,-1 1,0 0,18 7,-35-10,0 0,-1 0,1 1,0-1,0 0,0 1,0-1,0 1,-1-1,1 1,0-1,0 1,-1 0,1-1,0 1,-1 0,1-1,-1 1,1 0,-1 0,2 1,-3-1,1 0,0-1,0 1,0 0,-1-1,1 1,0-1,-1 1,1 0,-1-1,1 1,0-1,-1 1,1-1,-1 1,0-1,1 0,-1 1,1-1,-1 1,-1-1,-41 15,-50-3,-1-4,-178-9,130-2,-3 2,90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5:33:45.84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0,'7'4,"7"1,8-1,15 0,12-2,5 0,-2-1,0-1,-4 4,-8 1,-6 0,-5-2,-4 3,1 1,0-2,3-1,0-1,-5-2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5:33:48.98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1,'2608'0,"-2571"0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0T05:33:50.76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88,'2310'0,"-2241"-3,0-4,69-15,-60 8,88-4,26 8,148-3,-224 13,-86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3D4F1-3DDF-F404-8117-5AF2967C4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30D397-7EAF-6185-11D4-93B121124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8AF0EF-918D-6FEA-1485-9094BA9A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B04EE8-20D9-A593-3B58-A224E42D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E2B61E-0948-7049-C90F-6A2FE434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81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A79A2A-5DB8-599D-9975-A8F3E163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3910C7-A7C1-0763-368F-0D99232A3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AD14CD-75D3-16F1-5CB0-C8E82BFA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D0192A-B295-8623-600D-0B6FD322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EA9134-967C-2C43-B6E3-461B79D4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524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77D92C-A192-0EDD-DFED-7B83C052B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D14C9D-41B6-F522-F4A2-DFB04610A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3B3BED-8C40-E02C-24CC-E9548A4C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94751E-BF08-301A-ECEC-44F18FD1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FCD6A8-5E9D-4EFE-7EA6-0B01CC17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7645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3EE50D-8329-8AEA-37F1-3B48243D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5A53FA-07CA-06B6-956C-20C26F0F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B6DFE4-9FEE-9DBD-BE15-0402499C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3BF9B9-CCED-37AE-436F-2F10043A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8DBD74-8F71-ABC3-A5E4-0E8DA451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929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44D24-0F5C-4A44-8991-2E60E010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02C6F8-ECB9-69D3-ED88-143C9B33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3CF8C8-70DF-A323-664E-EFF717D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D8E333-3A78-F7E8-5B0E-40B957F9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386EA7-2A74-5E69-1C46-B7894E32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32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61803-AD3B-9C0B-44B0-96E714A8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1E5E58-BFA9-B47A-DA03-33438594F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35486F-309C-6B92-D6F6-8083E2F91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E6243B-7050-D3F7-0131-B8A2E4EA6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D712B9-5088-7D7A-523B-12A804D3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ED81E1-F20B-A733-956C-493F92A9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850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769353-885A-0903-4CD6-C696F497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4795DA-67B9-F113-04F1-DF7645AA9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1F7BFC-3B1D-69DF-237C-22C5DC367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82BA109-D3CA-FBAF-4B75-0D13A507D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918D9CC-9C5D-5757-351E-4325C2362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32245F4-6342-1E62-F654-A5C09032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F7F509C-99E8-68D8-B341-40E3C26E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6E6B694-5616-75A5-106B-B5E96EF4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875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F9954-8276-A82F-49A5-C0C2512E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419BC3-F92F-27EA-82CA-59E0F742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8887EF0-B806-A7C7-64DE-C20910CC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3CD644-E12E-358D-EB62-55F91903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861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979C272-2F75-0C6E-4161-6539C167C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0587ED6-CFA0-ED89-2DE2-C71485B5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206481-DBE0-43E9-3038-111B19AA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369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1AF808-779B-76C2-0ED2-1B3A4B44E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8A82AA-4C96-4E28-56F5-DE233CF7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E2FB95-3F56-6701-0863-E22317C68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A087F3-0B96-745D-B2EE-8B29CA2E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B6AD3B-692A-4DF7-05E1-C6640307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BB5DCD-FD92-F782-E0B2-A3CC7B54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073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B85FF3-30BE-7A62-8B87-A05489D08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B7E5412-A348-1B7E-CC03-EAFF6A068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965214-FBBF-7B17-3223-440C0F781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1E0192-31E3-EC15-2F1F-CAC977C5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3BE89F-C822-9549-FA60-297106D9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24FA54-6957-BB0B-DFC8-98856D79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2097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C339144-3279-F634-BE92-34C70C91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E253AA-998D-B983-F1C9-90ED4025C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34E5F7-F557-05BF-94BA-4436D9D0E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54DC43-FF4C-6878-7314-26AC90756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96E4C1-D4EA-BE28-375B-454B6EFBD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3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140.png"/><Relationship Id="rId3" Type="http://schemas.openxmlformats.org/officeDocument/2006/relationships/image" Target="../media/image37.png"/><Relationship Id="rId7" Type="http://schemas.openxmlformats.org/officeDocument/2006/relationships/image" Target="../media/image1110.png"/><Relationship Id="rId12" Type="http://schemas.openxmlformats.org/officeDocument/2006/relationships/customXml" Target="../ink/ink19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130.png"/><Relationship Id="rId5" Type="http://schemas.openxmlformats.org/officeDocument/2006/relationships/image" Target="../media/image1010.png"/><Relationship Id="rId10" Type="http://schemas.openxmlformats.org/officeDocument/2006/relationships/customXml" Target="../ink/ink18.xml"/><Relationship Id="rId4" Type="http://schemas.openxmlformats.org/officeDocument/2006/relationships/customXml" Target="../ink/ink15.xml"/><Relationship Id="rId9" Type="http://schemas.openxmlformats.org/officeDocument/2006/relationships/image" Target="../media/image1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customXml" Target="../ink/ink23.xml"/><Relationship Id="rId18" Type="http://schemas.openxmlformats.org/officeDocument/2006/relationships/image" Target="../media/image45.png"/><Relationship Id="rId3" Type="http://schemas.openxmlformats.org/officeDocument/2006/relationships/image" Target="../media/image38.png"/><Relationship Id="rId7" Type="http://schemas.openxmlformats.org/officeDocument/2006/relationships/customXml" Target="../ink/ink20.xml"/><Relationship Id="rId12" Type="http://schemas.openxmlformats.org/officeDocument/2006/relationships/image" Target="../media/image210.png"/><Relationship Id="rId17" Type="http://schemas.openxmlformats.org/officeDocument/2006/relationships/image" Target="../media/image44.png"/><Relationship Id="rId2" Type="http://schemas.openxmlformats.org/officeDocument/2006/relationships/image" Target="../media/image34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customXml" Target="../ink/ink22.xml"/><Relationship Id="rId5" Type="http://schemas.openxmlformats.org/officeDocument/2006/relationships/image" Target="../media/image40.png"/><Relationship Id="rId15" Type="http://schemas.openxmlformats.org/officeDocument/2006/relationships/image" Target="../media/image42.png"/><Relationship Id="rId10" Type="http://schemas.openxmlformats.org/officeDocument/2006/relationships/image" Target="../media/image200.png"/><Relationship Id="rId19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customXml" Target="../ink/ink21.xml"/><Relationship Id="rId14" Type="http://schemas.openxmlformats.org/officeDocument/2006/relationships/image" Target="../media/image2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.png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39" Type="http://schemas.openxmlformats.org/officeDocument/2006/relationships/image" Target="../media/image79.png"/><Relationship Id="rId21" Type="http://schemas.openxmlformats.org/officeDocument/2006/relationships/image" Target="../media/image70.png"/><Relationship Id="rId34" Type="http://schemas.openxmlformats.org/officeDocument/2006/relationships/customXml" Target="../ink/ink35.xml"/><Relationship Id="rId42" Type="http://schemas.openxmlformats.org/officeDocument/2006/relationships/customXml" Target="../ink/ink39.xml"/><Relationship Id="rId47" Type="http://schemas.openxmlformats.org/officeDocument/2006/relationships/image" Target="../media/image83.png"/><Relationship Id="rId50" Type="http://schemas.openxmlformats.org/officeDocument/2006/relationships/customXml" Target="../ink/ink43.xml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6" Type="http://schemas.openxmlformats.org/officeDocument/2006/relationships/customXml" Target="../ink/ink26.xml"/><Relationship Id="rId29" Type="http://schemas.openxmlformats.org/officeDocument/2006/relationships/image" Target="../media/image74.png"/><Relationship Id="rId11" Type="http://schemas.openxmlformats.org/officeDocument/2006/relationships/image" Target="../media/image65.png"/><Relationship Id="rId24" Type="http://schemas.openxmlformats.org/officeDocument/2006/relationships/customXml" Target="../ink/ink30.xml"/><Relationship Id="rId32" Type="http://schemas.openxmlformats.org/officeDocument/2006/relationships/customXml" Target="../ink/ink34.xml"/><Relationship Id="rId37" Type="http://schemas.openxmlformats.org/officeDocument/2006/relationships/image" Target="../media/image78.png"/><Relationship Id="rId40" Type="http://schemas.openxmlformats.org/officeDocument/2006/relationships/customXml" Target="../ink/ink38.xml"/><Relationship Id="rId45" Type="http://schemas.openxmlformats.org/officeDocument/2006/relationships/image" Target="../media/image82.png"/><Relationship Id="rId53" Type="http://schemas.openxmlformats.org/officeDocument/2006/relationships/image" Target="../media/image86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19" Type="http://schemas.openxmlformats.org/officeDocument/2006/relationships/image" Target="../media/image69.png"/><Relationship Id="rId31" Type="http://schemas.openxmlformats.org/officeDocument/2006/relationships/image" Target="../media/image75.png"/><Relationship Id="rId44" Type="http://schemas.openxmlformats.org/officeDocument/2006/relationships/customXml" Target="../ink/ink40.xml"/><Relationship Id="rId52" Type="http://schemas.openxmlformats.org/officeDocument/2006/relationships/customXml" Target="../ink/ink44.xml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73.png"/><Relationship Id="rId30" Type="http://schemas.openxmlformats.org/officeDocument/2006/relationships/customXml" Target="../ink/ink33.xml"/><Relationship Id="rId35" Type="http://schemas.openxmlformats.org/officeDocument/2006/relationships/image" Target="../media/image77.png"/><Relationship Id="rId43" Type="http://schemas.openxmlformats.org/officeDocument/2006/relationships/image" Target="../media/image81.png"/><Relationship Id="rId48" Type="http://schemas.openxmlformats.org/officeDocument/2006/relationships/customXml" Target="../ink/ink42.xml"/><Relationship Id="rId8" Type="http://schemas.openxmlformats.org/officeDocument/2006/relationships/image" Target="../media/image62.png"/><Relationship Id="rId51" Type="http://schemas.openxmlformats.org/officeDocument/2006/relationships/image" Target="../media/image85.png"/><Relationship Id="rId3" Type="http://schemas.openxmlformats.org/officeDocument/2006/relationships/image" Target="../media/image57.png"/><Relationship Id="rId12" Type="http://schemas.openxmlformats.org/officeDocument/2006/relationships/customXml" Target="../ink/ink24.xml"/><Relationship Id="rId17" Type="http://schemas.openxmlformats.org/officeDocument/2006/relationships/image" Target="../media/image68.png"/><Relationship Id="rId25" Type="http://schemas.openxmlformats.org/officeDocument/2006/relationships/image" Target="../media/image72.png"/><Relationship Id="rId33" Type="http://schemas.openxmlformats.org/officeDocument/2006/relationships/image" Target="../media/image76.png"/><Relationship Id="rId38" Type="http://schemas.openxmlformats.org/officeDocument/2006/relationships/customXml" Target="../ink/ink37.xml"/><Relationship Id="rId46" Type="http://schemas.openxmlformats.org/officeDocument/2006/relationships/customXml" Target="../ink/ink41.xml"/><Relationship Id="rId20" Type="http://schemas.openxmlformats.org/officeDocument/2006/relationships/customXml" Target="../ink/ink28.xml"/><Relationship Id="rId41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5" Type="http://schemas.openxmlformats.org/officeDocument/2006/relationships/image" Target="../media/image67.png"/><Relationship Id="rId23" Type="http://schemas.openxmlformats.org/officeDocument/2006/relationships/image" Target="../media/image71.png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49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8.xml"/><Relationship Id="rId18" Type="http://schemas.openxmlformats.org/officeDocument/2006/relationships/image" Target="../media/image97.png"/><Relationship Id="rId26" Type="http://schemas.openxmlformats.org/officeDocument/2006/relationships/image" Target="../media/image103.png"/><Relationship Id="rId3" Type="http://schemas.openxmlformats.org/officeDocument/2006/relationships/image" Target="../media/image88.png"/><Relationship Id="rId21" Type="http://schemas.openxmlformats.org/officeDocument/2006/relationships/image" Target="../media/image100.png"/><Relationship Id="rId34" Type="http://schemas.openxmlformats.org/officeDocument/2006/relationships/image" Target="../media/image107.png"/><Relationship Id="rId7" Type="http://schemas.openxmlformats.org/officeDocument/2006/relationships/customXml" Target="../ink/ink45.xml"/><Relationship Id="rId12" Type="http://schemas.openxmlformats.org/officeDocument/2006/relationships/image" Target="../media/image94.png"/><Relationship Id="rId17" Type="http://schemas.openxmlformats.org/officeDocument/2006/relationships/customXml" Target="../ink/ink50.xml"/><Relationship Id="rId25" Type="http://schemas.openxmlformats.org/officeDocument/2006/relationships/customXml" Target="../ink/ink52.xml"/><Relationship Id="rId33" Type="http://schemas.openxmlformats.org/officeDocument/2006/relationships/customXml" Target="../ink/ink56.xml"/><Relationship Id="rId2" Type="http://schemas.openxmlformats.org/officeDocument/2006/relationships/image" Target="../media/image87.png"/><Relationship Id="rId16" Type="http://schemas.openxmlformats.org/officeDocument/2006/relationships/image" Target="../media/image96.png"/><Relationship Id="rId20" Type="http://schemas.openxmlformats.org/officeDocument/2006/relationships/image" Target="../media/image99.png"/><Relationship Id="rId29" Type="http://schemas.openxmlformats.org/officeDocument/2006/relationships/customXml" Target="../ink/ink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customXml" Target="../ink/ink47.xml"/><Relationship Id="rId24" Type="http://schemas.openxmlformats.org/officeDocument/2006/relationships/image" Target="../media/image102.png"/><Relationship Id="rId32" Type="http://schemas.openxmlformats.org/officeDocument/2006/relationships/image" Target="../media/image106.png"/><Relationship Id="rId5" Type="http://schemas.openxmlformats.org/officeDocument/2006/relationships/image" Target="../media/image90.png"/><Relationship Id="rId15" Type="http://schemas.openxmlformats.org/officeDocument/2006/relationships/customXml" Target="../ink/ink49.xml"/><Relationship Id="rId23" Type="http://schemas.openxmlformats.org/officeDocument/2006/relationships/customXml" Target="../ink/ink51.xml"/><Relationship Id="rId28" Type="http://schemas.openxmlformats.org/officeDocument/2006/relationships/image" Target="../media/image104.png"/><Relationship Id="rId10" Type="http://schemas.openxmlformats.org/officeDocument/2006/relationships/image" Target="../media/image93.png"/><Relationship Id="rId19" Type="http://schemas.openxmlformats.org/officeDocument/2006/relationships/image" Target="../media/image98.png"/><Relationship Id="rId31" Type="http://schemas.openxmlformats.org/officeDocument/2006/relationships/customXml" Target="../ink/ink55.xml"/><Relationship Id="rId4" Type="http://schemas.openxmlformats.org/officeDocument/2006/relationships/image" Target="../media/image89.png"/><Relationship Id="rId9" Type="http://schemas.openxmlformats.org/officeDocument/2006/relationships/customXml" Target="../ink/ink46.xml"/><Relationship Id="rId14" Type="http://schemas.openxmlformats.org/officeDocument/2006/relationships/image" Target="../media/image95.png"/><Relationship Id="rId22" Type="http://schemas.openxmlformats.org/officeDocument/2006/relationships/image" Target="../media/image101.png"/><Relationship Id="rId27" Type="http://schemas.openxmlformats.org/officeDocument/2006/relationships/customXml" Target="../ink/ink53.xml"/><Relationship Id="rId30" Type="http://schemas.openxmlformats.org/officeDocument/2006/relationships/image" Target="../media/image105.png"/><Relationship Id="rId8" Type="http://schemas.openxmlformats.org/officeDocument/2006/relationships/image" Target="../media/image9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13" Type="http://schemas.openxmlformats.org/officeDocument/2006/relationships/image" Target="../media/image116.png"/><Relationship Id="rId18" Type="http://schemas.openxmlformats.org/officeDocument/2006/relationships/customXml" Target="../ink/ink62.xml"/><Relationship Id="rId26" Type="http://schemas.openxmlformats.org/officeDocument/2006/relationships/image" Target="../media/image122.png"/><Relationship Id="rId3" Type="http://schemas.openxmlformats.org/officeDocument/2006/relationships/image" Target="../media/image109.png"/><Relationship Id="rId21" Type="http://schemas.openxmlformats.org/officeDocument/2006/relationships/image" Target="../media/image119.png"/><Relationship Id="rId7" Type="http://schemas.openxmlformats.org/officeDocument/2006/relationships/image" Target="../media/image113.png"/><Relationship Id="rId12" Type="http://schemas.openxmlformats.org/officeDocument/2006/relationships/customXml" Target="../ink/ink59.xml"/><Relationship Id="rId17" Type="http://schemas.openxmlformats.org/officeDocument/2006/relationships/image" Target="../media/image95.png"/><Relationship Id="rId25" Type="http://schemas.openxmlformats.org/officeDocument/2006/relationships/customXml" Target="../ink/ink65.xml"/><Relationship Id="rId2" Type="http://schemas.openxmlformats.org/officeDocument/2006/relationships/image" Target="../media/image108.png"/><Relationship Id="rId16" Type="http://schemas.openxmlformats.org/officeDocument/2006/relationships/customXml" Target="../ink/ink61.xml"/><Relationship Id="rId20" Type="http://schemas.openxmlformats.org/officeDocument/2006/relationships/customXml" Target="../ink/ink63.xml"/><Relationship Id="rId29" Type="http://schemas.openxmlformats.org/officeDocument/2006/relationships/customXml" Target="../ink/ink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5.png"/><Relationship Id="rId24" Type="http://schemas.openxmlformats.org/officeDocument/2006/relationships/image" Target="../media/image121.png"/><Relationship Id="rId32" Type="http://schemas.openxmlformats.org/officeDocument/2006/relationships/image" Target="../media/image125.png"/><Relationship Id="rId5" Type="http://schemas.openxmlformats.org/officeDocument/2006/relationships/image" Target="../media/image111.png"/><Relationship Id="rId15" Type="http://schemas.openxmlformats.org/officeDocument/2006/relationships/image" Target="../media/image117.png"/><Relationship Id="rId23" Type="http://schemas.openxmlformats.org/officeDocument/2006/relationships/image" Target="../media/image120.png"/><Relationship Id="rId28" Type="http://schemas.openxmlformats.org/officeDocument/2006/relationships/image" Target="../media/image123.png"/><Relationship Id="rId10" Type="http://schemas.openxmlformats.org/officeDocument/2006/relationships/customXml" Target="../ink/ink58.xml"/><Relationship Id="rId19" Type="http://schemas.openxmlformats.org/officeDocument/2006/relationships/image" Target="../media/image118.png"/><Relationship Id="rId31" Type="http://schemas.openxmlformats.org/officeDocument/2006/relationships/customXml" Target="../ink/ink68.xml"/><Relationship Id="rId4" Type="http://schemas.openxmlformats.org/officeDocument/2006/relationships/image" Target="../media/image110.png"/><Relationship Id="rId9" Type="http://schemas.openxmlformats.org/officeDocument/2006/relationships/image" Target="../media/image114.png"/><Relationship Id="rId14" Type="http://schemas.openxmlformats.org/officeDocument/2006/relationships/customXml" Target="../ink/ink60.xml"/><Relationship Id="rId22" Type="http://schemas.openxmlformats.org/officeDocument/2006/relationships/customXml" Target="../ink/ink64.xml"/><Relationship Id="rId27" Type="http://schemas.openxmlformats.org/officeDocument/2006/relationships/customXml" Target="../ink/ink66.xml"/><Relationship Id="rId30" Type="http://schemas.openxmlformats.org/officeDocument/2006/relationships/image" Target="../media/image1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wdH4tk-wVx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2.png"/><Relationship Id="rId18" Type="http://schemas.openxmlformats.org/officeDocument/2006/relationships/customXml" Target="../ink/ink5.xm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4.png"/><Relationship Id="rId16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customXml" Target="../ink/ink1.xml"/><Relationship Id="rId15" Type="http://schemas.openxmlformats.org/officeDocument/2006/relationships/image" Target="../media/image14.png"/><Relationship Id="rId10" Type="http://schemas.openxmlformats.org/officeDocument/2006/relationships/customXml" Target="../ink/ink3.xml"/><Relationship Id="rId19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customXml" Target="../ink/ink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21.png"/><Relationship Id="rId14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customXml" Target="../ink/ink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E1143-982A-417E-B749-8A72E4F2D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7425"/>
            <a:ext cx="9144000" cy="2387600"/>
          </a:xfrm>
        </p:spPr>
        <p:txBody>
          <a:bodyPr/>
          <a:lstStyle/>
          <a:p>
            <a:r>
              <a:rPr lang="en-US" altLang="zh-TW" dirty="0" err="1"/>
              <a:t>Classfication</a:t>
            </a:r>
            <a:r>
              <a:rPr lang="en-US" altLang="zh-TW" dirty="0"/>
              <a:t> For Food Dataset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C1CD7D-C13C-2BE6-0680-8787A0FA4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28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1DB86-3EAF-ACB9-5B90-86E69CB1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增加資料前後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956E8D-FD04-9EE1-0884-28268B4C3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藍色箭頭</a:t>
            </a:r>
            <a:r>
              <a:rPr lang="en-US" altLang="zh-TW" dirty="0"/>
              <a:t>(</a:t>
            </a:r>
            <a:r>
              <a:rPr lang="zh-TW" altLang="en-US" dirty="0"/>
              <a:t>增加資料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發現準度沒有變化</a:t>
            </a:r>
            <a:endParaRPr lang="en-US" altLang="zh-TW" dirty="0"/>
          </a:p>
          <a:p>
            <a:r>
              <a:rPr lang="zh-TW" altLang="en-US" dirty="0"/>
              <a:t>但實際看其中加入資料的種類</a:t>
            </a:r>
            <a:endParaRPr lang="en-US" altLang="zh-TW" dirty="0"/>
          </a:p>
          <a:p>
            <a:pPr lvl="1"/>
            <a:r>
              <a:rPr lang="zh-TW" altLang="en-US" dirty="0"/>
              <a:t>其</a:t>
            </a:r>
            <a:r>
              <a:rPr lang="en-US" altLang="zh-TW" dirty="0"/>
              <a:t>recall </a:t>
            </a:r>
            <a:r>
              <a:rPr lang="zh-TW" altLang="en-US" dirty="0"/>
              <a:t>變高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FC708A8C-31A1-625F-8FB4-4F114EA49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520" y="1544527"/>
            <a:ext cx="3609710" cy="167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3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7329C7F-ED13-CD59-22F6-900DDCB3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zh-TW" altLang="en-US" dirty="0"/>
              <a:t>根據</a:t>
            </a:r>
            <a:r>
              <a:rPr lang="en-US" altLang="zh-TW" dirty="0"/>
              <a:t>confusion Matrix: </a:t>
            </a:r>
            <a:r>
              <a:rPr lang="zh-TW" altLang="en-US" dirty="0"/>
              <a:t>分不清，所以加資料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29B0C0-4A46-ADF3-BA96-221E1C6E4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7283066" cy="3917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600" kern="100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Confusion Matrix</a:t>
            </a:r>
            <a:r>
              <a:rPr lang="zh-TW" altLang="en-US" sz="1600" kern="100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中部分較深的種類</a:t>
            </a:r>
            <a:r>
              <a:rPr lang="en-US" altLang="zh-TW" sz="1600" kern="100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:</a:t>
            </a:r>
            <a:r>
              <a:rPr lang="zh-TW" altLang="en-US" sz="1600" kern="100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1600" kern="100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</a:t>
            </a:r>
            <a:r>
              <a:rPr lang="zh-TW" altLang="en-US" sz="1600" kern="100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根據下頁左邊</a:t>
            </a:r>
            <a:r>
              <a:rPr lang="en-US" altLang="zh-TW" sz="1600" kern="100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Confusion Matrix)</a:t>
            </a:r>
            <a:endParaRPr lang="en-US" altLang="zh-TW" sz="1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zh-TW" altLang="zh-TW" sz="16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黑胡椒豬柳</a:t>
            </a:r>
            <a:r>
              <a:rPr lang="en-US" altLang="zh-TW" sz="16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/</a:t>
            </a:r>
            <a:r>
              <a:rPr lang="zh-TW" altLang="zh-TW" sz="16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沙茶豬肉片</a:t>
            </a:r>
            <a:r>
              <a:rPr lang="zh-TW" altLang="en-US" sz="16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endParaRPr lang="en-US" altLang="zh-TW" sz="16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zh-TW" altLang="zh-TW" sz="16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油菜</a:t>
            </a:r>
            <a:r>
              <a:rPr lang="en-US" altLang="zh-TW" sz="16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/</a:t>
            </a:r>
            <a:r>
              <a:rPr lang="zh-TW" altLang="zh-TW" sz="16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有機小松菜</a:t>
            </a:r>
          </a:p>
          <a:p>
            <a:pPr>
              <a:buFont typeface="+mj-lt"/>
              <a:buAutoNum type="arabicPeriod"/>
            </a:pP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柳丁</a:t>
            </a:r>
            <a:r>
              <a:rPr lang="en-US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/</a:t>
            </a: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橘子</a:t>
            </a:r>
          </a:p>
          <a:p>
            <a:pPr>
              <a:buFont typeface="+mj-lt"/>
              <a:buAutoNum type="arabicPeriod"/>
            </a:pP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麻油雞</a:t>
            </a:r>
            <a:r>
              <a:rPr lang="en-US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/</a:t>
            </a: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三杯雞</a:t>
            </a:r>
            <a:r>
              <a:rPr lang="en-US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/</a:t>
            </a: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咖哩雞</a:t>
            </a:r>
            <a:endParaRPr lang="en-US" altLang="zh-TW" sz="1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sz="1600" b="1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TW" altLang="en-US" sz="1600" b="1" kern="100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資料處理方法</a:t>
            </a:r>
            <a:r>
              <a:rPr lang="en-US" altLang="zh-TW" sz="1600" b="1" kern="100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:</a:t>
            </a:r>
          </a:p>
          <a:p>
            <a:r>
              <a:rPr lang="zh-TW" alt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針對不易分辨的資料，</a:t>
            </a: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先</a:t>
            </a:r>
            <a:r>
              <a:rPr lang="zh-TW" alt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肉眼人工</a:t>
            </a: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的判斷說，哪些我一看就知道是什麼</a:t>
            </a:r>
            <a:endParaRPr lang="en-US" altLang="zh-TW" sz="1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lvl="1"/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比如說像三杯雞，</a:t>
            </a:r>
            <a:r>
              <a:rPr lang="zh-TW" alt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常能輕易讓我便是是因為</a:t>
            </a:r>
            <a:r>
              <a:rPr lang="zh-TW" altLang="en-US" sz="1600" kern="100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配</a:t>
            </a:r>
            <a:r>
              <a:rPr lang="en-US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9</a:t>
            </a: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層塔</a:t>
            </a:r>
            <a:endParaRPr lang="en-US" altLang="zh-TW" sz="1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lvl="1"/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麻油雞就會配的可能油油的湯</a:t>
            </a:r>
            <a:r>
              <a:rPr lang="zh-TW" alt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，</a:t>
            </a: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咖啡色的</a:t>
            </a:r>
            <a:r>
              <a:rPr lang="zh-TW" alt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，</a:t>
            </a: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配上米血</a:t>
            </a:r>
            <a:endParaRPr lang="en-US" altLang="zh-TW" sz="1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lvl="1"/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咖喱</a:t>
            </a:r>
            <a:r>
              <a:rPr lang="zh-TW" altLang="en-US" sz="1600" kern="100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雞</a:t>
            </a: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的話，可能就會配上比較黃的湯，然後還有</a:t>
            </a:r>
            <a:r>
              <a:rPr lang="zh-TW" alt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蘿蔔</a:t>
            </a:r>
            <a:endParaRPr lang="en-US" altLang="zh-TW" sz="1600" kern="100" dirty="0"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sz="1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r>
              <a:rPr lang="zh-TW" alt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那我就會主動把這些能輕易分辨的圖片們去複製貼上多份，使他們可以更多地被訓練到</a:t>
            </a:r>
          </a:p>
          <a:p>
            <a:pPr marL="0" indent="0">
              <a:buNone/>
            </a:pPr>
            <a:endParaRPr lang="zh-TW" altLang="zh-TW" sz="1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endParaRPr lang="zh-TW" altLang="en-US" sz="1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998C7AD-EC1B-1655-A30D-9DB88CD9C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899" y="1352274"/>
            <a:ext cx="2962126" cy="2395521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C8A5F2D-9FCA-D2BF-1B77-D0BA5604A341}"/>
              </a:ext>
            </a:extLst>
          </p:cNvPr>
          <p:cNvSpPr txBox="1"/>
          <p:nvPr/>
        </p:nvSpPr>
        <p:spPr>
          <a:xfrm>
            <a:off x="9581641" y="2486767"/>
            <a:ext cx="262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亂碼</a:t>
            </a:r>
            <a:r>
              <a:rPr lang="en-US" altLang="zh-TW" dirty="0"/>
              <a:t>:</a:t>
            </a:r>
            <a:r>
              <a:rPr lang="zh-TW" altLang="en-US" dirty="0"/>
              <a:t>為中文字</a:t>
            </a:r>
            <a:r>
              <a:rPr lang="en-US" altLang="zh-TW" dirty="0"/>
              <a:t>(“</a:t>
            </a:r>
            <a:r>
              <a:rPr lang="zh-TW" altLang="en-US" dirty="0"/>
              <a:t>複製</a:t>
            </a:r>
            <a:r>
              <a:rPr lang="en-US" altLang="zh-TW" dirty="0"/>
              <a:t>”)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336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1460A8-44DB-332E-C147-347A2E0F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增加資料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3A0DD89-FE7A-9DA4-3B2E-CC594E157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80" y="0"/>
            <a:ext cx="6812112" cy="674603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58C21D3-6083-911F-0C44-6A6B12224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952" y="99927"/>
            <a:ext cx="5692277" cy="6858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C745914-0E02-0B45-37CB-C8F1A7EAD14E}"/>
              </a:ext>
            </a:extLst>
          </p:cNvPr>
          <p:cNvSpPr txBox="1"/>
          <p:nvPr/>
        </p:nvSpPr>
        <p:spPr>
          <a:xfrm>
            <a:off x="342900" y="1315105"/>
            <a:ext cx="622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Class11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E33F754-EB73-6F72-BAD7-0734802173B7}"/>
              </a:ext>
            </a:extLst>
          </p:cNvPr>
          <p:cNvSpPr txBox="1"/>
          <p:nvPr/>
        </p:nvSpPr>
        <p:spPr>
          <a:xfrm>
            <a:off x="342900" y="1444467"/>
            <a:ext cx="622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Class12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FACA9E0-C622-8616-6C77-29467B9B2AC7}"/>
              </a:ext>
            </a:extLst>
          </p:cNvPr>
          <p:cNvSpPr txBox="1"/>
          <p:nvPr/>
        </p:nvSpPr>
        <p:spPr>
          <a:xfrm>
            <a:off x="610775" y="4145498"/>
            <a:ext cx="98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Class36	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筆跡 18">
                <a:extLst>
                  <a:ext uri="{FF2B5EF4-FFF2-40B4-BE49-F238E27FC236}">
                    <a16:creationId xmlns:a16="http://schemas.microsoft.com/office/drawing/2014/main" id="{A458B24D-58C8-7E0A-F2E4-FA2970AF8C41}"/>
                  </a:ext>
                </a:extLst>
              </p14:cNvPr>
              <p14:cNvContentPartPr/>
              <p14:nvPr/>
            </p14:nvContentPartPr>
            <p14:xfrm>
              <a:off x="5930690" y="2577680"/>
              <a:ext cx="360" cy="360"/>
            </p14:xfrm>
          </p:contentPart>
        </mc:Choice>
        <mc:Fallback xmlns="">
          <p:pic>
            <p:nvPicPr>
              <p:cNvPr id="19" name="筆跡 18">
                <a:extLst>
                  <a:ext uri="{FF2B5EF4-FFF2-40B4-BE49-F238E27FC236}">
                    <a16:creationId xmlns:a16="http://schemas.microsoft.com/office/drawing/2014/main" id="{A458B24D-58C8-7E0A-F2E4-FA2970AF8C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12690" y="2542040"/>
                <a:ext cx="36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文字方塊 19">
            <a:extLst>
              <a:ext uri="{FF2B5EF4-FFF2-40B4-BE49-F238E27FC236}">
                <a16:creationId xmlns:a16="http://schemas.microsoft.com/office/drawing/2014/main" id="{82196251-265F-9EFB-ED17-E5D72B5DE1C7}"/>
              </a:ext>
            </a:extLst>
          </p:cNvPr>
          <p:cNvSpPr txBox="1"/>
          <p:nvPr/>
        </p:nvSpPr>
        <p:spPr>
          <a:xfrm>
            <a:off x="353572" y="4504289"/>
            <a:ext cx="622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Class39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流程圖: 接點 33">
            <a:extLst>
              <a:ext uri="{FF2B5EF4-FFF2-40B4-BE49-F238E27FC236}">
                <a16:creationId xmlns:a16="http://schemas.microsoft.com/office/drawing/2014/main" id="{64027BA0-E350-B170-5D07-E3135824476E}"/>
              </a:ext>
            </a:extLst>
          </p:cNvPr>
          <p:cNvSpPr/>
          <p:nvPr/>
        </p:nvSpPr>
        <p:spPr>
          <a:xfrm>
            <a:off x="4655820" y="3482340"/>
            <a:ext cx="190500" cy="21336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D70806AE-37FA-0D59-75CC-ADDFFE2E9B7D}"/>
              </a:ext>
            </a:extLst>
          </p:cNvPr>
          <p:cNvSpPr/>
          <p:nvPr/>
        </p:nvSpPr>
        <p:spPr>
          <a:xfrm>
            <a:off x="5398550" y="4515440"/>
            <a:ext cx="190500" cy="21336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筆跡 36">
                <a:extLst>
                  <a:ext uri="{FF2B5EF4-FFF2-40B4-BE49-F238E27FC236}">
                    <a16:creationId xmlns:a16="http://schemas.microsoft.com/office/drawing/2014/main" id="{7ACF9B87-3718-3756-E0ED-4CF956B7F161}"/>
                  </a:ext>
                </a:extLst>
              </p14:cNvPr>
              <p14:cNvContentPartPr/>
              <p14:nvPr/>
            </p14:nvContentPartPr>
            <p14:xfrm>
              <a:off x="1377690" y="4622120"/>
              <a:ext cx="4578480" cy="14040"/>
            </p14:xfrm>
          </p:contentPart>
        </mc:Choice>
        <mc:Fallback xmlns="">
          <p:pic>
            <p:nvPicPr>
              <p:cNvPr id="37" name="筆跡 36">
                <a:extLst>
                  <a:ext uri="{FF2B5EF4-FFF2-40B4-BE49-F238E27FC236}">
                    <a16:creationId xmlns:a16="http://schemas.microsoft.com/office/drawing/2014/main" id="{7ACF9B87-3718-3756-E0ED-4CF956B7F16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0050" y="4586480"/>
                <a:ext cx="4614120" cy="8568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8735E529-1EFD-01B3-07B9-9A1965BE8193}"/>
              </a:ext>
            </a:extLst>
          </p:cNvPr>
          <p:cNvSpPr/>
          <p:nvPr/>
        </p:nvSpPr>
        <p:spPr>
          <a:xfrm>
            <a:off x="10414135" y="3695700"/>
            <a:ext cx="174186" cy="14821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筆跡 40">
                <a:extLst>
                  <a:ext uri="{FF2B5EF4-FFF2-40B4-BE49-F238E27FC236}">
                    <a16:creationId xmlns:a16="http://schemas.microsoft.com/office/drawing/2014/main" id="{8AA26E36-3C75-DCAA-A840-26BACE3D2291}"/>
                  </a:ext>
                </a:extLst>
              </p14:cNvPr>
              <p14:cNvContentPartPr/>
              <p14:nvPr/>
            </p14:nvContentPartPr>
            <p14:xfrm>
              <a:off x="7116840" y="4754400"/>
              <a:ext cx="4667760" cy="39240"/>
            </p14:xfrm>
          </p:contentPart>
        </mc:Choice>
        <mc:Fallback xmlns="">
          <p:pic>
            <p:nvPicPr>
              <p:cNvPr id="41" name="筆跡 40">
                <a:extLst>
                  <a:ext uri="{FF2B5EF4-FFF2-40B4-BE49-F238E27FC236}">
                    <a16:creationId xmlns:a16="http://schemas.microsoft.com/office/drawing/2014/main" id="{8AA26E36-3C75-DCAA-A840-26BACE3D22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99200" y="4718400"/>
                <a:ext cx="4703400" cy="11088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流程圖: 接點 41">
            <a:extLst>
              <a:ext uri="{FF2B5EF4-FFF2-40B4-BE49-F238E27FC236}">
                <a16:creationId xmlns:a16="http://schemas.microsoft.com/office/drawing/2014/main" id="{14247435-7493-48F4-DB90-40D143918098}"/>
              </a:ext>
            </a:extLst>
          </p:cNvPr>
          <p:cNvSpPr/>
          <p:nvPr/>
        </p:nvSpPr>
        <p:spPr>
          <a:xfrm>
            <a:off x="11163300" y="4686960"/>
            <a:ext cx="190500" cy="21336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87D9F24-E2F6-9D7D-29AB-7E5376B0D6FA}"/>
              </a:ext>
            </a:extLst>
          </p:cNvPr>
          <p:cNvSpPr/>
          <p:nvPr/>
        </p:nvSpPr>
        <p:spPr>
          <a:xfrm>
            <a:off x="965641" y="1493520"/>
            <a:ext cx="412049" cy="144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5" name="筆跡 44">
                <a:extLst>
                  <a:ext uri="{FF2B5EF4-FFF2-40B4-BE49-F238E27FC236}">
                    <a16:creationId xmlns:a16="http://schemas.microsoft.com/office/drawing/2014/main" id="{5BFEC47C-C824-2ED3-263A-8D9A9E899F8C}"/>
                  </a:ext>
                </a:extLst>
              </p14:cNvPr>
              <p14:cNvContentPartPr/>
              <p14:nvPr/>
            </p14:nvContentPartPr>
            <p14:xfrm>
              <a:off x="975240" y="1416480"/>
              <a:ext cx="5066640" cy="70560"/>
            </p14:xfrm>
          </p:contentPart>
        </mc:Choice>
        <mc:Fallback xmlns="">
          <p:pic>
            <p:nvPicPr>
              <p:cNvPr id="45" name="筆跡 44">
                <a:extLst>
                  <a:ext uri="{FF2B5EF4-FFF2-40B4-BE49-F238E27FC236}">
                    <a16:creationId xmlns:a16="http://schemas.microsoft.com/office/drawing/2014/main" id="{5BFEC47C-C824-2ED3-263A-8D9A9E899F8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7600" y="1380840"/>
                <a:ext cx="510228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筆跡 46">
                <a:extLst>
                  <a:ext uri="{FF2B5EF4-FFF2-40B4-BE49-F238E27FC236}">
                    <a16:creationId xmlns:a16="http://schemas.microsoft.com/office/drawing/2014/main" id="{EC564356-123B-2F80-FE2C-5B75F6503BA8}"/>
                  </a:ext>
                </a:extLst>
              </p14:cNvPr>
              <p14:cNvContentPartPr/>
              <p14:nvPr/>
            </p14:nvContentPartPr>
            <p14:xfrm>
              <a:off x="6773760" y="1548240"/>
              <a:ext cx="5028480" cy="59760"/>
            </p14:xfrm>
          </p:contentPart>
        </mc:Choice>
        <mc:Fallback xmlns="">
          <p:pic>
            <p:nvPicPr>
              <p:cNvPr id="47" name="筆跡 46">
                <a:extLst>
                  <a:ext uri="{FF2B5EF4-FFF2-40B4-BE49-F238E27FC236}">
                    <a16:creationId xmlns:a16="http://schemas.microsoft.com/office/drawing/2014/main" id="{EC564356-123B-2F80-FE2C-5B75F6503BA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56120" y="1512600"/>
                <a:ext cx="5064120" cy="13140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流程圖: 接點 48">
            <a:extLst>
              <a:ext uri="{FF2B5EF4-FFF2-40B4-BE49-F238E27FC236}">
                <a16:creationId xmlns:a16="http://schemas.microsoft.com/office/drawing/2014/main" id="{522E7C17-EC38-37C6-2852-9CCFFB37C13A}"/>
              </a:ext>
            </a:extLst>
          </p:cNvPr>
          <p:cNvSpPr/>
          <p:nvPr/>
        </p:nvSpPr>
        <p:spPr>
          <a:xfrm>
            <a:off x="4465320" y="1309800"/>
            <a:ext cx="190500" cy="21336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流程圖: 接點 49">
            <a:extLst>
              <a:ext uri="{FF2B5EF4-FFF2-40B4-BE49-F238E27FC236}">
                <a16:creationId xmlns:a16="http://schemas.microsoft.com/office/drawing/2014/main" id="{99BC0851-86B4-B1D6-3815-888E88D9F2D4}"/>
              </a:ext>
            </a:extLst>
          </p:cNvPr>
          <p:cNvSpPr/>
          <p:nvPr/>
        </p:nvSpPr>
        <p:spPr>
          <a:xfrm>
            <a:off x="5267886" y="1323247"/>
            <a:ext cx="190500" cy="21336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流程圖: 接點 50">
            <a:extLst>
              <a:ext uri="{FF2B5EF4-FFF2-40B4-BE49-F238E27FC236}">
                <a16:creationId xmlns:a16="http://schemas.microsoft.com/office/drawing/2014/main" id="{AB58239C-9C33-5B43-7E6A-805D2674DFAA}"/>
              </a:ext>
            </a:extLst>
          </p:cNvPr>
          <p:cNvSpPr/>
          <p:nvPr/>
        </p:nvSpPr>
        <p:spPr>
          <a:xfrm>
            <a:off x="10223635" y="1445934"/>
            <a:ext cx="190500" cy="21336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流程圖: 接點 52">
            <a:extLst>
              <a:ext uri="{FF2B5EF4-FFF2-40B4-BE49-F238E27FC236}">
                <a16:creationId xmlns:a16="http://schemas.microsoft.com/office/drawing/2014/main" id="{068B1F24-417F-962B-5A81-1A5C5A637BE2}"/>
              </a:ext>
            </a:extLst>
          </p:cNvPr>
          <p:cNvSpPr/>
          <p:nvPr/>
        </p:nvSpPr>
        <p:spPr>
          <a:xfrm>
            <a:off x="11051247" y="1471440"/>
            <a:ext cx="190500" cy="21336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5C42A2D7-EFD7-49CC-8EDD-CA2D4AD96152}"/>
              </a:ext>
            </a:extLst>
          </p:cNvPr>
          <p:cNvSpPr txBox="1"/>
          <p:nvPr/>
        </p:nvSpPr>
        <p:spPr>
          <a:xfrm>
            <a:off x="353572" y="3468389"/>
            <a:ext cx="98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Class30	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510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DAEF86-92FA-51B4-905A-61657FF9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增加資料</a:t>
            </a:r>
            <a:r>
              <a:rPr lang="en-US" altLang="zh-TW" dirty="0"/>
              <a:t> (</a:t>
            </a:r>
            <a:r>
              <a:rPr lang="zh-TW" altLang="en-US" dirty="0"/>
              <a:t>也增加學習率</a:t>
            </a:r>
            <a:r>
              <a:rPr lang="en-US" altLang="zh-TW" dirty="0"/>
              <a:t>)</a:t>
            </a:r>
            <a:endParaRPr lang="zh-TW" altLang="en-US" dirty="0">
              <a:highlight>
                <a:srgbClr val="FF0000"/>
              </a:highlight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3DA2341-AD0C-5DF4-2E7D-AE9E7CCF9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5385" y="356777"/>
            <a:ext cx="2868254" cy="133391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18C70F9-9358-890E-678E-CF5A5E84A1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556"/>
          <a:stretch/>
        </p:blipFill>
        <p:spPr>
          <a:xfrm>
            <a:off x="838200" y="1645510"/>
            <a:ext cx="4000699" cy="315202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A711FA9-40EB-7917-A54D-C1B5C73F6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64" y="5838878"/>
            <a:ext cx="4189754" cy="90566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B719583-B369-9821-55EC-34C24DFF8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887" y="1566659"/>
            <a:ext cx="3895371" cy="372468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445AE54-0911-DE13-194F-0E2818459A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035" y="5869050"/>
            <a:ext cx="4000700" cy="8897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742C23CE-C7E4-90D3-67D0-B6721705D4CB}"/>
                  </a:ext>
                </a:extLst>
              </p14:cNvPr>
              <p14:cNvContentPartPr/>
              <p14:nvPr/>
            </p14:nvContentPartPr>
            <p14:xfrm>
              <a:off x="2748742" y="4541280"/>
              <a:ext cx="319178" cy="36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742C23CE-C7E4-90D3-67D0-B6721705D4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0750" y="4505640"/>
                <a:ext cx="354802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F8E10B29-30E6-18AF-3114-23D8D8BA3749}"/>
                  </a:ext>
                </a:extLst>
              </p14:cNvPr>
              <p14:cNvContentPartPr/>
              <p14:nvPr/>
            </p14:nvContentPartPr>
            <p14:xfrm>
              <a:off x="7642680" y="4625160"/>
              <a:ext cx="295560" cy="864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F8E10B29-30E6-18AF-3114-23D8D8BA374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25040" y="4589160"/>
                <a:ext cx="33120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7701574D-AEBD-7322-17CD-9700CC60BF9C}"/>
                  </a:ext>
                </a:extLst>
              </p14:cNvPr>
              <p14:cNvContentPartPr/>
              <p14:nvPr/>
            </p14:nvContentPartPr>
            <p14:xfrm>
              <a:off x="2834520" y="4327800"/>
              <a:ext cx="260280" cy="30960"/>
            </p14:xfrm>
          </p:contentPart>
        </mc:Choice>
        <mc:Fallback xmlns=""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7701574D-AEBD-7322-17CD-9700CC60BF9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16880" y="4292160"/>
                <a:ext cx="2959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FB2C481B-180D-72C4-95A6-3127346562EB}"/>
                  </a:ext>
                </a:extLst>
              </p14:cNvPr>
              <p14:cNvContentPartPr/>
              <p14:nvPr/>
            </p14:nvContentPartPr>
            <p14:xfrm>
              <a:off x="7657800" y="4396560"/>
              <a:ext cx="268560" cy="62280"/>
            </p14:xfrm>
          </p:contentPart>
        </mc:Choice>
        <mc:Fallback xmlns=""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FB2C481B-180D-72C4-95A6-3127346562E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40160" y="4360920"/>
                <a:ext cx="304200" cy="13392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圖片 22">
            <a:extLst>
              <a:ext uri="{FF2B5EF4-FFF2-40B4-BE49-F238E27FC236}">
                <a16:creationId xmlns:a16="http://schemas.microsoft.com/office/drawing/2014/main" id="{A6D4EF34-95B7-F796-CB92-B408A355FED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77662" y="5745926"/>
            <a:ext cx="3026762" cy="185905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D721A125-5A3E-D8E7-A251-D4A0253BF7B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46687" y="5320988"/>
            <a:ext cx="2982107" cy="194102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CAB95CED-8338-A8AF-1215-C0FF5CF09061}"/>
              </a:ext>
            </a:extLst>
          </p:cNvPr>
          <p:cNvSpPr txBox="1"/>
          <p:nvPr/>
        </p:nvSpPr>
        <p:spPr>
          <a:xfrm>
            <a:off x="744719" y="4189391"/>
            <a:ext cx="877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咖喱雞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7CDB851-CC73-ABB0-727C-C8E75FECFC72}"/>
              </a:ext>
            </a:extLst>
          </p:cNvPr>
          <p:cNvSpPr txBox="1"/>
          <p:nvPr/>
        </p:nvSpPr>
        <p:spPr>
          <a:xfrm>
            <a:off x="643876" y="435816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福山萵苣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15833952-2B52-CA38-8337-CEDE59D77283}"/>
              </a:ext>
            </a:extLst>
          </p:cNvPr>
          <p:cNvCxnSpPr>
            <a:cxnSpLocks/>
          </p:cNvCxnSpPr>
          <p:nvPr/>
        </p:nvCxnSpPr>
        <p:spPr>
          <a:xfrm>
            <a:off x="3821700" y="6067351"/>
            <a:ext cx="4339320" cy="287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圖片 31">
            <a:extLst>
              <a:ext uri="{FF2B5EF4-FFF2-40B4-BE49-F238E27FC236}">
                <a16:creationId xmlns:a16="http://schemas.microsoft.com/office/drawing/2014/main" id="{8014F6AA-E3DD-10B2-7740-714E5C04EC6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77662" y="5537387"/>
            <a:ext cx="3120156" cy="222011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99AFD178-DC58-CBC4-8721-521A59F9B32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10613" y="5316754"/>
            <a:ext cx="3048825" cy="196303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5BC5683A-7545-847A-0BFC-BDAD61928E7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16360" y="5560796"/>
            <a:ext cx="3219999" cy="176784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356E2BA4-690F-F88B-4217-0E7C3F66E4E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306157" y="5769750"/>
            <a:ext cx="3128195" cy="196303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66E54EF2-7ADC-725B-9478-EFDB689CDD6C}"/>
              </a:ext>
            </a:extLst>
          </p:cNvPr>
          <p:cNvSpPr/>
          <p:nvPr/>
        </p:nvSpPr>
        <p:spPr>
          <a:xfrm>
            <a:off x="2682751" y="5769750"/>
            <a:ext cx="412049" cy="144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B3AC75C-C8E1-33DB-D67B-566F3DF79056}"/>
              </a:ext>
            </a:extLst>
          </p:cNvPr>
          <p:cNvSpPr/>
          <p:nvPr/>
        </p:nvSpPr>
        <p:spPr>
          <a:xfrm>
            <a:off x="7642680" y="5814013"/>
            <a:ext cx="412049" cy="144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34C3661-41DB-6B49-298C-8F25F3545C03}"/>
              </a:ext>
            </a:extLst>
          </p:cNvPr>
          <p:cNvSpPr/>
          <p:nvPr/>
        </p:nvSpPr>
        <p:spPr>
          <a:xfrm>
            <a:off x="2758635" y="5330323"/>
            <a:ext cx="412049" cy="144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240F6E2-A35A-B90D-06AB-DC5C5D252405}"/>
              </a:ext>
            </a:extLst>
          </p:cNvPr>
          <p:cNvSpPr/>
          <p:nvPr/>
        </p:nvSpPr>
        <p:spPr>
          <a:xfrm>
            <a:off x="7526191" y="5342746"/>
            <a:ext cx="412049" cy="144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B27ABC0-365D-C357-0C7C-0E978203A900}"/>
              </a:ext>
            </a:extLst>
          </p:cNvPr>
          <p:cNvSpPr/>
          <p:nvPr/>
        </p:nvSpPr>
        <p:spPr>
          <a:xfrm>
            <a:off x="2090892" y="5568138"/>
            <a:ext cx="412049" cy="144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660620A-5FE2-657A-7A8A-96AEA89C85EE}"/>
              </a:ext>
            </a:extLst>
          </p:cNvPr>
          <p:cNvSpPr/>
          <p:nvPr/>
        </p:nvSpPr>
        <p:spPr>
          <a:xfrm>
            <a:off x="6968817" y="5568138"/>
            <a:ext cx="412049" cy="144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71254E0-A760-16FE-E943-C193361444C2}"/>
              </a:ext>
            </a:extLst>
          </p:cNvPr>
          <p:cNvSpPr txBox="1"/>
          <p:nvPr/>
        </p:nvSpPr>
        <p:spPr>
          <a:xfrm>
            <a:off x="592580" y="52455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有機小松菜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9E3B544-2DD8-7E1A-9F7C-8D93C49F1633}"/>
              </a:ext>
            </a:extLst>
          </p:cNvPr>
          <p:cNvSpPr txBox="1"/>
          <p:nvPr/>
        </p:nvSpPr>
        <p:spPr>
          <a:xfrm>
            <a:off x="737148" y="548239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油菜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45A6496-991B-100E-3565-36D4A62EED36}"/>
              </a:ext>
            </a:extLst>
          </p:cNvPr>
          <p:cNvSpPr txBox="1"/>
          <p:nvPr/>
        </p:nvSpPr>
        <p:spPr>
          <a:xfrm>
            <a:off x="656797" y="570037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麻油雞</a:t>
            </a:r>
          </a:p>
        </p:txBody>
      </p:sp>
    </p:spTree>
    <p:extLst>
      <p:ext uri="{BB962C8B-B14F-4D97-AF65-F5344CB8AC3E}">
        <p14:creationId xmlns:p14="http://schemas.microsoft.com/office/powerpoint/2010/main" val="2887701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102439-0A62-8947-C12D-16B9D9CC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</a:t>
            </a:r>
            <a:r>
              <a:rPr lang="en-US" altLang="zh-TW" dirty="0"/>
              <a:t>Optimizer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44D53-B960-1828-2DA1-7662C1D6E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所有結參數相同，只改動優化器</a:t>
            </a:r>
            <a:endParaRPr lang="en-US" altLang="zh-TW" dirty="0"/>
          </a:p>
          <a:p>
            <a:r>
              <a:rPr lang="en-US" altLang="zh-TW" dirty="0"/>
              <a:t>RMSprop </a:t>
            </a:r>
            <a:r>
              <a:rPr lang="zh-TW" altLang="en-US" dirty="0"/>
              <a:t>變 </a:t>
            </a:r>
            <a:r>
              <a:rPr lang="en-US" altLang="zh-TW" dirty="0" err="1"/>
              <a:t>Nadam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 err="1"/>
              <a:t>Nadam</a:t>
            </a:r>
            <a:r>
              <a:rPr lang="zh-TW" altLang="en-US" dirty="0"/>
              <a:t>的</a:t>
            </a:r>
            <a:r>
              <a:rPr lang="en-US" altLang="zh-TW" dirty="0"/>
              <a:t>top one accuracy</a:t>
            </a:r>
            <a:r>
              <a:rPr lang="zh-TW" altLang="en-US" dirty="0"/>
              <a:t>多了</a:t>
            </a:r>
            <a:r>
              <a:rPr lang="en-US" altLang="zh-TW" dirty="0"/>
              <a:t>1%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Training time: </a:t>
            </a:r>
            <a:r>
              <a:rPr lang="en-US" altLang="zh-TW" dirty="0" err="1"/>
              <a:t>Nadam</a:t>
            </a:r>
            <a:r>
              <a:rPr lang="en-US" altLang="zh-TW" dirty="0"/>
              <a:t> &gt; RMSprop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620D651-AB2C-C271-7BCD-158EFACFE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577" r="-1"/>
          <a:stretch/>
        </p:blipFill>
        <p:spPr>
          <a:xfrm>
            <a:off x="7661932" y="365125"/>
            <a:ext cx="2655548" cy="222457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524CFD1-5CEC-3B57-5CE3-285015B4F9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000" r="72156" b="-7113"/>
          <a:stretch/>
        </p:blipFill>
        <p:spPr>
          <a:xfrm>
            <a:off x="4879751" y="3882742"/>
            <a:ext cx="1911311" cy="89727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B2E6EC1-66C9-9C7F-E0C1-1BDE9F3FF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280" y="3785128"/>
            <a:ext cx="2114845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56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2AD3D7-D0D4-1508-4A46-7785A74A4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912" y="1162684"/>
            <a:ext cx="4356048" cy="4758055"/>
          </a:xfrm>
        </p:spPr>
        <p:txBody>
          <a:bodyPr/>
          <a:lstStyle/>
          <a:p>
            <a:r>
              <a:rPr lang="en-US" altLang="zh-TW" dirty="0" err="1"/>
              <a:t>Nadam</a:t>
            </a:r>
            <a:r>
              <a:rPr lang="zh-TW" altLang="en-US" dirty="0"/>
              <a:t>收斂較慢，但</a:t>
            </a:r>
            <a:r>
              <a:rPr lang="en-US" altLang="zh-TW" dirty="0" err="1"/>
              <a:t>train_accuracy</a:t>
            </a:r>
            <a:r>
              <a:rPr lang="zh-TW" altLang="en-US" dirty="0"/>
              <a:t>收斂到近</a:t>
            </a:r>
            <a:r>
              <a:rPr lang="en-US" altLang="zh-TW" dirty="0"/>
              <a:t>95%</a:t>
            </a:r>
            <a:r>
              <a:rPr lang="zh-TW" altLang="en-US" dirty="0"/>
              <a:t>較，</a:t>
            </a:r>
            <a:r>
              <a:rPr lang="en-US" altLang="zh-TW" dirty="0"/>
              <a:t>RMSprop</a:t>
            </a:r>
            <a:r>
              <a:rPr lang="zh-TW" altLang="en-US" dirty="0"/>
              <a:t>的</a:t>
            </a:r>
            <a:r>
              <a:rPr lang="en-US" altLang="zh-TW" dirty="0"/>
              <a:t>90%</a:t>
            </a:r>
            <a:r>
              <a:rPr lang="zh-TW" altLang="en-US" dirty="0"/>
              <a:t>高。</a:t>
            </a:r>
            <a:endParaRPr lang="en-US" altLang="zh-TW" dirty="0"/>
          </a:p>
          <a:p>
            <a:r>
              <a:rPr lang="en-US" altLang="zh-TW" dirty="0" err="1"/>
              <a:t>Val_accuracy</a:t>
            </a:r>
            <a:r>
              <a:rPr lang="zh-TW" altLang="en-US" dirty="0"/>
              <a:t>兩者差異不大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86D023-1423-2FB6-71EE-C7604D376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879"/>
          <a:stretch/>
        </p:blipFill>
        <p:spPr>
          <a:xfrm>
            <a:off x="915452" y="1002423"/>
            <a:ext cx="3362068" cy="263112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C98DCFE-691D-F9ED-2CBF-C5E025C633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011"/>
          <a:stretch/>
        </p:blipFill>
        <p:spPr>
          <a:xfrm>
            <a:off x="4152073" y="3637597"/>
            <a:ext cx="3373554" cy="275875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ADBC18E-D9FE-A2A6-D603-DC3A61B100AA}"/>
              </a:ext>
            </a:extLst>
          </p:cNvPr>
          <p:cNvSpPr txBox="1"/>
          <p:nvPr/>
        </p:nvSpPr>
        <p:spPr>
          <a:xfrm>
            <a:off x="-37372" y="1640959"/>
            <a:ext cx="1226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RMSprop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F7AF1B8-2745-6537-6E62-857250EAA0BA}"/>
              </a:ext>
            </a:extLst>
          </p:cNvPr>
          <p:cNvSpPr txBox="1"/>
          <p:nvPr/>
        </p:nvSpPr>
        <p:spPr>
          <a:xfrm>
            <a:off x="0" y="3908961"/>
            <a:ext cx="1226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Nadam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F00BD7A-4574-3A8A-540C-B5291574F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146" y="921067"/>
            <a:ext cx="3170855" cy="249714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95F5A6C-1191-A577-A9E4-EC583467E2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389"/>
          <a:stretch/>
        </p:blipFill>
        <p:spPr>
          <a:xfrm>
            <a:off x="845233" y="3637597"/>
            <a:ext cx="3306840" cy="2631123"/>
          </a:xfrm>
          <a:prstGeom prst="rect">
            <a:avLst/>
          </a:prstGeom>
        </p:spPr>
      </p:pic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C7443BC5-193E-A219-C292-5AB82EE7F885}"/>
              </a:ext>
            </a:extLst>
          </p:cNvPr>
          <p:cNvCxnSpPr/>
          <p:nvPr/>
        </p:nvCxnSpPr>
        <p:spPr>
          <a:xfrm>
            <a:off x="114300" y="3609490"/>
            <a:ext cx="7589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045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64152A-2D09-AA16-6FDC-3FE52DB3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5D96F1C-AFE3-F31D-ADF0-1AE94A149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4632069" cy="4351338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B5B735E-1DCC-D6FD-8498-48DE74D8E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020" y="500038"/>
            <a:ext cx="4495800" cy="408151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FFF1456-8706-A259-B041-5D9AD81B8BEC}"/>
              </a:ext>
            </a:extLst>
          </p:cNvPr>
          <p:cNvSpPr txBox="1"/>
          <p:nvPr/>
        </p:nvSpPr>
        <p:spPr>
          <a:xfrm>
            <a:off x="1341120" y="0"/>
            <a:ext cx="1226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RMSprop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AA3A1A-A98B-63C8-5148-C2C93ADEFB05}"/>
              </a:ext>
            </a:extLst>
          </p:cNvPr>
          <p:cNvSpPr txBox="1"/>
          <p:nvPr/>
        </p:nvSpPr>
        <p:spPr>
          <a:xfrm>
            <a:off x="6494984" y="0"/>
            <a:ext cx="1226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Nadam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77C9D4-2093-7523-C49E-5A3C8A423F33}"/>
              </a:ext>
            </a:extLst>
          </p:cNvPr>
          <p:cNvSpPr txBox="1"/>
          <p:nvPr/>
        </p:nvSpPr>
        <p:spPr>
          <a:xfrm>
            <a:off x="1341120" y="4743585"/>
            <a:ext cx="935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兩者的</a:t>
            </a:r>
            <a:r>
              <a:rPr lang="en-US" altLang="zh-TW" dirty="0"/>
              <a:t>Top 5 accuracy(Train and Val)</a:t>
            </a:r>
            <a:r>
              <a:rPr lang="zh-TW" altLang="en-US" dirty="0"/>
              <a:t>收的位置基本一樣，只是</a:t>
            </a:r>
            <a:r>
              <a:rPr lang="en-US" altLang="zh-TW" dirty="0" err="1"/>
              <a:t>Nadam</a:t>
            </a:r>
            <a:r>
              <a:rPr lang="zh-TW" altLang="en-US" dirty="0"/>
              <a:t>收斂比較慢。</a:t>
            </a:r>
          </a:p>
        </p:txBody>
      </p:sp>
    </p:spTree>
    <p:extLst>
      <p:ext uri="{BB962C8B-B14F-4D97-AF65-F5344CB8AC3E}">
        <p14:creationId xmlns:p14="http://schemas.microsoft.com/office/powerpoint/2010/main" val="3318657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BAE61-BAFB-5109-F87B-36866791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906147B-6590-0C31-549E-3870B775E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9536"/>
          <a:stretch/>
        </p:blipFill>
        <p:spPr>
          <a:xfrm>
            <a:off x="643314" y="365125"/>
            <a:ext cx="4858327" cy="408486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A0D5B3C-3F26-7DA8-2FFC-00C97A77A3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325"/>
          <a:stretch/>
        </p:blipFill>
        <p:spPr>
          <a:xfrm>
            <a:off x="6301739" y="631113"/>
            <a:ext cx="4861816" cy="368463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71173CE-AFEF-67CA-7FC5-8EAB83B4AF62}"/>
              </a:ext>
            </a:extLst>
          </p:cNvPr>
          <p:cNvSpPr txBox="1"/>
          <p:nvPr/>
        </p:nvSpPr>
        <p:spPr>
          <a:xfrm>
            <a:off x="1105715" y="225028"/>
            <a:ext cx="1226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RMSprop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F7241F0-B18B-998A-A146-C4E5933D6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297" y="4786651"/>
            <a:ext cx="3533526" cy="24425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7727CEB-F5DF-C23A-33FC-6533FCBB1B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585" y="5016117"/>
            <a:ext cx="3484675" cy="30124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30B80FD-7B7A-15FE-0464-173E95D45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5002" y="5349132"/>
            <a:ext cx="3403258" cy="20354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A1C5E7AF-CF6E-542D-ABAC-CBC2D92AAF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9091" y="4641630"/>
            <a:ext cx="3551208" cy="22455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E49092FB-C6DF-D905-882E-E7AAA3885F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7409" y="5000862"/>
            <a:ext cx="3468041" cy="20791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44DE7A9-0463-DC8C-8E20-3151B10F5E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9091" y="5315058"/>
            <a:ext cx="3484675" cy="174650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39876B25-4F11-F9E4-B73F-9C2C00379552}"/>
              </a:ext>
            </a:extLst>
          </p:cNvPr>
          <p:cNvSpPr txBox="1"/>
          <p:nvPr/>
        </p:nvSpPr>
        <p:spPr>
          <a:xfrm>
            <a:off x="667134" y="3697791"/>
            <a:ext cx="877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咖喱雞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8D5F531-32E0-87D3-2033-7867E20D1B8F}"/>
              </a:ext>
            </a:extLst>
          </p:cNvPr>
          <p:cNvSpPr txBox="1"/>
          <p:nvPr/>
        </p:nvSpPr>
        <p:spPr>
          <a:xfrm>
            <a:off x="579212" y="392000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福山萵苣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504857A-8874-1439-4884-A81BB553D089}"/>
              </a:ext>
            </a:extLst>
          </p:cNvPr>
          <p:cNvSpPr txBox="1"/>
          <p:nvPr/>
        </p:nvSpPr>
        <p:spPr>
          <a:xfrm>
            <a:off x="514995" y="47539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有機小松菜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CD5747D-EB3E-B24A-15B7-ABFBB1052146}"/>
              </a:ext>
            </a:extLst>
          </p:cNvPr>
          <p:cNvSpPr txBox="1"/>
          <p:nvPr/>
        </p:nvSpPr>
        <p:spPr>
          <a:xfrm>
            <a:off x="659563" y="499079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油菜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1E83393-9401-9D0A-30C0-7FAE6D0AA74D}"/>
              </a:ext>
            </a:extLst>
          </p:cNvPr>
          <p:cNvSpPr txBox="1"/>
          <p:nvPr/>
        </p:nvSpPr>
        <p:spPr>
          <a:xfrm>
            <a:off x="579212" y="520877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麻油雞</a:t>
            </a: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06874A03-7B9B-F565-FE0E-9A9AA8687F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5552676"/>
            <a:ext cx="4748124" cy="83047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58D08684-17E8-94AF-6FA2-8A3F998626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8894" y="5540898"/>
            <a:ext cx="4674225" cy="933033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7671B63A-DE59-8AFD-51F5-577137C01E60}"/>
              </a:ext>
            </a:extLst>
          </p:cNvPr>
          <p:cNvSpPr txBox="1"/>
          <p:nvPr/>
        </p:nvSpPr>
        <p:spPr>
          <a:xfrm>
            <a:off x="7164931" y="225028"/>
            <a:ext cx="1226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Nadam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D6B7BC78-DAA5-8751-4477-A3399A286DB0}"/>
                  </a:ext>
                </a:extLst>
              </p14:cNvPr>
              <p14:cNvContentPartPr/>
              <p14:nvPr/>
            </p14:nvContentPartPr>
            <p14:xfrm>
              <a:off x="3969954" y="4931483"/>
              <a:ext cx="336600" cy="1656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D6B7BC78-DAA5-8751-4477-A3399A286DB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52314" y="4895483"/>
                <a:ext cx="3722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0476C572-136E-E316-235A-6590117EB0E0}"/>
                  </a:ext>
                </a:extLst>
              </p14:cNvPr>
              <p14:cNvContentPartPr/>
              <p14:nvPr/>
            </p14:nvContentPartPr>
            <p14:xfrm>
              <a:off x="9573714" y="4766963"/>
              <a:ext cx="259560" cy="36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0476C572-136E-E316-235A-6590117EB0E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56074" y="4731323"/>
                <a:ext cx="295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CF44FCC5-4ABF-DAAC-4319-DA708F6C8F00}"/>
                  </a:ext>
                </a:extLst>
              </p14:cNvPr>
              <p14:cNvContentPartPr/>
              <p14:nvPr/>
            </p14:nvContentPartPr>
            <p14:xfrm>
              <a:off x="4008834" y="1367483"/>
              <a:ext cx="323280" cy="36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CF44FCC5-4ABF-DAAC-4319-DA708F6C8F0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91194" y="1331483"/>
                <a:ext cx="3589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0CDB65EA-896D-B53F-9317-CB80C9FAF89D}"/>
                  </a:ext>
                </a:extLst>
              </p14:cNvPr>
              <p14:cNvContentPartPr/>
              <p14:nvPr/>
            </p14:nvContentPartPr>
            <p14:xfrm>
              <a:off x="4063914" y="1812803"/>
              <a:ext cx="227880" cy="360"/>
            </p14:xfrm>
          </p:contentPart>
        </mc:Choice>
        <mc:Fallback xmlns=""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0CDB65EA-896D-B53F-9317-CB80C9FAF89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46274" y="1777163"/>
                <a:ext cx="2635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筆跡 18">
                <a:extLst>
                  <a:ext uri="{FF2B5EF4-FFF2-40B4-BE49-F238E27FC236}">
                    <a16:creationId xmlns:a16="http://schemas.microsoft.com/office/drawing/2014/main" id="{DFA58002-7A5E-3325-60AE-6B08F3757476}"/>
                  </a:ext>
                </a:extLst>
              </p14:cNvPr>
              <p14:cNvContentPartPr/>
              <p14:nvPr/>
            </p14:nvContentPartPr>
            <p14:xfrm>
              <a:off x="4040154" y="2258483"/>
              <a:ext cx="261720" cy="360"/>
            </p14:xfrm>
          </p:contentPart>
        </mc:Choice>
        <mc:Fallback xmlns="">
          <p:pic>
            <p:nvPicPr>
              <p:cNvPr id="19" name="筆跡 18">
                <a:extLst>
                  <a:ext uri="{FF2B5EF4-FFF2-40B4-BE49-F238E27FC236}">
                    <a16:creationId xmlns:a16="http://schemas.microsoft.com/office/drawing/2014/main" id="{DFA58002-7A5E-3325-60AE-6B08F375747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22514" y="2222483"/>
                <a:ext cx="2973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筆跡 25">
                <a:extLst>
                  <a:ext uri="{FF2B5EF4-FFF2-40B4-BE49-F238E27FC236}">
                    <a16:creationId xmlns:a16="http://schemas.microsoft.com/office/drawing/2014/main" id="{2653DF2F-8CA2-7030-A738-361AEAC1FBB5}"/>
                  </a:ext>
                </a:extLst>
              </p14:cNvPr>
              <p14:cNvContentPartPr/>
              <p14:nvPr/>
            </p14:nvContentPartPr>
            <p14:xfrm>
              <a:off x="4017114" y="2024123"/>
              <a:ext cx="300960" cy="360"/>
            </p14:xfrm>
          </p:contentPart>
        </mc:Choice>
        <mc:Fallback xmlns="">
          <p:pic>
            <p:nvPicPr>
              <p:cNvPr id="26" name="筆跡 25">
                <a:extLst>
                  <a:ext uri="{FF2B5EF4-FFF2-40B4-BE49-F238E27FC236}">
                    <a16:creationId xmlns:a16="http://schemas.microsoft.com/office/drawing/2014/main" id="{2653DF2F-8CA2-7030-A738-361AEAC1FBB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99114" y="1988123"/>
                <a:ext cx="336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筆跡 30">
                <a:extLst>
                  <a:ext uri="{FF2B5EF4-FFF2-40B4-BE49-F238E27FC236}">
                    <a16:creationId xmlns:a16="http://schemas.microsoft.com/office/drawing/2014/main" id="{4618E91E-2F95-B949-C8EF-5890AF67060F}"/>
                  </a:ext>
                </a:extLst>
              </p14:cNvPr>
              <p14:cNvContentPartPr/>
              <p14:nvPr/>
            </p14:nvContentPartPr>
            <p14:xfrm>
              <a:off x="4062834" y="2711723"/>
              <a:ext cx="298080" cy="32040"/>
            </p14:xfrm>
          </p:contentPart>
        </mc:Choice>
        <mc:Fallback xmlns="">
          <p:pic>
            <p:nvPicPr>
              <p:cNvPr id="31" name="筆跡 30">
                <a:extLst>
                  <a:ext uri="{FF2B5EF4-FFF2-40B4-BE49-F238E27FC236}">
                    <a16:creationId xmlns:a16="http://schemas.microsoft.com/office/drawing/2014/main" id="{4618E91E-2F95-B949-C8EF-5890AF67060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45194" y="2676083"/>
                <a:ext cx="33372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" name="筆跡 31">
                <a:extLst>
                  <a:ext uri="{FF2B5EF4-FFF2-40B4-BE49-F238E27FC236}">
                    <a16:creationId xmlns:a16="http://schemas.microsoft.com/office/drawing/2014/main" id="{8F896BB4-994A-680A-9499-B921C19F283E}"/>
                  </a:ext>
                </a:extLst>
              </p14:cNvPr>
              <p14:cNvContentPartPr/>
              <p14:nvPr/>
            </p14:nvContentPartPr>
            <p14:xfrm>
              <a:off x="4023594" y="2938523"/>
              <a:ext cx="337680" cy="8640"/>
            </p14:xfrm>
          </p:contentPart>
        </mc:Choice>
        <mc:Fallback xmlns="">
          <p:pic>
            <p:nvPicPr>
              <p:cNvPr id="32" name="筆跡 31">
                <a:extLst>
                  <a:ext uri="{FF2B5EF4-FFF2-40B4-BE49-F238E27FC236}">
                    <a16:creationId xmlns:a16="http://schemas.microsoft.com/office/drawing/2014/main" id="{8F896BB4-994A-680A-9499-B921C19F283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05594" y="2902523"/>
                <a:ext cx="3733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3" name="筆跡 32">
                <a:extLst>
                  <a:ext uri="{FF2B5EF4-FFF2-40B4-BE49-F238E27FC236}">
                    <a16:creationId xmlns:a16="http://schemas.microsoft.com/office/drawing/2014/main" id="{5912FFE3-0FAE-0931-C63C-60557451A418}"/>
                  </a:ext>
                </a:extLst>
              </p14:cNvPr>
              <p14:cNvContentPartPr/>
              <p14:nvPr/>
            </p14:nvContentPartPr>
            <p14:xfrm>
              <a:off x="4077234" y="3352523"/>
              <a:ext cx="244800" cy="8640"/>
            </p14:xfrm>
          </p:contentPart>
        </mc:Choice>
        <mc:Fallback xmlns="">
          <p:pic>
            <p:nvPicPr>
              <p:cNvPr id="33" name="筆跡 32">
                <a:extLst>
                  <a:ext uri="{FF2B5EF4-FFF2-40B4-BE49-F238E27FC236}">
                    <a16:creationId xmlns:a16="http://schemas.microsoft.com/office/drawing/2014/main" id="{5912FFE3-0FAE-0931-C63C-60557451A41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59594" y="3316523"/>
                <a:ext cx="2804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筆跡 33">
                <a:extLst>
                  <a:ext uri="{FF2B5EF4-FFF2-40B4-BE49-F238E27FC236}">
                    <a16:creationId xmlns:a16="http://schemas.microsoft.com/office/drawing/2014/main" id="{8551213A-2C39-8CFA-1FCB-41387C638C8D}"/>
                  </a:ext>
                </a:extLst>
              </p14:cNvPr>
              <p14:cNvContentPartPr/>
              <p14:nvPr/>
            </p14:nvContentPartPr>
            <p14:xfrm>
              <a:off x="4090194" y="3157403"/>
              <a:ext cx="255240" cy="24480"/>
            </p14:xfrm>
          </p:contentPart>
        </mc:Choice>
        <mc:Fallback xmlns="">
          <p:pic>
            <p:nvPicPr>
              <p:cNvPr id="34" name="筆跡 33">
                <a:extLst>
                  <a:ext uri="{FF2B5EF4-FFF2-40B4-BE49-F238E27FC236}">
                    <a16:creationId xmlns:a16="http://schemas.microsoft.com/office/drawing/2014/main" id="{8551213A-2C39-8CFA-1FCB-41387C638C8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72194" y="3121403"/>
                <a:ext cx="2908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5" name="筆跡 34">
                <a:extLst>
                  <a:ext uri="{FF2B5EF4-FFF2-40B4-BE49-F238E27FC236}">
                    <a16:creationId xmlns:a16="http://schemas.microsoft.com/office/drawing/2014/main" id="{67D43F43-74A3-0A70-874E-E81F56886119}"/>
                  </a:ext>
                </a:extLst>
              </p14:cNvPr>
              <p14:cNvContentPartPr/>
              <p14:nvPr/>
            </p14:nvContentPartPr>
            <p14:xfrm>
              <a:off x="4068594" y="3571403"/>
              <a:ext cx="292680" cy="360"/>
            </p14:xfrm>
          </p:contentPart>
        </mc:Choice>
        <mc:Fallback xmlns="">
          <p:pic>
            <p:nvPicPr>
              <p:cNvPr id="35" name="筆跡 34">
                <a:extLst>
                  <a:ext uri="{FF2B5EF4-FFF2-40B4-BE49-F238E27FC236}">
                    <a16:creationId xmlns:a16="http://schemas.microsoft.com/office/drawing/2014/main" id="{67D43F43-74A3-0A70-874E-E81F568861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50594" y="3535403"/>
                <a:ext cx="3283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6" name="筆跡 35">
                <a:extLst>
                  <a:ext uri="{FF2B5EF4-FFF2-40B4-BE49-F238E27FC236}">
                    <a16:creationId xmlns:a16="http://schemas.microsoft.com/office/drawing/2014/main" id="{E0E12EC7-A926-5C86-2837-9EBA0A4CE0CE}"/>
                  </a:ext>
                </a:extLst>
              </p14:cNvPr>
              <p14:cNvContentPartPr/>
              <p14:nvPr/>
            </p14:nvContentPartPr>
            <p14:xfrm>
              <a:off x="3998754" y="4040483"/>
              <a:ext cx="362520" cy="9720"/>
            </p14:xfrm>
          </p:contentPart>
        </mc:Choice>
        <mc:Fallback xmlns="">
          <p:pic>
            <p:nvPicPr>
              <p:cNvPr id="36" name="筆跡 35">
                <a:extLst>
                  <a:ext uri="{FF2B5EF4-FFF2-40B4-BE49-F238E27FC236}">
                    <a16:creationId xmlns:a16="http://schemas.microsoft.com/office/drawing/2014/main" id="{E0E12EC7-A926-5C86-2837-9EBA0A4CE0C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80754" y="4004483"/>
                <a:ext cx="3981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" name="筆跡 36">
                <a:extLst>
                  <a:ext uri="{FF2B5EF4-FFF2-40B4-BE49-F238E27FC236}">
                    <a16:creationId xmlns:a16="http://schemas.microsoft.com/office/drawing/2014/main" id="{BFEB4ECD-FF00-FAD6-D812-EA9E634ACE06}"/>
                  </a:ext>
                </a:extLst>
              </p14:cNvPr>
              <p14:cNvContentPartPr/>
              <p14:nvPr/>
            </p14:nvContentPartPr>
            <p14:xfrm>
              <a:off x="4046994" y="4251443"/>
              <a:ext cx="282960" cy="16560"/>
            </p14:xfrm>
          </p:contentPart>
        </mc:Choice>
        <mc:Fallback xmlns="">
          <p:pic>
            <p:nvPicPr>
              <p:cNvPr id="37" name="筆跡 36">
                <a:extLst>
                  <a:ext uri="{FF2B5EF4-FFF2-40B4-BE49-F238E27FC236}">
                    <a16:creationId xmlns:a16="http://schemas.microsoft.com/office/drawing/2014/main" id="{BFEB4ECD-FF00-FAD6-D812-EA9E634ACE0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29354" y="4215443"/>
                <a:ext cx="3186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筆跡 38">
                <a:extLst>
                  <a:ext uri="{FF2B5EF4-FFF2-40B4-BE49-F238E27FC236}">
                    <a16:creationId xmlns:a16="http://schemas.microsoft.com/office/drawing/2014/main" id="{FBD934A2-4751-D423-E27D-CF169F7119E4}"/>
                  </a:ext>
                </a:extLst>
              </p14:cNvPr>
              <p14:cNvContentPartPr/>
              <p14:nvPr/>
            </p14:nvContentPartPr>
            <p14:xfrm>
              <a:off x="3903354" y="5758403"/>
              <a:ext cx="349920" cy="49320"/>
            </p14:xfrm>
          </p:contentPart>
        </mc:Choice>
        <mc:Fallback xmlns="">
          <p:pic>
            <p:nvPicPr>
              <p:cNvPr id="39" name="筆跡 38">
                <a:extLst>
                  <a:ext uri="{FF2B5EF4-FFF2-40B4-BE49-F238E27FC236}">
                    <a16:creationId xmlns:a16="http://schemas.microsoft.com/office/drawing/2014/main" id="{FBD934A2-4751-D423-E27D-CF169F7119E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85354" y="5722763"/>
                <a:ext cx="38556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筆跡 39">
                <a:extLst>
                  <a:ext uri="{FF2B5EF4-FFF2-40B4-BE49-F238E27FC236}">
                    <a16:creationId xmlns:a16="http://schemas.microsoft.com/office/drawing/2014/main" id="{A373AEB3-46F6-002F-A6B0-514E1D4785FE}"/>
                  </a:ext>
                </a:extLst>
              </p14:cNvPr>
              <p14:cNvContentPartPr/>
              <p14:nvPr/>
            </p14:nvContentPartPr>
            <p14:xfrm>
              <a:off x="9456354" y="5728523"/>
              <a:ext cx="342000" cy="360"/>
            </p14:xfrm>
          </p:contentPart>
        </mc:Choice>
        <mc:Fallback xmlns="">
          <p:pic>
            <p:nvPicPr>
              <p:cNvPr id="40" name="筆跡 39">
                <a:extLst>
                  <a:ext uri="{FF2B5EF4-FFF2-40B4-BE49-F238E27FC236}">
                    <a16:creationId xmlns:a16="http://schemas.microsoft.com/office/drawing/2014/main" id="{A373AEB3-46F6-002F-A6B0-514E1D4785F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38714" y="5692883"/>
                <a:ext cx="3776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1" name="筆跡 40">
                <a:extLst>
                  <a:ext uri="{FF2B5EF4-FFF2-40B4-BE49-F238E27FC236}">
                    <a16:creationId xmlns:a16="http://schemas.microsoft.com/office/drawing/2014/main" id="{16534712-D6E7-24C6-41FD-268273968874}"/>
                  </a:ext>
                </a:extLst>
              </p14:cNvPr>
              <p14:cNvContentPartPr/>
              <p14:nvPr/>
            </p14:nvContentPartPr>
            <p14:xfrm>
              <a:off x="3803994" y="5681363"/>
              <a:ext cx="567000" cy="477360"/>
            </p14:xfrm>
          </p:contentPart>
        </mc:Choice>
        <mc:Fallback xmlns="">
          <p:pic>
            <p:nvPicPr>
              <p:cNvPr id="41" name="筆跡 40">
                <a:extLst>
                  <a:ext uri="{FF2B5EF4-FFF2-40B4-BE49-F238E27FC236}">
                    <a16:creationId xmlns:a16="http://schemas.microsoft.com/office/drawing/2014/main" id="{16534712-D6E7-24C6-41FD-26827396887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97874" y="5675243"/>
                <a:ext cx="57924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2" name="筆跡 41">
                <a:extLst>
                  <a:ext uri="{FF2B5EF4-FFF2-40B4-BE49-F238E27FC236}">
                    <a16:creationId xmlns:a16="http://schemas.microsoft.com/office/drawing/2014/main" id="{E1A2E490-D7BA-159F-3862-42F44D738B41}"/>
                  </a:ext>
                </a:extLst>
              </p14:cNvPr>
              <p14:cNvContentPartPr/>
              <p14:nvPr/>
            </p14:nvContentPartPr>
            <p14:xfrm>
              <a:off x="9430794" y="5616563"/>
              <a:ext cx="426240" cy="464040"/>
            </p14:xfrm>
          </p:contentPart>
        </mc:Choice>
        <mc:Fallback xmlns="">
          <p:pic>
            <p:nvPicPr>
              <p:cNvPr id="42" name="筆跡 41">
                <a:extLst>
                  <a:ext uri="{FF2B5EF4-FFF2-40B4-BE49-F238E27FC236}">
                    <a16:creationId xmlns:a16="http://schemas.microsoft.com/office/drawing/2014/main" id="{E1A2E490-D7BA-159F-3862-42F44D738B4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24674" y="5610443"/>
                <a:ext cx="43848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6" name="筆跡 45">
                <a:extLst>
                  <a:ext uri="{FF2B5EF4-FFF2-40B4-BE49-F238E27FC236}">
                    <a16:creationId xmlns:a16="http://schemas.microsoft.com/office/drawing/2014/main" id="{16051B35-523E-B430-7F58-67C2794C4AD9}"/>
                  </a:ext>
                </a:extLst>
              </p14:cNvPr>
              <p14:cNvContentPartPr/>
              <p14:nvPr/>
            </p14:nvContentPartPr>
            <p14:xfrm>
              <a:off x="2151954" y="5875043"/>
              <a:ext cx="122760" cy="87480"/>
            </p14:xfrm>
          </p:contentPart>
        </mc:Choice>
        <mc:Fallback xmlns="">
          <p:pic>
            <p:nvPicPr>
              <p:cNvPr id="46" name="筆跡 45">
                <a:extLst>
                  <a:ext uri="{FF2B5EF4-FFF2-40B4-BE49-F238E27FC236}">
                    <a16:creationId xmlns:a16="http://schemas.microsoft.com/office/drawing/2014/main" id="{16051B35-523E-B430-7F58-67C2794C4AD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145834" y="5868923"/>
                <a:ext cx="1350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7" name="筆跡 46">
                <a:extLst>
                  <a:ext uri="{FF2B5EF4-FFF2-40B4-BE49-F238E27FC236}">
                    <a16:creationId xmlns:a16="http://schemas.microsoft.com/office/drawing/2014/main" id="{67461F81-FB1F-9426-F981-6D898CB2953D}"/>
                  </a:ext>
                </a:extLst>
              </p14:cNvPr>
              <p14:cNvContentPartPr/>
              <p14:nvPr/>
            </p14:nvContentPartPr>
            <p14:xfrm>
              <a:off x="2594754" y="6316043"/>
              <a:ext cx="80280" cy="61920"/>
            </p14:xfrm>
          </p:contentPart>
        </mc:Choice>
        <mc:Fallback xmlns="">
          <p:pic>
            <p:nvPicPr>
              <p:cNvPr id="47" name="筆跡 46">
                <a:extLst>
                  <a:ext uri="{FF2B5EF4-FFF2-40B4-BE49-F238E27FC236}">
                    <a16:creationId xmlns:a16="http://schemas.microsoft.com/office/drawing/2014/main" id="{67461F81-FB1F-9426-F981-6D898CB2953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588634" y="6309923"/>
                <a:ext cx="9252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8" name="筆跡 47">
                <a:extLst>
                  <a:ext uri="{FF2B5EF4-FFF2-40B4-BE49-F238E27FC236}">
                    <a16:creationId xmlns:a16="http://schemas.microsoft.com/office/drawing/2014/main" id="{CB5AAF8A-21A7-4518-1D4A-4A9F9229AC27}"/>
                  </a:ext>
                </a:extLst>
              </p14:cNvPr>
              <p14:cNvContentPartPr/>
              <p14:nvPr/>
            </p14:nvContentPartPr>
            <p14:xfrm>
              <a:off x="7658514" y="5860643"/>
              <a:ext cx="156960" cy="101520"/>
            </p14:xfrm>
          </p:contentPart>
        </mc:Choice>
        <mc:Fallback xmlns="">
          <p:pic>
            <p:nvPicPr>
              <p:cNvPr id="48" name="筆跡 47">
                <a:extLst>
                  <a:ext uri="{FF2B5EF4-FFF2-40B4-BE49-F238E27FC236}">
                    <a16:creationId xmlns:a16="http://schemas.microsoft.com/office/drawing/2014/main" id="{CB5AAF8A-21A7-4518-1D4A-4A9F9229AC2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52394" y="5854523"/>
                <a:ext cx="1692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9" name="筆跡 48">
                <a:extLst>
                  <a:ext uri="{FF2B5EF4-FFF2-40B4-BE49-F238E27FC236}">
                    <a16:creationId xmlns:a16="http://schemas.microsoft.com/office/drawing/2014/main" id="{539254EF-792A-2D26-886B-BEFAF4F63941}"/>
                  </a:ext>
                </a:extLst>
              </p14:cNvPr>
              <p14:cNvContentPartPr/>
              <p14:nvPr/>
            </p14:nvContentPartPr>
            <p14:xfrm>
              <a:off x="8112114" y="6237563"/>
              <a:ext cx="79560" cy="77760"/>
            </p14:xfrm>
          </p:contentPart>
        </mc:Choice>
        <mc:Fallback xmlns="">
          <p:pic>
            <p:nvPicPr>
              <p:cNvPr id="49" name="筆跡 48">
                <a:extLst>
                  <a:ext uri="{FF2B5EF4-FFF2-40B4-BE49-F238E27FC236}">
                    <a16:creationId xmlns:a16="http://schemas.microsoft.com/office/drawing/2014/main" id="{539254EF-792A-2D26-886B-BEFAF4F6394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105994" y="6231443"/>
                <a:ext cx="91800" cy="9000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文字方塊 49">
            <a:extLst>
              <a:ext uri="{FF2B5EF4-FFF2-40B4-BE49-F238E27FC236}">
                <a16:creationId xmlns:a16="http://schemas.microsoft.com/office/drawing/2014/main" id="{4C994AB5-7333-0895-E34E-E71887EFE698}"/>
              </a:ext>
            </a:extLst>
          </p:cNvPr>
          <p:cNvSpPr txBox="1"/>
          <p:nvPr/>
        </p:nvSpPr>
        <p:spPr>
          <a:xfrm>
            <a:off x="8365502" y="191634"/>
            <a:ext cx="213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F1 Score</a:t>
            </a:r>
            <a:r>
              <a:rPr lang="zh-TW" altLang="en-US" dirty="0"/>
              <a:t>大致有提升</a:t>
            </a:r>
          </a:p>
        </p:txBody>
      </p:sp>
    </p:spTree>
    <p:extLst>
      <p:ext uri="{BB962C8B-B14F-4D97-AF65-F5344CB8AC3E}">
        <p14:creationId xmlns:p14="http://schemas.microsoft.com/office/powerpoint/2010/main" val="42899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2F19A-C310-5971-D42A-D66CE687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39" y="-50549"/>
            <a:ext cx="10515600" cy="1325563"/>
          </a:xfrm>
        </p:spPr>
        <p:txBody>
          <a:bodyPr/>
          <a:lstStyle/>
          <a:p>
            <a:r>
              <a:rPr lang="en-US" altLang="zh-TW" dirty="0" err="1"/>
              <a:t>class_weight</a:t>
            </a:r>
            <a:r>
              <a:rPr lang="zh-TW" altLang="en-US" dirty="0"/>
              <a:t>拿掉後呢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041E50-8C19-F044-8BD5-71DF75FA1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80" y="938238"/>
            <a:ext cx="10515600" cy="4351338"/>
          </a:xfrm>
        </p:spPr>
        <p:txBody>
          <a:bodyPr/>
          <a:lstStyle/>
          <a:p>
            <a:r>
              <a:rPr lang="zh-TW" altLang="en-US" dirty="0"/>
              <a:t>準度竟然上升</a:t>
            </a:r>
            <a:r>
              <a:rPr lang="en-US" altLang="zh-TW" dirty="0"/>
              <a:t>?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1D85F2-2A04-B3EB-794F-EE5DE1A3C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920" y="348770"/>
            <a:ext cx="1523921" cy="575064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8A1C4D7-E643-AE65-DDC0-3EC983AB5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44" y="1526683"/>
            <a:ext cx="3735169" cy="324763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CD7CFAF-61B7-24CE-97B7-80960E712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04" y="5539069"/>
            <a:ext cx="4178519" cy="74647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D762824-6C06-FE7B-A5CF-B54924CFA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8991" y="1359492"/>
            <a:ext cx="3940590" cy="343151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E29BA3B-E122-30BF-C85D-0041970F5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822" y="5289576"/>
            <a:ext cx="4596961" cy="974437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A49DACF9-2462-E241-D709-C55D1198C5B0}"/>
              </a:ext>
            </a:extLst>
          </p:cNvPr>
          <p:cNvSpPr txBox="1"/>
          <p:nvPr/>
        </p:nvSpPr>
        <p:spPr>
          <a:xfrm>
            <a:off x="6550867" y="1017612"/>
            <a:ext cx="211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Without </a:t>
            </a:r>
            <a:r>
              <a:rPr lang="en-US" altLang="zh-TW" dirty="0" err="1"/>
              <a:t>Classweight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筆跡 23">
                <a:extLst>
                  <a:ext uri="{FF2B5EF4-FFF2-40B4-BE49-F238E27FC236}">
                    <a16:creationId xmlns:a16="http://schemas.microsoft.com/office/drawing/2014/main" id="{B57A9200-3666-3465-3BF6-006860603BC8}"/>
                  </a:ext>
                </a:extLst>
              </p14:cNvPr>
              <p14:cNvContentPartPr/>
              <p14:nvPr/>
            </p14:nvContentPartPr>
            <p14:xfrm>
              <a:off x="6679278" y="5797284"/>
              <a:ext cx="293760" cy="6120"/>
            </p14:xfrm>
          </p:contentPart>
        </mc:Choice>
        <mc:Fallback xmlns="">
          <p:pic>
            <p:nvPicPr>
              <p:cNvPr id="24" name="筆跡 23">
                <a:extLst>
                  <a:ext uri="{FF2B5EF4-FFF2-40B4-BE49-F238E27FC236}">
                    <a16:creationId xmlns:a16="http://schemas.microsoft.com/office/drawing/2014/main" id="{B57A9200-3666-3465-3BF6-006860603BC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61638" y="5761644"/>
                <a:ext cx="3294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筆跡 24">
                <a:extLst>
                  <a:ext uri="{FF2B5EF4-FFF2-40B4-BE49-F238E27FC236}">
                    <a16:creationId xmlns:a16="http://schemas.microsoft.com/office/drawing/2014/main" id="{228A6F8A-C7DC-C114-9E81-B5A03017AED2}"/>
                  </a:ext>
                </a:extLst>
              </p14:cNvPr>
              <p14:cNvContentPartPr/>
              <p14:nvPr/>
            </p14:nvContentPartPr>
            <p14:xfrm>
              <a:off x="6769638" y="6058284"/>
              <a:ext cx="283320" cy="360"/>
            </p14:xfrm>
          </p:contentPart>
        </mc:Choice>
        <mc:Fallback xmlns="">
          <p:pic>
            <p:nvPicPr>
              <p:cNvPr id="25" name="筆跡 24">
                <a:extLst>
                  <a:ext uri="{FF2B5EF4-FFF2-40B4-BE49-F238E27FC236}">
                    <a16:creationId xmlns:a16="http://schemas.microsoft.com/office/drawing/2014/main" id="{228A6F8A-C7DC-C114-9E81-B5A03017AE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51638" y="6022644"/>
                <a:ext cx="3189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筆跡 25">
                <a:extLst>
                  <a:ext uri="{FF2B5EF4-FFF2-40B4-BE49-F238E27FC236}">
                    <a16:creationId xmlns:a16="http://schemas.microsoft.com/office/drawing/2014/main" id="{35702740-4B4E-E69A-0C83-78DE859BCD83}"/>
                  </a:ext>
                </a:extLst>
              </p14:cNvPr>
              <p14:cNvContentPartPr/>
              <p14:nvPr/>
            </p14:nvContentPartPr>
            <p14:xfrm>
              <a:off x="2072651" y="5875500"/>
              <a:ext cx="241920" cy="10080"/>
            </p14:xfrm>
          </p:contentPart>
        </mc:Choice>
        <mc:Fallback xmlns="">
          <p:pic>
            <p:nvPicPr>
              <p:cNvPr id="26" name="筆跡 25">
                <a:extLst>
                  <a:ext uri="{FF2B5EF4-FFF2-40B4-BE49-F238E27FC236}">
                    <a16:creationId xmlns:a16="http://schemas.microsoft.com/office/drawing/2014/main" id="{35702740-4B4E-E69A-0C83-78DE859BCD8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54651" y="5839500"/>
                <a:ext cx="2775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54584F2B-3378-891C-2F27-CFDD92591493}"/>
                  </a:ext>
                </a:extLst>
              </p14:cNvPr>
              <p14:cNvContentPartPr/>
              <p14:nvPr/>
            </p14:nvContentPartPr>
            <p14:xfrm>
              <a:off x="2062571" y="6118860"/>
              <a:ext cx="289080" cy="360"/>
            </p14:xfrm>
          </p:contentPart>
        </mc:Choice>
        <mc:Fallback xmlns=""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54584F2B-3378-891C-2F27-CFDD9259149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44571" y="6082860"/>
                <a:ext cx="324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筆跡 27">
                <a:extLst>
                  <a:ext uri="{FF2B5EF4-FFF2-40B4-BE49-F238E27FC236}">
                    <a16:creationId xmlns:a16="http://schemas.microsoft.com/office/drawing/2014/main" id="{240B9BC6-77D3-DC2F-E99B-943F7B9063B2}"/>
                  </a:ext>
                </a:extLst>
              </p14:cNvPr>
              <p14:cNvContentPartPr/>
              <p14:nvPr/>
            </p14:nvContentPartPr>
            <p14:xfrm>
              <a:off x="3443142" y="5660940"/>
              <a:ext cx="314640" cy="38160"/>
            </p14:xfrm>
          </p:contentPart>
        </mc:Choice>
        <mc:Fallback xmlns="">
          <p:pic>
            <p:nvPicPr>
              <p:cNvPr id="28" name="筆跡 27">
                <a:extLst>
                  <a:ext uri="{FF2B5EF4-FFF2-40B4-BE49-F238E27FC236}">
                    <a16:creationId xmlns:a16="http://schemas.microsoft.com/office/drawing/2014/main" id="{240B9BC6-77D3-DC2F-E99B-943F7B9063B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25142" y="5624940"/>
                <a:ext cx="3502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筆跡 28">
                <a:extLst>
                  <a:ext uri="{FF2B5EF4-FFF2-40B4-BE49-F238E27FC236}">
                    <a16:creationId xmlns:a16="http://schemas.microsoft.com/office/drawing/2014/main" id="{663524C5-7175-7C55-D960-323680F6B235}"/>
                  </a:ext>
                </a:extLst>
              </p14:cNvPr>
              <p14:cNvContentPartPr/>
              <p14:nvPr/>
            </p14:nvContentPartPr>
            <p14:xfrm>
              <a:off x="8358649" y="5580924"/>
              <a:ext cx="354600" cy="11520"/>
            </p14:xfrm>
          </p:contentPart>
        </mc:Choice>
        <mc:Fallback xmlns="">
          <p:pic>
            <p:nvPicPr>
              <p:cNvPr id="29" name="筆跡 28">
                <a:extLst>
                  <a:ext uri="{FF2B5EF4-FFF2-40B4-BE49-F238E27FC236}">
                    <a16:creationId xmlns:a16="http://schemas.microsoft.com/office/drawing/2014/main" id="{663524C5-7175-7C55-D960-323680F6B23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41009" y="5545284"/>
                <a:ext cx="390240" cy="83160"/>
              </a:xfrm>
              <a:prstGeom prst="rect">
                <a:avLst/>
              </a:prstGeom>
            </p:spPr>
          </p:pic>
        </mc:Fallback>
      </mc:AlternateContent>
      <p:pic>
        <p:nvPicPr>
          <p:cNvPr id="37" name="圖片 36">
            <a:extLst>
              <a:ext uri="{FF2B5EF4-FFF2-40B4-BE49-F238E27FC236}">
                <a16:creationId xmlns:a16="http://schemas.microsoft.com/office/drawing/2014/main" id="{8D171E8C-928E-DCA4-A70B-F85DF5DF86B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06714" y="5219113"/>
            <a:ext cx="3277913" cy="221130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68E625C1-7988-9D3F-64FE-F7E79773F8B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67097" y="4918889"/>
            <a:ext cx="3357148" cy="165540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4F7C6013-31BF-9ED0-CFC1-E73ADF51AD4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73435" y="5198659"/>
            <a:ext cx="3126048" cy="191731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56476104-4CF6-00C6-0583-29D274D6371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73435" y="4903286"/>
            <a:ext cx="3162019" cy="2056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4" name="筆跡 43">
                <a:extLst>
                  <a:ext uri="{FF2B5EF4-FFF2-40B4-BE49-F238E27FC236}">
                    <a16:creationId xmlns:a16="http://schemas.microsoft.com/office/drawing/2014/main" id="{488513BB-1FE4-DA84-A3AA-DC6E8F0A3EB0}"/>
                  </a:ext>
                </a:extLst>
              </p14:cNvPr>
              <p14:cNvContentPartPr/>
              <p14:nvPr/>
            </p14:nvContentPartPr>
            <p14:xfrm>
              <a:off x="3176802" y="4431791"/>
              <a:ext cx="277920" cy="123120"/>
            </p14:xfrm>
          </p:contentPart>
        </mc:Choice>
        <mc:Fallback xmlns="">
          <p:pic>
            <p:nvPicPr>
              <p:cNvPr id="44" name="筆跡 43">
                <a:extLst>
                  <a:ext uri="{FF2B5EF4-FFF2-40B4-BE49-F238E27FC236}">
                    <a16:creationId xmlns:a16="http://schemas.microsoft.com/office/drawing/2014/main" id="{488513BB-1FE4-DA84-A3AA-DC6E8F0A3EB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58802" y="4395791"/>
                <a:ext cx="313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5" name="筆跡 44">
                <a:extLst>
                  <a:ext uri="{FF2B5EF4-FFF2-40B4-BE49-F238E27FC236}">
                    <a16:creationId xmlns:a16="http://schemas.microsoft.com/office/drawing/2014/main" id="{03763257-F756-9237-9C3C-ACAC641A41B1}"/>
                  </a:ext>
                </a:extLst>
              </p14:cNvPr>
              <p14:cNvContentPartPr/>
              <p14:nvPr/>
            </p14:nvContentPartPr>
            <p14:xfrm>
              <a:off x="8202042" y="4624031"/>
              <a:ext cx="335520" cy="14400"/>
            </p14:xfrm>
          </p:contentPart>
        </mc:Choice>
        <mc:Fallback xmlns="">
          <p:pic>
            <p:nvPicPr>
              <p:cNvPr id="45" name="筆跡 44">
                <a:extLst>
                  <a:ext uri="{FF2B5EF4-FFF2-40B4-BE49-F238E27FC236}">
                    <a16:creationId xmlns:a16="http://schemas.microsoft.com/office/drawing/2014/main" id="{03763257-F756-9237-9C3C-ACAC641A41B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184402" y="4588391"/>
                <a:ext cx="3711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6" name="筆跡 45">
                <a:extLst>
                  <a:ext uri="{FF2B5EF4-FFF2-40B4-BE49-F238E27FC236}">
                    <a16:creationId xmlns:a16="http://schemas.microsoft.com/office/drawing/2014/main" id="{D3C886DE-8457-D2A4-488D-61C3424F0A0A}"/>
                  </a:ext>
                </a:extLst>
              </p14:cNvPr>
              <p14:cNvContentPartPr/>
              <p14:nvPr/>
            </p14:nvContentPartPr>
            <p14:xfrm>
              <a:off x="8316699" y="4985015"/>
              <a:ext cx="422640" cy="360"/>
            </p14:xfrm>
          </p:contentPart>
        </mc:Choice>
        <mc:Fallback xmlns="">
          <p:pic>
            <p:nvPicPr>
              <p:cNvPr id="46" name="筆跡 45">
                <a:extLst>
                  <a:ext uri="{FF2B5EF4-FFF2-40B4-BE49-F238E27FC236}">
                    <a16:creationId xmlns:a16="http://schemas.microsoft.com/office/drawing/2014/main" id="{D3C886DE-8457-D2A4-488D-61C3424F0A0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98699" y="4949015"/>
                <a:ext cx="4582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7" name="筆跡 46">
                <a:extLst>
                  <a:ext uri="{FF2B5EF4-FFF2-40B4-BE49-F238E27FC236}">
                    <a16:creationId xmlns:a16="http://schemas.microsoft.com/office/drawing/2014/main" id="{C156C831-ED9E-82D1-0C2E-966387B12262}"/>
                  </a:ext>
                </a:extLst>
              </p14:cNvPr>
              <p14:cNvContentPartPr/>
              <p14:nvPr/>
            </p14:nvContentPartPr>
            <p14:xfrm>
              <a:off x="8398419" y="5343215"/>
              <a:ext cx="331560" cy="6120"/>
            </p14:xfrm>
          </p:contentPart>
        </mc:Choice>
        <mc:Fallback xmlns="">
          <p:pic>
            <p:nvPicPr>
              <p:cNvPr id="47" name="筆跡 46">
                <a:extLst>
                  <a:ext uri="{FF2B5EF4-FFF2-40B4-BE49-F238E27FC236}">
                    <a16:creationId xmlns:a16="http://schemas.microsoft.com/office/drawing/2014/main" id="{C156C831-ED9E-82D1-0C2E-966387B1226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380419" y="5307575"/>
                <a:ext cx="3672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8" name="筆跡 47">
                <a:extLst>
                  <a:ext uri="{FF2B5EF4-FFF2-40B4-BE49-F238E27FC236}">
                    <a16:creationId xmlns:a16="http://schemas.microsoft.com/office/drawing/2014/main" id="{978A514F-3726-6609-DFCA-C6E20D561C35}"/>
                  </a:ext>
                </a:extLst>
              </p14:cNvPr>
              <p14:cNvContentPartPr/>
              <p14:nvPr/>
            </p14:nvContentPartPr>
            <p14:xfrm>
              <a:off x="3246032" y="5017151"/>
              <a:ext cx="381600" cy="360"/>
            </p14:xfrm>
          </p:contentPart>
        </mc:Choice>
        <mc:Fallback xmlns="">
          <p:pic>
            <p:nvPicPr>
              <p:cNvPr id="48" name="筆跡 47">
                <a:extLst>
                  <a:ext uri="{FF2B5EF4-FFF2-40B4-BE49-F238E27FC236}">
                    <a16:creationId xmlns:a16="http://schemas.microsoft.com/office/drawing/2014/main" id="{978A514F-3726-6609-DFCA-C6E20D561C3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228032" y="4981151"/>
                <a:ext cx="4172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9" name="筆跡 48">
                <a:extLst>
                  <a:ext uri="{FF2B5EF4-FFF2-40B4-BE49-F238E27FC236}">
                    <a16:creationId xmlns:a16="http://schemas.microsoft.com/office/drawing/2014/main" id="{A7B3FF4F-107E-C642-AEAC-70BBB21AFF9D}"/>
                  </a:ext>
                </a:extLst>
              </p14:cNvPr>
              <p14:cNvContentPartPr/>
              <p14:nvPr/>
            </p14:nvContentPartPr>
            <p14:xfrm>
              <a:off x="3271952" y="5334311"/>
              <a:ext cx="327600" cy="360"/>
            </p14:xfrm>
          </p:contentPart>
        </mc:Choice>
        <mc:Fallback xmlns="">
          <p:pic>
            <p:nvPicPr>
              <p:cNvPr id="49" name="筆跡 48">
                <a:extLst>
                  <a:ext uri="{FF2B5EF4-FFF2-40B4-BE49-F238E27FC236}">
                    <a16:creationId xmlns:a16="http://schemas.microsoft.com/office/drawing/2014/main" id="{A7B3FF4F-107E-C642-AEAC-70BBB21AFF9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254312" y="5298671"/>
                <a:ext cx="36324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文字方塊 49">
            <a:extLst>
              <a:ext uri="{FF2B5EF4-FFF2-40B4-BE49-F238E27FC236}">
                <a16:creationId xmlns:a16="http://schemas.microsoft.com/office/drawing/2014/main" id="{B868FF8D-80FD-70D8-A673-CE8C0D6D39E0}"/>
              </a:ext>
            </a:extLst>
          </p:cNvPr>
          <p:cNvSpPr txBox="1"/>
          <p:nvPr/>
        </p:nvSpPr>
        <p:spPr>
          <a:xfrm>
            <a:off x="867085" y="6206335"/>
            <a:ext cx="7334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可能選擇的模型本身處理資料不均的問題能力就不錯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從增加的</a:t>
            </a:r>
            <a:r>
              <a:rPr lang="en-US" altLang="zh-TW" dirty="0"/>
              <a:t>macro/ weighted</a:t>
            </a:r>
            <a:r>
              <a:rPr lang="zh-TW" altLang="en-US" dirty="0"/>
              <a:t> </a:t>
            </a:r>
            <a:r>
              <a:rPr lang="en-US" altLang="zh-TW" dirty="0"/>
              <a:t>avg</a:t>
            </a:r>
            <a:r>
              <a:rPr lang="zh-TW" altLang="en-US" dirty="0"/>
              <a:t>之間可以觀察到一些</a:t>
            </a:r>
            <a:r>
              <a:rPr lang="en-US" altLang="zh-TW" dirty="0" err="1"/>
              <a:t>class_weight</a:t>
            </a:r>
            <a:r>
              <a:rPr lang="zh-TW" altLang="en-US" dirty="0"/>
              <a:t>的影響</a:t>
            </a:r>
          </a:p>
        </p:txBody>
      </p:sp>
    </p:spTree>
    <p:extLst>
      <p:ext uri="{BB962C8B-B14F-4D97-AF65-F5344CB8AC3E}">
        <p14:creationId xmlns:p14="http://schemas.microsoft.com/office/powerpoint/2010/main" val="105363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7AB677-846F-7DF9-2E06-0E7F8181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</a:t>
            </a:r>
            <a:r>
              <a:rPr lang="en-US" altLang="zh-TW" dirty="0"/>
              <a:t>Top1 Accuracy</a:t>
            </a:r>
            <a:r>
              <a:rPr lang="zh-TW" altLang="en-US" dirty="0"/>
              <a:t>最高</a:t>
            </a:r>
            <a:r>
              <a:rPr lang="en-US" altLang="zh-TW" dirty="0"/>
              <a:t>(85%)</a:t>
            </a:r>
            <a:r>
              <a:rPr lang="zh-TW" altLang="en-US" dirty="0"/>
              <a:t>的</a:t>
            </a:r>
            <a:r>
              <a:rPr lang="en-US" altLang="zh-TW" dirty="0"/>
              <a:t>Model</a:t>
            </a:r>
            <a:r>
              <a:rPr lang="zh-TW" altLang="en-US" dirty="0"/>
              <a:t>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977575-8476-6717-FF9B-F5FB6569D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4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資料量最少的福山萵苣發生了什麼</a:t>
            </a:r>
            <a:r>
              <a:rPr lang="zh-TW" altLang="en-US" sz="24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變化</a:t>
            </a:r>
            <a:r>
              <a:rPr lang="en-US" altLang="zh-TW" sz="24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? </a:t>
            </a:r>
            <a:r>
              <a:rPr lang="zh-TW" altLang="en-US" sz="2400" b="1" kern="100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仍然不容易辨識</a:t>
            </a:r>
            <a:endParaRPr lang="en-US" altLang="zh-TW" sz="2400" b="1" kern="100" dirty="0"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lvl="1"/>
            <a:r>
              <a:rPr lang="en-US" altLang="zh-TW" sz="2000" b="1" kern="100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precision: 31%</a:t>
            </a:r>
            <a:endParaRPr lang="en-US" altLang="zh-TW" sz="2000" b="1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endParaRPr lang="en-US" altLang="zh-TW" sz="2400" b="1" kern="100" dirty="0"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endParaRPr lang="zh-TW" altLang="zh-TW" sz="2400" b="1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r>
              <a:rPr lang="zh-TW" altLang="en-US" dirty="0"/>
              <a:t>油菜 </a:t>
            </a:r>
            <a:r>
              <a:rPr lang="en-US" altLang="zh-TW" dirty="0"/>
              <a:t>/ </a:t>
            </a:r>
            <a:r>
              <a:rPr lang="zh-TW" altLang="en-US" dirty="0"/>
              <a:t>有機小松菜很難分的問題有解決嗎？</a:t>
            </a:r>
            <a:endParaRPr lang="en-US" altLang="zh-TW" dirty="0"/>
          </a:p>
          <a:p>
            <a:pPr lvl="1"/>
            <a:r>
              <a:rPr lang="zh-TW" altLang="en-US" dirty="0"/>
              <a:t>準確度高，有變好，但是在有機小松菜</a:t>
            </a:r>
            <a:r>
              <a:rPr lang="en-US" altLang="zh-TW" dirty="0"/>
              <a:t>/</a:t>
            </a:r>
            <a:r>
              <a:rPr lang="zh-TW" altLang="en-US" dirty="0"/>
              <a:t>油菜還是常分不出來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39855B-47DC-1448-5225-0CD907042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630" y="4583518"/>
            <a:ext cx="1214876" cy="202479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437093B-500F-02F2-FF30-ABBDAAE6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082" y="2608145"/>
            <a:ext cx="3829584" cy="26673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CE3A3B8-639B-3EE7-C896-6EE9B33A2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255" y="3009819"/>
            <a:ext cx="4115374" cy="23815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CDC1CCF1-5901-F2A4-520C-215CD2D03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787" y="4690248"/>
            <a:ext cx="3462949" cy="2167752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AA5442F-D8EC-7011-416A-2DBCFF6F62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51" y="4767246"/>
            <a:ext cx="1344959" cy="1871734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39B4D6F7-779C-C2DC-A290-6B0AC80EA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633" y="4489969"/>
            <a:ext cx="3248229" cy="226245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59DACA5B-1E5B-6E44-F4FE-7AEED90E1E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6920" y="4583518"/>
            <a:ext cx="3648584" cy="2229161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682D6DC7-EE8A-FE04-DC1B-E103910F021A}"/>
              </a:ext>
            </a:extLst>
          </p:cNvPr>
          <p:cNvSpPr txBox="1"/>
          <p:nvPr/>
        </p:nvSpPr>
        <p:spPr>
          <a:xfrm>
            <a:off x="1314141" y="465524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有機小松菜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48B15C8-F434-B373-76F8-FB2D597D2564}"/>
              </a:ext>
            </a:extLst>
          </p:cNvPr>
          <p:cNvSpPr txBox="1"/>
          <p:nvPr/>
        </p:nvSpPr>
        <p:spPr>
          <a:xfrm>
            <a:off x="1679036" y="59561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油菜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6CE5FEA-9E72-0EF1-06C8-9AABF3A3C297}"/>
              </a:ext>
            </a:extLst>
          </p:cNvPr>
          <p:cNvSpPr txBox="1"/>
          <p:nvPr/>
        </p:nvSpPr>
        <p:spPr>
          <a:xfrm>
            <a:off x="1621917" y="660149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麻油雞</a:t>
            </a: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C7594158-E0C6-AB34-EF96-AE9911222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356" y="4334959"/>
            <a:ext cx="3568600" cy="2485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筆跡 27">
                <a:extLst>
                  <a:ext uri="{FF2B5EF4-FFF2-40B4-BE49-F238E27FC236}">
                    <a16:creationId xmlns:a16="http://schemas.microsoft.com/office/drawing/2014/main" id="{C344CE1A-4C6A-54C0-7A5D-CDEF8D64548A}"/>
                  </a:ext>
                </a:extLst>
              </p14:cNvPr>
              <p14:cNvContentPartPr/>
              <p14:nvPr/>
            </p14:nvContentPartPr>
            <p14:xfrm>
              <a:off x="4415360" y="4764044"/>
              <a:ext cx="268920" cy="59400"/>
            </p14:xfrm>
          </p:contentPart>
        </mc:Choice>
        <mc:Fallback xmlns="">
          <p:pic>
            <p:nvPicPr>
              <p:cNvPr id="28" name="筆跡 27">
                <a:extLst>
                  <a:ext uri="{FF2B5EF4-FFF2-40B4-BE49-F238E27FC236}">
                    <a16:creationId xmlns:a16="http://schemas.microsoft.com/office/drawing/2014/main" id="{C344CE1A-4C6A-54C0-7A5D-CDEF8D6454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97720" y="4728404"/>
                <a:ext cx="3045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筆跡 28">
                <a:extLst>
                  <a:ext uri="{FF2B5EF4-FFF2-40B4-BE49-F238E27FC236}">
                    <a16:creationId xmlns:a16="http://schemas.microsoft.com/office/drawing/2014/main" id="{F1F81DFE-B47E-48F6-2350-ED412CA364C4}"/>
                  </a:ext>
                </a:extLst>
              </p14:cNvPr>
              <p14:cNvContentPartPr/>
              <p14:nvPr/>
            </p14:nvContentPartPr>
            <p14:xfrm>
              <a:off x="9284483" y="4688843"/>
              <a:ext cx="321480" cy="360"/>
            </p14:xfrm>
          </p:contentPart>
        </mc:Choice>
        <mc:Fallback xmlns="">
          <p:pic>
            <p:nvPicPr>
              <p:cNvPr id="29" name="筆跡 28">
                <a:extLst>
                  <a:ext uri="{FF2B5EF4-FFF2-40B4-BE49-F238E27FC236}">
                    <a16:creationId xmlns:a16="http://schemas.microsoft.com/office/drawing/2014/main" id="{F1F81DFE-B47E-48F6-2350-ED412CA364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66483" y="4653203"/>
                <a:ext cx="3571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筆跡 30">
                <a:extLst>
                  <a:ext uri="{FF2B5EF4-FFF2-40B4-BE49-F238E27FC236}">
                    <a16:creationId xmlns:a16="http://schemas.microsoft.com/office/drawing/2014/main" id="{AEAB39DE-AFF2-B496-D5AF-5632EF552CEC}"/>
                  </a:ext>
                </a:extLst>
              </p14:cNvPr>
              <p14:cNvContentPartPr/>
              <p14:nvPr/>
            </p14:nvContentPartPr>
            <p14:xfrm>
              <a:off x="4415274" y="6111203"/>
              <a:ext cx="329760" cy="39960"/>
            </p14:xfrm>
          </p:contentPart>
        </mc:Choice>
        <mc:Fallback xmlns="">
          <p:pic>
            <p:nvPicPr>
              <p:cNvPr id="31" name="筆跡 30">
                <a:extLst>
                  <a:ext uri="{FF2B5EF4-FFF2-40B4-BE49-F238E27FC236}">
                    <a16:creationId xmlns:a16="http://schemas.microsoft.com/office/drawing/2014/main" id="{AEAB39DE-AFF2-B496-D5AF-5632EF552CE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97634" y="6075203"/>
                <a:ext cx="3654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筆跡 31">
                <a:extLst>
                  <a:ext uri="{FF2B5EF4-FFF2-40B4-BE49-F238E27FC236}">
                    <a16:creationId xmlns:a16="http://schemas.microsoft.com/office/drawing/2014/main" id="{46156340-549E-8DE1-C960-CF89FFBED2A0}"/>
                  </a:ext>
                </a:extLst>
              </p14:cNvPr>
              <p14:cNvContentPartPr/>
              <p14:nvPr/>
            </p14:nvContentPartPr>
            <p14:xfrm>
              <a:off x="9278874" y="6018683"/>
              <a:ext cx="430200" cy="31320"/>
            </p14:xfrm>
          </p:contentPart>
        </mc:Choice>
        <mc:Fallback xmlns="">
          <p:pic>
            <p:nvPicPr>
              <p:cNvPr id="32" name="筆跡 31">
                <a:extLst>
                  <a:ext uri="{FF2B5EF4-FFF2-40B4-BE49-F238E27FC236}">
                    <a16:creationId xmlns:a16="http://schemas.microsoft.com/office/drawing/2014/main" id="{46156340-549E-8DE1-C960-CF89FFBED2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60874" y="5983043"/>
                <a:ext cx="4658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筆跡 32">
                <a:extLst>
                  <a:ext uri="{FF2B5EF4-FFF2-40B4-BE49-F238E27FC236}">
                    <a16:creationId xmlns:a16="http://schemas.microsoft.com/office/drawing/2014/main" id="{5134CD8A-869E-7D83-DF9E-C7FC5BC1A114}"/>
                  </a:ext>
                </a:extLst>
              </p14:cNvPr>
              <p14:cNvContentPartPr/>
              <p14:nvPr/>
            </p14:nvContentPartPr>
            <p14:xfrm>
              <a:off x="4439394" y="6752363"/>
              <a:ext cx="289440" cy="360"/>
            </p14:xfrm>
          </p:contentPart>
        </mc:Choice>
        <mc:Fallback xmlns="">
          <p:pic>
            <p:nvPicPr>
              <p:cNvPr id="33" name="筆跡 32">
                <a:extLst>
                  <a:ext uri="{FF2B5EF4-FFF2-40B4-BE49-F238E27FC236}">
                    <a16:creationId xmlns:a16="http://schemas.microsoft.com/office/drawing/2014/main" id="{5134CD8A-869E-7D83-DF9E-C7FC5BC1A11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21394" y="6716363"/>
                <a:ext cx="325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4" name="筆跡 33">
                <a:extLst>
                  <a:ext uri="{FF2B5EF4-FFF2-40B4-BE49-F238E27FC236}">
                    <a16:creationId xmlns:a16="http://schemas.microsoft.com/office/drawing/2014/main" id="{33E5C97A-84B5-6302-AE8D-3B5AF7A69452}"/>
                  </a:ext>
                </a:extLst>
              </p14:cNvPr>
              <p14:cNvContentPartPr/>
              <p14:nvPr/>
            </p14:nvContentPartPr>
            <p14:xfrm>
              <a:off x="9342594" y="6672443"/>
              <a:ext cx="325440" cy="83880"/>
            </p14:xfrm>
          </p:contentPart>
        </mc:Choice>
        <mc:Fallback xmlns="">
          <p:pic>
            <p:nvPicPr>
              <p:cNvPr id="34" name="筆跡 33">
                <a:extLst>
                  <a:ext uri="{FF2B5EF4-FFF2-40B4-BE49-F238E27FC236}">
                    <a16:creationId xmlns:a16="http://schemas.microsoft.com/office/drawing/2014/main" id="{33E5C97A-84B5-6302-AE8D-3B5AF7A6945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24594" y="6636443"/>
                <a:ext cx="3610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筆跡 35">
                <a:extLst>
                  <a:ext uri="{FF2B5EF4-FFF2-40B4-BE49-F238E27FC236}">
                    <a16:creationId xmlns:a16="http://schemas.microsoft.com/office/drawing/2014/main" id="{70584D22-5416-1177-47DC-6F51221669A9}"/>
                  </a:ext>
                </a:extLst>
              </p14:cNvPr>
              <p14:cNvContentPartPr/>
              <p14:nvPr/>
            </p14:nvContentPartPr>
            <p14:xfrm>
              <a:off x="8305434" y="4539803"/>
              <a:ext cx="629640" cy="274680"/>
            </p14:xfrm>
          </p:contentPart>
        </mc:Choice>
        <mc:Fallback xmlns="">
          <p:pic>
            <p:nvPicPr>
              <p:cNvPr id="36" name="筆跡 35">
                <a:extLst>
                  <a:ext uri="{FF2B5EF4-FFF2-40B4-BE49-F238E27FC236}">
                    <a16:creationId xmlns:a16="http://schemas.microsoft.com/office/drawing/2014/main" id="{70584D22-5416-1177-47DC-6F51221669A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87434" y="4503803"/>
                <a:ext cx="66528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8" name="筆跡 37">
                <a:extLst>
                  <a:ext uri="{FF2B5EF4-FFF2-40B4-BE49-F238E27FC236}">
                    <a16:creationId xmlns:a16="http://schemas.microsoft.com/office/drawing/2014/main" id="{27B2D7EC-BA22-B833-4F01-745C9376500C}"/>
                  </a:ext>
                </a:extLst>
              </p14:cNvPr>
              <p14:cNvContentPartPr/>
              <p14:nvPr/>
            </p14:nvContentPartPr>
            <p14:xfrm>
              <a:off x="8532954" y="5842283"/>
              <a:ext cx="416160" cy="293040"/>
            </p14:xfrm>
          </p:contentPart>
        </mc:Choice>
        <mc:Fallback xmlns="">
          <p:pic>
            <p:nvPicPr>
              <p:cNvPr id="38" name="筆跡 37">
                <a:extLst>
                  <a:ext uri="{FF2B5EF4-FFF2-40B4-BE49-F238E27FC236}">
                    <a16:creationId xmlns:a16="http://schemas.microsoft.com/office/drawing/2014/main" id="{27B2D7EC-BA22-B833-4F01-745C9376500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15314" y="5806283"/>
                <a:ext cx="451800" cy="364680"/>
              </a:xfrm>
              <a:prstGeom prst="rect">
                <a:avLst/>
              </a:prstGeom>
            </p:spPr>
          </p:pic>
        </mc:Fallback>
      </mc:AlternateContent>
      <p:pic>
        <p:nvPicPr>
          <p:cNvPr id="40" name="圖片 39">
            <a:extLst>
              <a:ext uri="{FF2B5EF4-FFF2-40B4-BE49-F238E27FC236}">
                <a16:creationId xmlns:a16="http://schemas.microsoft.com/office/drawing/2014/main" id="{5DEB2D9B-43A3-0549-A4DD-81668EB4F5E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38371" y="2984083"/>
            <a:ext cx="4223990" cy="273854"/>
          </a:xfrm>
          <a:prstGeom prst="rect">
            <a:avLst/>
          </a:prstGeom>
        </p:spPr>
      </p:pic>
      <p:sp>
        <p:nvSpPr>
          <p:cNvPr id="42" name="文字方塊 41">
            <a:extLst>
              <a:ext uri="{FF2B5EF4-FFF2-40B4-BE49-F238E27FC236}">
                <a16:creationId xmlns:a16="http://schemas.microsoft.com/office/drawing/2014/main" id="{F447174E-16C1-7925-D295-293046E50B6A}"/>
              </a:ext>
            </a:extLst>
          </p:cNvPr>
          <p:cNvSpPr txBox="1"/>
          <p:nvPr/>
        </p:nvSpPr>
        <p:spPr>
          <a:xfrm>
            <a:off x="192372" y="294876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1400" b="1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福山萵苣</a:t>
            </a:r>
            <a:endParaRPr lang="zh-TW" altLang="en-US" sz="1400" dirty="0"/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36950580-8426-F935-C5CC-4B7AE2DE3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194" y="2705872"/>
            <a:ext cx="3829584" cy="2667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4" name="筆跡 43">
                <a:extLst>
                  <a:ext uri="{FF2B5EF4-FFF2-40B4-BE49-F238E27FC236}">
                    <a16:creationId xmlns:a16="http://schemas.microsoft.com/office/drawing/2014/main" id="{DC2A230F-7336-98D5-D095-78A7FBC139D5}"/>
                  </a:ext>
                </a:extLst>
              </p14:cNvPr>
              <p14:cNvContentPartPr/>
              <p14:nvPr/>
            </p14:nvContentPartPr>
            <p14:xfrm>
              <a:off x="7697777" y="3050831"/>
              <a:ext cx="441720" cy="105840"/>
            </p14:xfrm>
          </p:contentPart>
        </mc:Choice>
        <mc:Fallback xmlns="">
          <p:pic>
            <p:nvPicPr>
              <p:cNvPr id="44" name="筆跡 43">
                <a:extLst>
                  <a:ext uri="{FF2B5EF4-FFF2-40B4-BE49-F238E27FC236}">
                    <a16:creationId xmlns:a16="http://schemas.microsoft.com/office/drawing/2014/main" id="{DC2A230F-7336-98D5-D095-78A7FBC139D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79777" y="3015191"/>
                <a:ext cx="47736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5" name="筆跡 44">
                <a:extLst>
                  <a:ext uri="{FF2B5EF4-FFF2-40B4-BE49-F238E27FC236}">
                    <a16:creationId xmlns:a16="http://schemas.microsoft.com/office/drawing/2014/main" id="{5F75CE93-9F0F-81B5-2B1D-AFA56C372694}"/>
                  </a:ext>
                </a:extLst>
              </p14:cNvPr>
              <p14:cNvContentPartPr/>
              <p14:nvPr/>
            </p14:nvContentPartPr>
            <p14:xfrm>
              <a:off x="8612177" y="3115991"/>
              <a:ext cx="399240" cy="19800"/>
            </p14:xfrm>
          </p:contentPart>
        </mc:Choice>
        <mc:Fallback xmlns="">
          <p:pic>
            <p:nvPicPr>
              <p:cNvPr id="45" name="筆跡 44">
                <a:extLst>
                  <a:ext uri="{FF2B5EF4-FFF2-40B4-BE49-F238E27FC236}">
                    <a16:creationId xmlns:a16="http://schemas.microsoft.com/office/drawing/2014/main" id="{5F75CE93-9F0F-81B5-2B1D-AFA56C37269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594537" y="3080351"/>
                <a:ext cx="43488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6" name="筆跡 45">
                <a:extLst>
                  <a:ext uri="{FF2B5EF4-FFF2-40B4-BE49-F238E27FC236}">
                    <a16:creationId xmlns:a16="http://schemas.microsoft.com/office/drawing/2014/main" id="{535B1FBE-3AC5-0866-FA36-88AFEF48930B}"/>
                  </a:ext>
                </a:extLst>
              </p14:cNvPr>
              <p14:cNvContentPartPr/>
              <p14:nvPr/>
            </p14:nvContentPartPr>
            <p14:xfrm>
              <a:off x="2187257" y="3077831"/>
              <a:ext cx="388080" cy="86760"/>
            </p14:xfrm>
          </p:contentPart>
        </mc:Choice>
        <mc:Fallback xmlns="">
          <p:pic>
            <p:nvPicPr>
              <p:cNvPr id="46" name="筆跡 45">
                <a:extLst>
                  <a:ext uri="{FF2B5EF4-FFF2-40B4-BE49-F238E27FC236}">
                    <a16:creationId xmlns:a16="http://schemas.microsoft.com/office/drawing/2014/main" id="{535B1FBE-3AC5-0866-FA36-88AFEF48930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69257" y="3042191"/>
                <a:ext cx="4237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7" name="筆跡 46">
                <a:extLst>
                  <a:ext uri="{FF2B5EF4-FFF2-40B4-BE49-F238E27FC236}">
                    <a16:creationId xmlns:a16="http://schemas.microsoft.com/office/drawing/2014/main" id="{3C3A0F3C-AB6F-8B4A-7E22-AA818A9FF7E1}"/>
                  </a:ext>
                </a:extLst>
              </p14:cNvPr>
              <p14:cNvContentPartPr/>
              <p14:nvPr/>
            </p14:nvContentPartPr>
            <p14:xfrm>
              <a:off x="3106697" y="3088271"/>
              <a:ext cx="365400" cy="48600"/>
            </p14:xfrm>
          </p:contentPart>
        </mc:Choice>
        <mc:Fallback xmlns="">
          <p:pic>
            <p:nvPicPr>
              <p:cNvPr id="47" name="筆跡 46">
                <a:extLst>
                  <a:ext uri="{FF2B5EF4-FFF2-40B4-BE49-F238E27FC236}">
                    <a16:creationId xmlns:a16="http://schemas.microsoft.com/office/drawing/2014/main" id="{3C3A0F3C-AB6F-8B4A-7E22-AA818A9FF7E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89057" y="3052631"/>
                <a:ext cx="401040" cy="120240"/>
              </a:xfrm>
              <a:prstGeom prst="rect">
                <a:avLst/>
              </a:prstGeom>
            </p:spPr>
          </p:pic>
        </mc:Fallback>
      </mc:AlternateContent>
      <p:pic>
        <p:nvPicPr>
          <p:cNvPr id="48" name="圖片 47">
            <a:extLst>
              <a:ext uri="{FF2B5EF4-FFF2-40B4-BE49-F238E27FC236}">
                <a16:creationId xmlns:a16="http://schemas.microsoft.com/office/drawing/2014/main" id="{9D7472BF-846E-28B6-25F0-86317E821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277" y="303991"/>
            <a:ext cx="1214876" cy="202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2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87DB3-2188-86EA-6022-7C7321EC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EC94A-E8D0-81E2-9D86-F8BA9CB54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kern="1200" dirty="0">
                <a:effectLst/>
                <a:latin typeface="+mj-lt"/>
                <a:ea typeface="+mj-ea"/>
                <a:cs typeface="+mj-cs"/>
              </a:rPr>
              <a:t>模型</a:t>
            </a:r>
            <a:r>
              <a:rPr lang="en-US" altLang="zh-TW" dirty="0">
                <a:latin typeface="+mj-lt"/>
                <a:ea typeface="+mj-ea"/>
                <a:cs typeface="+mj-cs"/>
              </a:rPr>
              <a:t>: </a:t>
            </a:r>
            <a:r>
              <a:rPr lang="zh-TW" altLang="en-US" dirty="0">
                <a:latin typeface="+mj-lt"/>
                <a:ea typeface="+mj-ea"/>
                <a:cs typeface="+mj-cs"/>
              </a:rPr>
              <a:t>訓練過程</a:t>
            </a:r>
            <a:r>
              <a:rPr lang="en-US" altLang="zh-TW" dirty="0">
                <a:latin typeface="+mj-lt"/>
                <a:ea typeface="+mj-ea"/>
                <a:cs typeface="+mj-cs"/>
              </a:rPr>
              <a:t>/</a:t>
            </a:r>
            <a:r>
              <a:rPr lang="zh-TW" altLang="en-US" dirty="0">
                <a:latin typeface="+mj-lt"/>
                <a:ea typeface="+mj-ea"/>
                <a:cs typeface="+mj-cs"/>
              </a:rPr>
              <a:t>選擇</a:t>
            </a:r>
            <a:r>
              <a:rPr lang="en-US" altLang="zh-TW" dirty="0">
                <a:latin typeface="+mj-lt"/>
                <a:ea typeface="+mj-ea"/>
                <a:cs typeface="+mj-cs"/>
              </a:rPr>
              <a:t>/</a:t>
            </a:r>
            <a:r>
              <a:rPr lang="zh-TW" altLang="en-US" dirty="0">
                <a:latin typeface="+mj-lt"/>
                <a:ea typeface="+mj-ea"/>
                <a:cs typeface="+mj-cs"/>
              </a:rPr>
              <a:t>架構</a:t>
            </a:r>
            <a:r>
              <a:rPr lang="en-US" altLang="zh-TW" dirty="0">
                <a:latin typeface="+mj-lt"/>
                <a:ea typeface="+mj-ea"/>
                <a:cs typeface="+mj-cs"/>
              </a:rPr>
              <a:t>/Finetune</a:t>
            </a:r>
          </a:p>
          <a:p>
            <a:r>
              <a:rPr lang="zh-TW" altLang="en-US" dirty="0">
                <a:latin typeface="+mj-lt"/>
                <a:ea typeface="+mj-ea"/>
                <a:cs typeface="+mj-cs"/>
              </a:rPr>
              <a:t>資料分析</a:t>
            </a:r>
            <a:r>
              <a:rPr lang="en-US" altLang="zh-TW" dirty="0">
                <a:latin typeface="+mj-lt"/>
                <a:ea typeface="+mj-ea"/>
                <a:cs typeface="+mj-cs"/>
              </a:rPr>
              <a:t>/</a:t>
            </a:r>
            <a:r>
              <a:rPr lang="zh-TW" altLang="en-US" dirty="0">
                <a:latin typeface="+mj-lt"/>
                <a:ea typeface="+mj-ea"/>
                <a:cs typeface="+mj-cs"/>
              </a:rPr>
              <a:t>處理 </a:t>
            </a:r>
            <a:endParaRPr lang="en-US" altLang="zh-TW" dirty="0">
              <a:latin typeface="+mj-lt"/>
              <a:ea typeface="+mj-ea"/>
              <a:cs typeface="+mj-cs"/>
            </a:endParaRPr>
          </a:p>
          <a:p>
            <a:r>
              <a:rPr lang="zh-TW" altLang="en-US" dirty="0">
                <a:latin typeface="+mj-lt"/>
                <a:ea typeface="+mj-ea"/>
                <a:cs typeface="+mj-cs"/>
              </a:rPr>
              <a:t>改</a:t>
            </a:r>
            <a:r>
              <a:rPr lang="en-US" altLang="zh-TW" dirty="0">
                <a:latin typeface="+mj-lt"/>
                <a:ea typeface="+mj-ea"/>
                <a:cs typeface="+mj-cs"/>
              </a:rPr>
              <a:t>optimizer</a:t>
            </a:r>
          </a:p>
          <a:p>
            <a:r>
              <a:rPr lang="zh-TW" altLang="en-US" dirty="0">
                <a:latin typeface="+mj-lt"/>
                <a:ea typeface="+mj-ea"/>
                <a:cs typeface="+mj-cs"/>
              </a:rPr>
              <a:t>有無</a:t>
            </a:r>
            <a:r>
              <a:rPr lang="en-US" altLang="zh-TW" dirty="0">
                <a:latin typeface="+mj-lt"/>
                <a:ea typeface="+mj-ea"/>
                <a:cs typeface="+mj-cs"/>
              </a:rPr>
              <a:t>class weight </a:t>
            </a:r>
            <a:r>
              <a:rPr lang="zh-TW" altLang="en-US" dirty="0">
                <a:latin typeface="+mj-lt"/>
                <a:ea typeface="+mj-ea"/>
                <a:cs typeface="+mj-cs"/>
              </a:rPr>
              <a:t>影響</a:t>
            </a:r>
            <a:endParaRPr lang="zh-TW" altLang="en-US" sz="1400" dirty="0"/>
          </a:p>
          <a:p>
            <a:r>
              <a:rPr lang="en-US" altLang="zh-TW" dirty="0">
                <a:latin typeface="+mj-lt"/>
                <a:ea typeface="+mj-ea"/>
                <a:cs typeface="+mj-cs"/>
              </a:rPr>
              <a:t>Top 1 Accuracy </a:t>
            </a:r>
            <a:r>
              <a:rPr lang="zh-TW" altLang="en-US" dirty="0">
                <a:latin typeface="+mj-lt"/>
                <a:ea typeface="+mj-ea"/>
                <a:cs typeface="+mj-cs"/>
              </a:rPr>
              <a:t>最高的</a:t>
            </a:r>
            <a:r>
              <a:rPr lang="en-US" altLang="zh-TW" dirty="0">
                <a:latin typeface="+mj-lt"/>
                <a:ea typeface="+mj-ea"/>
                <a:cs typeface="+mj-cs"/>
              </a:rPr>
              <a:t>model</a:t>
            </a:r>
            <a:r>
              <a:rPr lang="zh-TW" altLang="en-US" dirty="0">
                <a:latin typeface="+mj-lt"/>
                <a:ea typeface="+mj-ea"/>
                <a:cs typeface="+mj-cs"/>
              </a:rPr>
              <a:t>探討好壞</a:t>
            </a:r>
            <a:endParaRPr lang="en-US" altLang="zh-TW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6730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15511-16B4-F06C-4973-AD64346C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Youtube</a:t>
            </a:r>
            <a:r>
              <a:rPr lang="zh-TW" altLang="en-US" dirty="0"/>
              <a:t>影片連結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0EEA57-E2BC-1225-2AE1-6A01A91B6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https://youtu.be/wdH4tk-wVxQ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945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17B56-1912-213D-3B6B-2D6BF895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中英對照</a:t>
            </a:r>
            <a:r>
              <a:rPr lang="en-US" altLang="zh-TW" dirty="0"/>
              <a:t>(</a:t>
            </a:r>
            <a:r>
              <a:rPr lang="zh-TW" altLang="en-US" dirty="0"/>
              <a:t>因為</a:t>
            </a:r>
            <a:r>
              <a:rPr lang="en-US" altLang="zh-TW" dirty="0"/>
              <a:t>Kaggle</a:t>
            </a:r>
            <a:r>
              <a:rPr lang="zh-TW" altLang="en-US" dirty="0"/>
              <a:t>檔案名稱需英文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67C9F41-FB93-D031-F6A9-FE497DF38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766" y="1527284"/>
            <a:ext cx="2858057" cy="521860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6D93A85-DF8E-2141-32CB-986D1695F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755" y="1690688"/>
            <a:ext cx="2858057" cy="51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23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reeform: Shape 25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3148B65-A031-2133-22BC-C38BCA49F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586740"/>
            <a:ext cx="4784796" cy="13308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kern="1200" dirty="0">
                <a:effectLst/>
                <a:latin typeface="+mj-lt"/>
                <a:ea typeface="+mj-ea"/>
                <a:cs typeface="+mj-cs"/>
              </a:rPr>
              <a:t>模型訓練過程</a:t>
            </a:r>
            <a:endParaRPr lang="en-US" altLang="zh-TW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060" name="Content Placeholder 20">
            <a:extLst>
              <a:ext uri="{FF2B5EF4-FFF2-40B4-BE49-F238E27FC236}">
                <a16:creationId xmlns:a16="http://schemas.microsoft.com/office/drawing/2014/main" id="{7BB683AD-69DC-5702-8F92-F46242D3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18" y="2064562"/>
            <a:ext cx="4438036" cy="3908585"/>
          </a:xfrm>
        </p:spPr>
        <p:txBody>
          <a:bodyPr>
            <a:normAutofit/>
          </a:bodyPr>
          <a:lstStyle/>
          <a:p>
            <a:r>
              <a:rPr lang="en-US" sz="2000" dirty="0"/>
              <a:t>4</a:t>
            </a:r>
            <a:r>
              <a:rPr lang="zh-TW" altLang="en-US" sz="2000" dirty="0"/>
              <a:t>個帳號</a:t>
            </a:r>
            <a:r>
              <a:rPr lang="en-US" altLang="zh-TW" sz="2000" dirty="0"/>
              <a:t>(</a:t>
            </a:r>
            <a:r>
              <a:rPr lang="zh-TW" altLang="en-US" sz="2000" dirty="0"/>
              <a:t>四個路線</a:t>
            </a:r>
            <a:r>
              <a:rPr lang="en-US" altLang="zh-TW" sz="2000" dirty="0"/>
              <a:t>)</a:t>
            </a:r>
            <a:r>
              <a:rPr lang="zh-TW" altLang="en-US" sz="2000" dirty="0"/>
              <a:t>，綠色字體表示與前一版的的差異</a:t>
            </a:r>
            <a:endParaRPr lang="en-US" altLang="zh-TW" sz="2000" dirty="0"/>
          </a:p>
          <a:p>
            <a:r>
              <a:rPr lang="zh-TW" altLang="en-US" sz="2000" dirty="0"/>
              <a:t>一開始嘗試單一模型</a:t>
            </a:r>
            <a:r>
              <a:rPr lang="en-US" altLang="zh-TW" sz="2000" dirty="0"/>
              <a:t>:</a:t>
            </a:r>
            <a:r>
              <a:rPr lang="zh-TW" altLang="en-US" sz="2000" dirty="0"/>
              <a:t> 準確度</a:t>
            </a:r>
            <a:r>
              <a:rPr lang="en-US" altLang="zh-TW" sz="2000" dirty="0"/>
              <a:t>Top1 Accuracy: 75%</a:t>
            </a:r>
          </a:p>
          <a:p>
            <a:r>
              <a:rPr lang="zh-TW" altLang="en-US" sz="2000" dirty="0"/>
              <a:t>嘗試雙模型</a:t>
            </a:r>
            <a:r>
              <a:rPr lang="en-US" altLang="zh-TW" sz="2000" dirty="0"/>
              <a:t>:</a:t>
            </a:r>
            <a:r>
              <a:rPr lang="zh-TW" altLang="en-US" sz="2000" dirty="0"/>
              <a:t> 一開始即上升至</a:t>
            </a:r>
            <a:r>
              <a:rPr lang="en-US" altLang="zh-TW" sz="2000" dirty="0"/>
              <a:t>81%</a:t>
            </a:r>
          </a:p>
          <a:p>
            <a:r>
              <a:rPr lang="zh-TW" altLang="en-US" sz="2000" dirty="0"/>
              <a:t>改變模型搭配</a:t>
            </a:r>
            <a:r>
              <a:rPr lang="en-US" altLang="zh-TW" sz="2000" dirty="0"/>
              <a:t>?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pPr lvl="1"/>
            <a:r>
              <a:rPr lang="zh-TW" altLang="en-US" sz="1600" dirty="0"/>
              <a:t>嘗試過 </a:t>
            </a:r>
            <a:r>
              <a:rPr lang="en-US" altLang="zh-TW" sz="1600" dirty="0" err="1"/>
              <a:t>Xception</a:t>
            </a:r>
            <a:r>
              <a:rPr lang="en-US" altLang="zh-TW" sz="1600" dirty="0"/>
              <a:t> +</a:t>
            </a:r>
            <a:r>
              <a:rPr lang="zh-TW" altLang="en-US" sz="1600" dirty="0"/>
              <a:t> </a:t>
            </a:r>
            <a:r>
              <a:rPr lang="en-US" altLang="zh-TW" sz="1600" dirty="0"/>
              <a:t>EfficientNetV2L</a:t>
            </a:r>
            <a:r>
              <a:rPr lang="zh-TW" altLang="en-US" sz="1600" dirty="0"/>
              <a:t>，或</a:t>
            </a:r>
            <a:r>
              <a:rPr lang="en-US" altLang="zh-TW" sz="1600" dirty="0"/>
              <a:t>EfficientNetV2L</a:t>
            </a:r>
            <a:r>
              <a:rPr lang="zh-TW" altLang="en-US" sz="1600" dirty="0"/>
              <a:t> </a:t>
            </a:r>
            <a:r>
              <a:rPr lang="en-US" altLang="zh-TW" sz="1600" dirty="0"/>
              <a:t>+</a:t>
            </a:r>
            <a:r>
              <a:rPr lang="zh-TW" altLang="en-US" sz="1600" dirty="0"/>
              <a:t> </a:t>
            </a:r>
            <a:r>
              <a:rPr lang="en-US" altLang="zh-TW" sz="1600" dirty="0"/>
              <a:t>Resnet50</a:t>
            </a:r>
            <a:r>
              <a:rPr lang="zh-TW" altLang="en-US" sz="1600" dirty="0"/>
              <a:t>。但因為</a:t>
            </a:r>
            <a:r>
              <a:rPr lang="en-US" altLang="zh-TW" sz="1600" dirty="0"/>
              <a:t>Resnet50</a:t>
            </a:r>
            <a:r>
              <a:rPr lang="zh-TW" altLang="en-US" sz="1600" dirty="0"/>
              <a:t> </a:t>
            </a:r>
            <a:r>
              <a:rPr lang="en-US" altLang="zh-TW" sz="1600" dirty="0"/>
              <a:t>+</a:t>
            </a:r>
            <a:r>
              <a:rPr lang="zh-TW" altLang="en-US" sz="1600" dirty="0"/>
              <a:t> </a:t>
            </a:r>
            <a:r>
              <a:rPr lang="en-US" altLang="zh-TW" sz="1600" dirty="0" err="1"/>
              <a:t>EfficientNet</a:t>
            </a:r>
            <a:r>
              <a:rPr lang="en-US" altLang="zh-TW" sz="1600" dirty="0"/>
              <a:t> </a:t>
            </a:r>
            <a:r>
              <a:rPr lang="zh-TW" altLang="en-US" sz="1600" dirty="0"/>
              <a:t>在一開始</a:t>
            </a:r>
            <a:r>
              <a:rPr lang="en-US" altLang="zh-TW" sz="1600" dirty="0"/>
              <a:t>epoch15</a:t>
            </a:r>
            <a:r>
              <a:rPr lang="zh-TW" altLang="en-US" sz="1600" dirty="0"/>
              <a:t>情況下準度少於另一版</a:t>
            </a:r>
            <a:r>
              <a:rPr lang="en-US" altLang="zh-TW" sz="1600" dirty="0"/>
              <a:t>(82%)</a:t>
            </a:r>
            <a:r>
              <a:rPr lang="zh-TW" altLang="en-US" sz="1600" dirty="0"/>
              <a:t>，因此沒有繼續嘗試。</a:t>
            </a:r>
            <a:endParaRPr lang="en-US" altLang="zh-TW" sz="1600" dirty="0"/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7F102DB-1961-73D9-69EF-D10369548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382" y="694601"/>
            <a:ext cx="5318962" cy="5797233"/>
          </a:xfrm>
          <a:prstGeom prst="rect">
            <a:avLst/>
          </a:prstGeom>
        </p:spPr>
      </p:pic>
      <p:sp>
        <p:nvSpPr>
          <p:cNvPr id="9" name="右大括弧 8">
            <a:extLst>
              <a:ext uri="{FF2B5EF4-FFF2-40B4-BE49-F238E27FC236}">
                <a16:creationId xmlns:a16="http://schemas.microsoft.com/office/drawing/2014/main" id="{7BBB3D4A-47CE-45A7-38B7-830FDEFE467B}"/>
              </a:ext>
            </a:extLst>
          </p:cNvPr>
          <p:cNvSpPr/>
          <p:nvPr/>
        </p:nvSpPr>
        <p:spPr>
          <a:xfrm rot="2151206">
            <a:off x="6293658" y="2980794"/>
            <a:ext cx="346250" cy="12248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8CDF351C-3031-B583-64F2-4A818A93772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434840" y="3694620"/>
            <a:ext cx="2172264" cy="865794"/>
          </a:xfrm>
          <a:prstGeom prst="curvedConnector3">
            <a:avLst>
              <a:gd name="adj1" fmla="val 1131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9BD871-0C4A-5B0C-5632-03D837FF0E36}"/>
              </a:ext>
            </a:extLst>
          </p:cNvPr>
          <p:cNvSpPr txBox="1"/>
          <p:nvPr/>
        </p:nvSpPr>
        <p:spPr>
          <a:xfrm>
            <a:off x="9927344" y="2272220"/>
            <a:ext cx="23573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Format:</a:t>
            </a:r>
          </a:p>
          <a:p>
            <a:r>
              <a:rPr lang="en-US" altLang="zh-TW" dirty="0" err="1"/>
              <a:t>Optmizer_learningRate_DenseLayer_Dropout</a:t>
            </a:r>
            <a:r>
              <a:rPr lang="en-US" altLang="zh-TW" dirty="0"/>
              <a:t>_(Top1Accuracy)</a:t>
            </a:r>
          </a:p>
          <a:p>
            <a:endParaRPr lang="en-US" altLang="zh-TW" b="1" dirty="0"/>
          </a:p>
          <a:p>
            <a:r>
              <a:rPr lang="en-US" altLang="zh-TW" b="1" dirty="0"/>
              <a:t>Abbreviation: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ep: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dr</a:t>
            </a:r>
            <a:r>
              <a:rPr lang="en-US" altLang="zh-TW" dirty="0"/>
              <a:t>: dropout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X(116): </a:t>
            </a:r>
            <a:r>
              <a:rPr lang="en-US" altLang="zh-TW" dirty="0" err="1"/>
              <a:t>xception</a:t>
            </a:r>
            <a:r>
              <a:rPr lang="en-US" altLang="zh-TW" dirty="0"/>
              <a:t> finetune from layer 116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eff(964): EfficientNetv2L finetune starts from layer 964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912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410D6-E676-F31A-26FD-DAA3869F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模型選擇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7BDC1E-C00F-F981-1B3A-D44AA8B4F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一大一小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108EE77-8636-5090-0520-B700D54E3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83" y="2367770"/>
            <a:ext cx="3896269" cy="1197390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9BB99FF1-7368-36E9-C84E-75C3D8410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596" y="2126997"/>
            <a:ext cx="3832130" cy="54014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5C3F513-4FF9-2353-DC4C-D79240C38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910" y="2777882"/>
            <a:ext cx="5058962" cy="38551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3254BA69-255B-E51D-B840-5E70414C1B79}"/>
                  </a:ext>
                </a:extLst>
              </p14:cNvPr>
              <p14:cNvContentPartPr/>
              <p14:nvPr/>
            </p14:nvContentPartPr>
            <p14:xfrm>
              <a:off x="6903100" y="6406487"/>
              <a:ext cx="2944440" cy="14652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3254BA69-255B-E51D-B840-5E70414C1B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85460" y="6370487"/>
                <a:ext cx="2980080" cy="21816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F6F06900-76BD-DDFC-FEB6-B6BEC3A333A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0780" b="-12780"/>
          <a:stretch/>
        </p:blipFill>
        <p:spPr>
          <a:xfrm>
            <a:off x="6887719" y="1382904"/>
            <a:ext cx="4144345" cy="6937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657B0D38-016D-AB39-5255-C9C61745A77E}"/>
                  </a:ext>
                </a:extLst>
              </p14:cNvPr>
              <p14:cNvContentPartPr/>
              <p14:nvPr/>
            </p14:nvContentPartPr>
            <p14:xfrm>
              <a:off x="7038460" y="2425247"/>
              <a:ext cx="3522240" cy="103320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657B0D38-016D-AB39-5255-C9C61745A7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20460" y="2389607"/>
                <a:ext cx="35578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681BB6C4-9D7C-7156-BA10-83CAA584A0F3}"/>
                  </a:ext>
                </a:extLst>
              </p14:cNvPr>
              <p14:cNvContentPartPr/>
              <p14:nvPr/>
            </p14:nvContentPartPr>
            <p14:xfrm>
              <a:off x="7094620" y="2211047"/>
              <a:ext cx="2144160" cy="65880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681BB6C4-9D7C-7156-BA10-83CAA584A0F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76620" y="2175407"/>
                <a:ext cx="2179800" cy="137520"/>
              </a:xfrm>
              <a:prstGeom prst="rect">
                <a:avLst/>
              </a:prstGeom>
            </p:spPr>
          </p:pic>
        </mc:Fallback>
      </mc:AlternateContent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724827C-69E7-C248-F2B1-3DE4332A0A7D}"/>
              </a:ext>
            </a:extLst>
          </p:cNvPr>
          <p:cNvCxnSpPr>
            <a:cxnSpLocks/>
          </p:cNvCxnSpPr>
          <p:nvPr/>
        </p:nvCxnSpPr>
        <p:spPr>
          <a:xfrm>
            <a:off x="6564427" y="6142351"/>
            <a:ext cx="337169" cy="26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E24D709-B736-3E17-89C9-FC72F627BA42}"/>
              </a:ext>
            </a:extLst>
          </p:cNvPr>
          <p:cNvSpPr txBox="1"/>
          <p:nvPr/>
        </p:nvSpPr>
        <p:spPr>
          <a:xfrm>
            <a:off x="1718597" y="5723101"/>
            <a:ext cx="537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Top 1 Accuracy</a:t>
            </a:r>
            <a:r>
              <a:rPr lang="zh-TW" altLang="en-US" dirty="0"/>
              <a:t> 第三高，但大小那麼</a:t>
            </a:r>
            <a:r>
              <a:rPr lang="en-US" altLang="zh-TW" dirty="0" err="1"/>
              <a:t>ConvNeXtLarge</a:t>
            </a:r>
            <a:r>
              <a:rPr lang="zh-TW" altLang="en-US" dirty="0"/>
              <a:t>大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24180A5-1493-450E-F6AC-1EF3DD61350C}"/>
              </a:ext>
            </a:extLst>
          </p:cNvPr>
          <p:cNvSpPr txBox="1"/>
          <p:nvPr/>
        </p:nvSpPr>
        <p:spPr>
          <a:xfrm>
            <a:off x="1735751" y="5990971"/>
            <a:ext cx="209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Top</a:t>
            </a:r>
            <a:r>
              <a:rPr lang="zh-TW" altLang="en-US" dirty="0"/>
              <a:t> </a:t>
            </a:r>
            <a:r>
              <a:rPr lang="en-US" altLang="zh-TW" dirty="0"/>
              <a:t>5 Accuracy </a:t>
            </a:r>
            <a:r>
              <a:rPr lang="zh-TW" altLang="en-US" dirty="0"/>
              <a:t>最高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482EA7A-6C61-BE86-14C9-42845997AB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7388" y="3519485"/>
            <a:ext cx="3896269" cy="685896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B4FEDF74-2928-7AEF-1EFC-E4A8BF5BE7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9283" y="4252155"/>
            <a:ext cx="3934374" cy="333422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96B6A336-671F-9625-A2F9-1913856BD4C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1178" y="4543480"/>
            <a:ext cx="3972479" cy="400106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B2DDD40E-408D-D994-58F3-8570194F147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8336" y="4867353"/>
            <a:ext cx="3915321" cy="4001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01271C49-1CBD-ECF0-2AEB-0E660EF20F8E}"/>
                  </a:ext>
                </a:extLst>
              </p14:cNvPr>
              <p14:cNvContentPartPr/>
              <p14:nvPr/>
            </p14:nvContentPartPr>
            <p14:xfrm>
              <a:off x="1148634" y="5064323"/>
              <a:ext cx="3688920" cy="24120"/>
            </p14:xfrm>
          </p:contentPart>
        </mc:Choice>
        <mc:Fallback xmlns=""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01271C49-1CBD-ECF0-2AEB-0E660EF20F8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30994" y="5028323"/>
                <a:ext cx="372456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筆跡 27">
                <a:extLst>
                  <a:ext uri="{FF2B5EF4-FFF2-40B4-BE49-F238E27FC236}">
                    <a16:creationId xmlns:a16="http://schemas.microsoft.com/office/drawing/2014/main" id="{7D8A5678-855D-F578-F55D-502AB949EE0B}"/>
                  </a:ext>
                </a:extLst>
              </p14:cNvPr>
              <p14:cNvContentPartPr/>
              <p14:nvPr/>
            </p14:nvContentPartPr>
            <p14:xfrm>
              <a:off x="1117314" y="3337043"/>
              <a:ext cx="3862080" cy="63720"/>
            </p14:xfrm>
          </p:contentPart>
        </mc:Choice>
        <mc:Fallback xmlns="">
          <p:pic>
            <p:nvPicPr>
              <p:cNvPr id="28" name="筆跡 27">
                <a:extLst>
                  <a:ext uri="{FF2B5EF4-FFF2-40B4-BE49-F238E27FC236}">
                    <a16:creationId xmlns:a16="http://schemas.microsoft.com/office/drawing/2014/main" id="{7D8A5678-855D-F578-F55D-502AB949EE0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9674" y="3301403"/>
                <a:ext cx="3897720" cy="135360"/>
              </a:xfrm>
              <a:prstGeom prst="rect">
                <a:avLst/>
              </a:prstGeom>
            </p:spPr>
          </p:pic>
        </mc:Fallback>
      </mc:AlternateContent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9DCECFD-ECB5-14DA-F9D0-4D3AEBDAB20B}"/>
              </a:ext>
            </a:extLst>
          </p:cNvPr>
          <p:cNvCxnSpPr>
            <a:cxnSpLocks/>
          </p:cNvCxnSpPr>
          <p:nvPr/>
        </p:nvCxnSpPr>
        <p:spPr>
          <a:xfrm flipH="1">
            <a:off x="4941279" y="2308759"/>
            <a:ext cx="529490" cy="102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6C7BCD5-2E74-95DC-B381-7DBD2578AD02}"/>
              </a:ext>
            </a:extLst>
          </p:cNvPr>
          <p:cNvSpPr txBox="1"/>
          <p:nvPr/>
        </p:nvSpPr>
        <p:spPr>
          <a:xfrm>
            <a:off x="3625635" y="251915"/>
            <a:ext cx="3341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Xception</a:t>
            </a:r>
            <a:r>
              <a:rPr lang="zh-TW" altLang="en-US" dirty="0"/>
              <a:t>在相似大小模型中</a:t>
            </a:r>
            <a:r>
              <a:rPr lang="en-US" altLang="zh-TW" dirty="0"/>
              <a:t>Top1, Top5</a:t>
            </a:r>
            <a:r>
              <a:rPr lang="zh-TW" altLang="en-US" dirty="0"/>
              <a:t>表現次好的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原本使用</a:t>
            </a:r>
            <a:r>
              <a:rPr lang="en-US" altLang="zh-TW" dirty="0"/>
              <a:t>EfficientNetV2S</a:t>
            </a:r>
            <a:r>
              <a:rPr lang="zh-TW" altLang="en-US" dirty="0"/>
              <a:t>但因</a:t>
            </a:r>
            <a:r>
              <a:rPr lang="en-US" altLang="zh-TW" dirty="0"/>
              <a:t>Layer</a:t>
            </a:r>
            <a:r>
              <a:rPr lang="zh-TW" altLang="en-US" dirty="0"/>
              <a:t>名稱會與</a:t>
            </a:r>
            <a:r>
              <a:rPr lang="en-US" altLang="zh-TW" dirty="0"/>
              <a:t>EfficientNetV2L</a:t>
            </a:r>
            <a:r>
              <a:rPr lang="zh-TW" altLang="en-US" dirty="0"/>
              <a:t>重複，會出錯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Resnet50</a:t>
            </a:r>
            <a:r>
              <a:rPr lang="zh-TW" altLang="en-US" dirty="0"/>
              <a:t>的搭配不如</a:t>
            </a:r>
            <a:r>
              <a:rPr lang="en-US" altLang="zh-TW" dirty="0" err="1"/>
              <a:t>Xception</a:t>
            </a:r>
            <a:r>
              <a:rPr lang="zh-TW" altLang="en-US" dirty="0"/>
              <a:t>沒有在後續嘗試</a:t>
            </a:r>
          </a:p>
        </p:txBody>
      </p:sp>
    </p:spTree>
    <p:extLst>
      <p:ext uri="{BB962C8B-B14F-4D97-AF65-F5344CB8AC3E}">
        <p14:creationId xmlns:p14="http://schemas.microsoft.com/office/powerpoint/2010/main" val="200129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31810-933B-844E-2DCF-3F902A65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08" y="171220"/>
            <a:ext cx="10515600" cy="1325563"/>
          </a:xfrm>
        </p:spPr>
        <p:txBody>
          <a:bodyPr/>
          <a:lstStyle/>
          <a:p>
            <a:r>
              <a:rPr lang="zh-TW" altLang="en-US" dirty="0"/>
              <a:t>模型架構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3DD0FC-8808-58A4-4DAE-3AA10B5B4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4773" y="23782"/>
            <a:ext cx="4374514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383327F-95A1-DCE9-0041-FAE4EAE04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73" y="4368486"/>
            <a:ext cx="4374514" cy="2498177"/>
          </a:xfrm>
          <a:prstGeom prst="rect">
            <a:avLst/>
          </a:prstGeom>
        </p:spPr>
      </p:pic>
      <p:grpSp>
        <p:nvGrpSpPr>
          <p:cNvPr id="33" name="群組 32">
            <a:extLst>
              <a:ext uri="{FF2B5EF4-FFF2-40B4-BE49-F238E27FC236}">
                <a16:creationId xmlns:a16="http://schemas.microsoft.com/office/drawing/2014/main" id="{2E7A3BAD-4F18-DE21-B1E0-A57E9E3F6EBC}"/>
              </a:ext>
            </a:extLst>
          </p:cNvPr>
          <p:cNvGrpSpPr/>
          <p:nvPr/>
        </p:nvGrpSpPr>
        <p:grpSpPr>
          <a:xfrm>
            <a:off x="2576131" y="117856"/>
            <a:ext cx="4573532" cy="4517496"/>
            <a:chOff x="7021131" y="0"/>
            <a:chExt cx="4573532" cy="4517496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616F12F1-3486-8AD5-726D-3BAE28A6978F}"/>
                </a:ext>
              </a:extLst>
            </p:cNvPr>
            <p:cNvSpPr/>
            <p:nvPr/>
          </p:nvSpPr>
          <p:spPr>
            <a:xfrm>
              <a:off x="9273513" y="0"/>
              <a:ext cx="1063690" cy="52930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Input Tensor</a:t>
              </a:r>
              <a:endParaRPr lang="zh-TW" altLang="en-US" dirty="0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FE6930DA-76CD-F22D-804F-A216B0D3FE49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9805358" y="529308"/>
              <a:ext cx="10766" cy="465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63FDBAAB-4E3E-6D0D-1DCB-BC37E7CE48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25355" y="995185"/>
              <a:ext cx="390769" cy="401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9E24BF31-6AEA-C600-7041-B75F054D92DE}"/>
                </a:ext>
              </a:extLst>
            </p:cNvPr>
            <p:cNvCxnSpPr>
              <a:cxnSpLocks/>
            </p:cNvCxnSpPr>
            <p:nvPr/>
          </p:nvCxnSpPr>
          <p:spPr>
            <a:xfrm>
              <a:off x="9830054" y="995185"/>
              <a:ext cx="415916" cy="401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31196DE-B47E-ABAA-D0A0-E861DD1B8238}"/>
                </a:ext>
              </a:extLst>
            </p:cNvPr>
            <p:cNvSpPr/>
            <p:nvPr/>
          </p:nvSpPr>
          <p:spPr>
            <a:xfrm>
              <a:off x="7021131" y="1397105"/>
              <a:ext cx="2743830" cy="1134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EfficientNetV2L</a:t>
              </a:r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B9BA343-E5D2-9FEA-422C-86933B7D4E10}"/>
                </a:ext>
              </a:extLst>
            </p:cNvPr>
            <p:cNvSpPr/>
            <p:nvPr/>
          </p:nvSpPr>
          <p:spPr>
            <a:xfrm>
              <a:off x="10045828" y="1397105"/>
              <a:ext cx="1505311" cy="60431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Xception</a:t>
              </a:r>
              <a:endParaRPr lang="zh-TW" altLang="en-US" dirty="0"/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7A9D2A3-DE90-E80D-A291-DF4D0C690D93}"/>
                </a:ext>
              </a:extLst>
            </p:cNvPr>
            <p:cNvGrpSpPr/>
            <p:nvPr/>
          </p:nvGrpSpPr>
          <p:grpSpPr>
            <a:xfrm rot="10800000">
              <a:off x="9313569" y="3247828"/>
              <a:ext cx="820615" cy="1269668"/>
              <a:chOff x="4390779" y="3195595"/>
              <a:chExt cx="820615" cy="1269668"/>
            </a:xfrm>
          </p:grpSpPr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911E1E6D-817B-655F-12A2-026DD88A20EF}"/>
                  </a:ext>
                </a:extLst>
              </p:cNvPr>
              <p:cNvCxnSpPr>
                <a:cxnSpLocks/>
                <a:stCxn id="35" idx="0"/>
              </p:cNvCxnSpPr>
              <p:nvPr/>
            </p:nvCxnSpPr>
            <p:spPr>
              <a:xfrm rot="10800000" flipH="1" flipV="1">
                <a:off x="4770782" y="3195595"/>
                <a:ext cx="10766" cy="867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CCEC2829-ED39-8E6D-E6B5-5335DE604F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90779" y="4063343"/>
                <a:ext cx="390769" cy="4019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6F89EDA2-358E-BA2A-60C8-CFFEA754A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5478" y="4063343"/>
                <a:ext cx="415916" cy="4019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2C5A2C1-DD74-B141-7E29-5311FADC1EAD}"/>
                </a:ext>
              </a:extLst>
            </p:cNvPr>
            <p:cNvSpPr/>
            <p:nvPr/>
          </p:nvSpPr>
          <p:spPr>
            <a:xfrm>
              <a:off x="7779081" y="2955469"/>
              <a:ext cx="1602154" cy="30991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Flatten()</a:t>
              </a:r>
              <a:endParaRPr lang="zh-TW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F6BA51B-768D-7CBA-FD20-94590C2BD6BD}"/>
                </a:ext>
              </a:extLst>
            </p:cNvPr>
            <p:cNvSpPr/>
            <p:nvPr/>
          </p:nvSpPr>
          <p:spPr>
            <a:xfrm>
              <a:off x="9992509" y="2953259"/>
              <a:ext cx="1602154" cy="30991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Flatten()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90D63003-2C31-6206-9E8F-9DD324F16938}"/>
                </a:ext>
              </a:extLst>
            </p:cNvPr>
            <p:cNvSpPr txBox="1"/>
            <p:nvPr/>
          </p:nvSpPr>
          <p:spPr>
            <a:xfrm>
              <a:off x="9099477" y="3548514"/>
              <a:ext cx="136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Concatenate</a:t>
              </a:r>
              <a:endParaRPr lang="zh-TW" altLang="en-US" dirty="0"/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58E23177-EE1B-A5B7-1CD4-379C7F163176}"/>
                </a:ext>
              </a:extLst>
            </p:cNvPr>
            <p:cNvCxnSpPr>
              <a:cxnSpLocks/>
              <a:stCxn id="17" idx="2"/>
              <a:endCxn id="23" idx="0"/>
            </p:cNvCxnSpPr>
            <p:nvPr/>
          </p:nvCxnSpPr>
          <p:spPr>
            <a:xfrm>
              <a:off x="8393046" y="2531106"/>
              <a:ext cx="187112" cy="424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4BC4C54-C3B8-60DB-925C-D0067DDB4331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H="1">
              <a:off x="10793586" y="1994786"/>
              <a:ext cx="1" cy="958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C30BC696-EC61-B7BE-6489-36C7D876C25B}"/>
              </a:ext>
            </a:extLst>
          </p:cNvPr>
          <p:cNvSpPr/>
          <p:nvPr/>
        </p:nvSpPr>
        <p:spPr>
          <a:xfrm>
            <a:off x="4308811" y="4635352"/>
            <a:ext cx="2000739" cy="14153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Top Classifier</a:t>
            </a:r>
            <a:endParaRPr lang="zh-TW" altLang="en-US" dirty="0"/>
          </a:p>
        </p:txBody>
      </p:sp>
      <p:sp>
        <p:nvSpPr>
          <p:cNvPr id="36" name="左大括弧 35">
            <a:extLst>
              <a:ext uri="{FF2B5EF4-FFF2-40B4-BE49-F238E27FC236}">
                <a16:creationId xmlns:a16="http://schemas.microsoft.com/office/drawing/2014/main" id="{30962DDE-81D1-F26B-0F4D-5792BE9F33E8}"/>
              </a:ext>
            </a:extLst>
          </p:cNvPr>
          <p:cNvSpPr/>
          <p:nvPr/>
        </p:nvSpPr>
        <p:spPr>
          <a:xfrm>
            <a:off x="6415828" y="4479647"/>
            <a:ext cx="1252666" cy="2378353"/>
          </a:xfrm>
          <a:prstGeom prst="leftBrace">
            <a:avLst>
              <a:gd name="adj1" fmla="val 8333"/>
              <a:gd name="adj2" fmla="val 49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右大括弧 48">
            <a:extLst>
              <a:ext uri="{FF2B5EF4-FFF2-40B4-BE49-F238E27FC236}">
                <a16:creationId xmlns:a16="http://schemas.microsoft.com/office/drawing/2014/main" id="{1EC33CEB-3CD9-BD42-9699-377A1C1358A2}"/>
              </a:ext>
            </a:extLst>
          </p:cNvPr>
          <p:cNvSpPr/>
          <p:nvPr/>
        </p:nvSpPr>
        <p:spPr>
          <a:xfrm rot="10800000">
            <a:off x="2321169" y="2119272"/>
            <a:ext cx="254962" cy="5296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右大括弧 49">
            <a:extLst>
              <a:ext uri="{FF2B5EF4-FFF2-40B4-BE49-F238E27FC236}">
                <a16:creationId xmlns:a16="http://schemas.microsoft.com/office/drawing/2014/main" id="{3EE65152-B08B-EDF2-71A0-6541DFD19DF7}"/>
              </a:ext>
            </a:extLst>
          </p:cNvPr>
          <p:cNvSpPr/>
          <p:nvPr/>
        </p:nvSpPr>
        <p:spPr>
          <a:xfrm>
            <a:off x="7136067" y="1755960"/>
            <a:ext cx="273983" cy="363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25B9C0DF-7B2B-1AD1-92AF-753C332D3FD3}"/>
              </a:ext>
            </a:extLst>
          </p:cNvPr>
          <p:cNvSpPr txBox="1"/>
          <p:nvPr/>
        </p:nvSpPr>
        <p:spPr>
          <a:xfrm>
            <a:off x="-11453" y="2199451"/>
            <a:ext cx="244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Unfreeze from layer 964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3789CA5-E4BB-61FA-BF33-941968E4326A}"/>
              </a:ext>
            </a:extLst>
          </p:cNvPr>
          <p:cNvSpPr txBox="1"/>
          <p:nvPr/>
        </p:nvSpPr>
        <p:spPr>
          <a:xfrm>
            <a:off x="7377212" y="1749940"/>
            <a:ext cx="244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Unfreeze from layer 116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4" name="筆跡 53">
                <a:extLst>
                  <a:ext uri="{FF2B5EF4-FFF2-40B4-BE49-F238E27FC236}">
                    <a16:creationId xmlns:a16="http://schemas.microsoft.com/office/drawing/2014/main" id="{61909EAF-0E92-EE2E-3DEC-2295F1A69D73}"/>
                  </a:ext>
                </a:extLst>
              </p14:cNvPr>
              <p14:cNvContentPartPr/>
              <p14:nvPr/>
            </p14:nvContentPartPr>
            <p14:xfrm>
              <a:off x="9503514" y="1499963"/>
              <a:ext cx="248400" cy="16560"/>
            </p14:xfrm>
          </p:contentPart>
        </mc:Choice>
        <mc:Fallback xmlns="">
          <p:pic>
            <p:nvPicPr>
              <p:cNvPr id="54" name="筆跡 53">
                <a:extLst>
                  <a:ext uri="{FF2B5EF4-FFF2-40B4-BE49-F238E27FC236}">
                    <a16:creationId xmlns:a16="http://schemas.microsoft.com/office/drawing/2014/main" id="{61909EAF-0E92-EE2E-3DEC-2295F1A69D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85514" y="1463963"/>
                <a:ext cx="2840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5" name="筆跡 54">
                <a:extLst>
                  <a:ext uri="{FF2B5EF4-FFF2-40B4-BE49-F238E27FC236}">
                    <a16:creationId xmlns:a16="http://schemas.microsoft.com/office/drawing/2014/main" id="{0BACC7E1-69C3-139D-FDCA-F22D5F4FD6B9}"/>
                  </a:ext>
                </a:extLst>
              </p14:cNvPr>
              <p14:cNvContentPartPr/>
              <p14:nvPr/>
            </p14:nvContentPartPr>
            <p14:xfrm>
              <a:off x="9495594" y="3344963"/>
              <a:ext cx="215280" cy="23760"/>
            </p14:xfrm>
          </p:contentPart>
        </mc:Choice>
        <mc:Fallback xmlns="">
          <p:pic>
            <p:nvPicPr>
              <p:cNvPr id="55" name="筆跡 54">
                <a:extLst>
                  <a:ext uri="{FF2B5EF4-FFF2-40B4-BE49-F238E27FC236}">
                    <a16:creationId xmlns:a16="http://schemas.microsoft.com/office/drawing/2014/main" id="{0BACC7E1-69C3-139D-FDCA-F22D5F4FD6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77594" y="3308963"/>
                <a:ext cx="25092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6" name="筆跡 55">
                <a:extLst>
                  <a:ext uri="{FF2B5EF4-FFF2-40B4-BE49-F238E27FC236}">
                    <a16:creationId xmlns:a16="http://schemas.microsoft.com/office/drawing/2014/main" id="{B4013A71-90E3-CA18-BD54-FE1A5C521E2A}"/>
                  </a:ext>
                </a:extLst>
              </p14:cNvPr>
              <p14:cNvContentPartPr/>
              <p14:nvPr/>
            </p14:nvContentPartPr>
            <p14:xfrm>
              <a:off x="7994754" y="2086403"/>
              <a:ext cx="952560" cy="360"/>
            </p14:xfrm>
          </p:contentPart>
        </mc:Choice>
        <mc:Fallback xmlns="">
          <p:pic>
            <p:nvPicPr>
              <p:cNvPr id="56" name="筆跡 55">
                <a:extLst>
                  <a:ext uri="{FF2B5EF4-FFF2-40B4-BE49-F238E27FC236}">
                    <a16:creationId xmlns:a16="http://schemas.microsoft.com/office/drawing/2014/main" id="{B4013A71-90E3-CA18-BD54-FE1A5C521E2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7114" y="2050763"/>
                <a:ext cx="988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7" name="筆跡 56">
                <a:extLst>
                  <a:ext uri="{FF2B5EF4-FFF2-40B4-BE49-F238E27FC236}">
                    <a16:creationId xmlns:a16="http://schemas.microsoft.com/office/drawing/2014/main" id="{A76A8B7E-1A4D-8368-F502-A449220971FF}"/>
                  </a:ext>
                </a:extLst>
              </p14:cNvPr>
              <p14:cNvContentPartPr/>
              <p14:nvPr/>
            </p14:nvContentPartPr>
            <p14:xfrm>
              <a:off x="7971714" y="124403"/>
              <a:ext cx="1263240" cy="32040"/>
            </p14:xfrm>
          </p:contentPart>
        </mc:Choice>
        <mc:Fallback xmlns="">
          <p:pic>
            <p:nvPicPr>
              <p:cNvPr id="57" name="筆跡 56">
                <a:extLst>
                  <a:ext uri="{FF2B5EF4-FFF2-40B4-BE49-F238E27FC236}">
                    <a16:creationId xmlns:a16="http://schemas.microsoft.com/office/drawing/2014/main" id="{A76A8B7E-1A4D-8368-F502-A449220971F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3714" y="88763"/>
                <a:ext cx="129888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8" name="筆跡 57">
                <a:extLst>
                  <a:ext uri="{FF2B5EF4-FFF2-40B4-BE49-F238E27FC236}">
                    <a16:creationId xmlns:a16="http://schemas.microsoft.com/office/drawing/2014/main" id="{84005288-F5E5-2B58-B4FC-7431C899A010}"/>
                  </a:ext>
                </a:extLst>
              </p14:cNvPr>
              <p14:cNvContentPartPr/>
              <p14:nvPr/>
            </p14:nvContentPartPr>
            <p14:xfrm>
              <a:off x="7916994" y="4501643"/>
              <a:ext cx="726120" cy="9000"/>
            </p14:xfrm>
          </p:contentPart>
        </mc:Choice>
        <mc:Fallback xmlns="">
          <p:pic>
            <p:nvPicPr>
              <p:cNvPr id="58" name="筆跡 57">
                <a:extLst>
                  <a:ext uri="{FF2B5EF4-FFF2-40B4-BE49-F238E27FC236}">
                    <a16:creationId xmlns:a16="http://schemas.microsoft.com/office/drawing/2014/main" id="{84005288-F5E5-2B58-B4FC-7431C899A0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98994" y="4465643"/>
                <a:ext cx="7617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9" name="筆跡 58">
                <a:extLst>
                  <a:ext uri="{FF2B5EF4-FFF2-40B4-BE49-F238E27FC236}">
                    <a16:creationId xmlns:a16="http://schemas.microsoft.com/office/drawing/2014/main" id="{2B5AB4A2-3AD7-4A1C-48F7-78A8D4D48D13}"/>
                  </a:ext>
                </a:extLst>
              </p14:cNvPr>
              <p14:cNvContentPartPr/>
              <p14:nvPr/>
            </p14:nvContentPartPr>
            <p14:xfrm>
              <a:off x="8096634" y="3946523"/>
              <a:ext cx="755640" cy="360"/>
            </p14:xfrm>
          </p:contentPart>
        </mc:Choice>
        <mc:Fallback xmlns="">
          <p:pic>
            <p:nvPicPr>
              <p:cNvPr id="59" name="筆跡 58">
                <a:extLst>
                  <a:ext uri="{FF2B5EF4-FFF2-40B4-BE49-F238E27FC236}">
                    <a16:creationId xmlns:a16="http://schemas.microsoft.com/office/drawing/2014/main" id="{2B5AB4A2-3AD7-4A1C-48F7-78A8D4D48D1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78634" y="3910523"/>
                <a:ext cx="79128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327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CBAAA-DEB8-9EE8-56BF-370E50074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2377"/>
            <a:ext cx="10515600" cy="1325563"/>
          </a:xfrm>
        </p:spPr>
        <p:txBody>
          <a:bodyPr/>
          <a:lstStyle/>
          <a:p>
            <a:r>
              <a:rPr lang="en-US" altLang="zh-TW" dirty="0"/>
              <a:t>Finetune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A7EA3C-01FF-73F3-1D42-1700F4AB1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211" y="845904"/>
            <a:ext cx="5617308" cy="611612"/>
          </a:xfrm>
        </p:spPr>
        <p:txBody>
          <a:bodyPr>
            <a:normAutofit/>
          </a:bodyPr>
          <a:lstStyle/>
          <a:p>
            <a:r>
              <a:rPr lang="en-US" altLang="zh-TW" sz="2000" dirty="0" err="1"/>
              <a:t>Xception</a:t>
            </a:r>
            <a:r>
              <a:rPr lang="en-US" altLang="zh-TW" sz="2000" dirty="0"/>
              <a:t>: unfreeze from layer </a:t>
            </a:r>
            <a:r>
              <a:rPr lang="en-US" altLang="zh-TW" sz="2000" dirty="0">
                <a:solidFill>
                  <a:srgbClr val="FF0000"/>
                </a:solidFill>
              </a:rPr>
              <a:t>116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83361B2-9EC6-35CD-E2A5-80E59B719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708" y="1591793"/>
            <a:ext cx="4403463" cy="1837207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180516B6-A8E7-C308-9B42-30F6CE0FA1D9}"/>
              </a:ext>
            </a:extLst>
          </p:cNvPr>
          <p:cNvGrpSpPr/>
          <p:nvPr/>
        </p:nvGrpSpPr>
        <p:grpSpPr>
          <a:xfrm>
            <a:off x="4587653" y="885042"/>
            <a:ext cx="3080709" cy="5820741"/>
            <a:chOff x="6969967" y="757948"/>
            <a:chExt cx="3080709" cy="5820741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83E73F55-C65B-2079-5F33-697081F562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1878"/>
            <a:stretch/>
          </p:blipFill>
          <p:spPr>
            <a:xfrm>
              <a:off x="6969967" y="1171667"/>
              <a:ext cx="3080709" cy="5407022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FF6A3618-C96B-D033-704F-89D695E379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681" r="12813" b="63555"/>
            <a:stretch/>
          </p:blipFill>
          <p:spPr>
            <a:xfrm>
              <a:off x="7035282" y="757948"/>
              <a:ext cx="2537927" cy="442743"/>
            </a:xfrm>
            <a:prstGeom prst="rect">
              <a:avLst/>
            </a:prstGeom>
          </p:spPr>
        </p:pic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254C2C38-EC86-7310-2117-6D3024289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566" y="1276041"/>
            <a:ext cx="3629532" cy="3458058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2986308C-01ED-BC81-B960-3DA213C58AE9}"/>
              </a:ext>
            </a:extLst>
          </p:cNvPr>
          <p:cNvSpPr txBox="1"/>
          <p:nvPr/>
        </p:nvSpPr>
        <p:spPr>
          <a:xfrm>
            <a:off x="4451966" y="469543"/>
            <a:ext cx="5531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EfficientNetV2L: unfreeze from layer </a:t>
            </a:r>
            <a:r>
              <a:rPr lang="en-US" altLang="zh-TW" sz="2400" dirty="0">
                <a:solidFill>
                  <a:srgbClr val="FF0000"/>
                </a:solidFill>
              </a:rPr>
              <a:t>964</a:t>
            </a:r>
          </a:p>
          <a:p>
            <a:endParaRPr lang="zh-TW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494FCC9A-E95C-8CD2-5AA7-FF3ABB4379C5}"/>
                  </a:ext>
                </a:extLst>
              </p14:cNvPr>
              <p14:cNvContentPartPr/>
              <p14:nvPr/>
            </p14:nvContentPartPr>
            <p14:xfrm>
              <a:off x="5181354" y="1406572"/>
              <a:ext cx="1868040" cy="40680"/>
            </p14:xfrm>
          </p:contentPart>
        </mc:Choice>
        <mc:Fallback xmlns=""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494FCC9A-E95C-8CD2-5AA7-FF3ABB4379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63714" y="1370572"/>
                <a:ext cx="19036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筆跡 21">
                <a:extLst>
                  <a:ext uri="{FF2B5EF4-FFF2-40B4-BE49-F238E27FC236}">
                    <a16:creationId xmlns:a16="http://schemas.microsoft.com/office/drawing/2014/main" id="{4D5BDB9A-5E9E-C680-7ADF-C90B10B7E470}"/>
                  </a:ext>
                </a:extLst>
              </p14:cNvPr>
              <p14:cNvContentPartPr/>
              <p14:nvPr/>
            </p14:nvContentPartPr>
            <p14:xfrm>
              <a:off x="531234" y="2117932"/>
              <a:ext cx="2661480" cy="30960"/>
            </p14:xfrm>
          </p:contentPart>
        </mc:Choice>
        <mc:Fallback xmlns="">
          <p:pic>
            <p:nvPicPr>
              <p:cNvPr id="22" name="筆跡 21">
                <a:extLst>
                  <a:ext uri="{FF2B5EF4-FFF2-40B4-BE49-F238E27FC236}">
                    <a16:creationId xmlns:a16="http://schemas.microsoft.com/office/drawing/2014/main" id="{4D5BDB9A-5E9E-C680-7ADF-C90B10B7E4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3594" y="2081932"/>
                <a:ext cx="2697120" cy="1026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文字方塊 23">
            <a:extLst>
              <a:ext uri="{FF2B5EF4-FFF2-40B4-BE49-F238E27FC236}">
                <a16:creationId xmlns:a16="http://schemas.microsoft.com/office/drawing/2014/main" id="{5C2B31DC-0A90-25C4-51DC-B595B8BCABEE}"/>
              </a:ext>
            </a:extLst>
          </p:cNvPr>
          <p:cNvSpPr txBox="1"/>
          <p:nvPr/>
        </p:nvSpPr>
        <p:spPr>
          <a:xfrm>
            <a:off x="7694708" y="3445379"/>
            <a:ext cx="4610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以</a:t>
            </a:r>
            <a:r>
              <a:rPr lang="en-US" altLang="zh-TW" dirty="0"/>
              <a:t>block</a:t>
            </a:r>
            <a:r>
              <a:rPr lang="zh-TW" altLang="en-US" dirty="0"/>
              <a:t>或</a:t>
            </a:r>
            <a:r>
              <a:rPr lang="en-US" altLang="zh-TW" dirty="0"/>
              <a:t>block</a:t>
            </a:r>
            <a:r>
              <a:rPr lang="zh-TW" altLang="en-US" dirty="0"/>
              <a:t>中</a:t>
            </a:r>
            <a:r>
              <a:rPr lang="en-US" altLang="zh-TW" dirty="0"/>
              <a:t>block</a:t>
            </a:r>
            <a:r>
              <a:rPr lang="zh-TW" altLang="en-US" dirty="0"/>
              <a:t>為單位來</a:t>
            </a:r>
            <a:r>
              <a:rPr lang="en-US" altLang="zh-TW" dirty="0"/>
              <a:t>finetune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BatchNormalization</a:t>
            </a:r>
            <a:r>
              <a:rPr lang="zh-TW" altLang="en-US" dirty="0"/>
              <a:t>曾不</a:t>
            </a:r>
            <a:r>
              <a:rPr lang="en-US" altLang="zh-TW" dirty="0"/>
              <a:t>finetune</a:t>
            </a:r>
            <a:r>
              <a:rPr lang="zh-TW" altLang="en-US" dirty="0"/>
              <a:t>以免破壞</a:t>
            </a:r>
            <a:endParaRPr lang="en-US" altLang="zh-TW" dirty="0"/>
          </a:p>
          <a:p>
            <a:r>
              <a:rPr lang="zh-TW" altLang="en-US" dirty="0"/>
              <a:t>      </a:t>
            </a:r>
            <a:r>
              <a:rPr lang="en-US" altLang="zh-TW" dirty="0"/>
              <a:t>pretrained mode</a:t>
            </a:r>
            <a:r>
              <a:rPr lang="zh-TW" altLang="en-US" dirty="0"/>
              <a:t>學到的特徵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33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84CFAB-9775-AF01-719A-1CC4DA99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資料分析</a:t>
            </a:r>
            <a:r>
              <a:rPr lang="en-US" altLang="zh-TW" dirty="0"/>
              <a:t>/</a:t>
            </a:r>
            <a:r>
              <a:rPr lang="zh-TW" altLang="en-US" dirty="0"/>
              <a:t>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4AC1A4-02B0-EAB3-3338-263B30FB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針對資料分布不均</a:t>
            </a:r>
            <a:endParaRPr lang="en-US" altLang="zh-TW" dirty="0"/>
          </a:p>
          <a:p>
            <a:pPr lvl="1"/>
            <a:r>
              <a:rPr lang="en-US" altLang="zh-TW" dirty="0"/>
              <a:t>ex.</a:t>
            </a:r>
            <a:r>
              <a:rPr lang="zh-TW" altLang="en-US" dirty="0"/>
              <a:t>福山萵苣</a:t>
            </a:r>
            <a:r>
              <a:rPr lang="en-US" altLang="zh-TW" dirty="0"/>
              <a:t>(class 12)</a:t>
            </a:r>
            <a:r>
              <a:rPr lang="zh-TW" altLang="en-US" dirty="0"/>
              <a:t>資料少</a:t>
            </a:r>
            <a:endParaRPr lang="en-US" altLang="zh-TW" dirty="0"/>
          </a:p>
          <a:p>
            <a:pPr lvl="1"/>
            <a:r>
              <a:rPr lang="zh-TW" altLang="en-US" dirty="0"/>
              <a:t>利用 </a:t>
            </a:r>
            <a:r>
              <a:rPr lang="en-US" altLang="zh-TW" dirty="0" err="1"/>
              <a:t>Class_weight</a:t>
            </a:r>
            <a:r>
              <a:rPr lang="en-US" altLang="zh-TW" dirty="0"/>
              <a:t>(</a:t>
            </a:r>
            <a:r>
              <a:rPr lang="zh-TW" altLang="en-US" dirty="0"/>
              <a:t>處理</a:t>
            </a:r>
            <a:r>
              <a:rPr lang="en-US" altLang="zh-TW" dirty="0"/>
              <a:t>imbalance)</a:t>
            </a:r>
          </a:p>
          <a:p>
            <a:r>
              <a:rPr lang="zh-TW" altLang="en-US" dirty="0"/>
              <a:t>針對尺寸不一</a:t>
            </a:r>
            <a:r>
              <a:rPr lang="en-US" altLang="zh-TW" dirty="0"/>
              <a:t>:</a:t>
            </a:r>
            <a:r>
              <a:rPr lang="zh-TW" altLang="en-US" dirty="0"/>
              <a:t> 在改為目標大小時，使用</a:t>
            </a:r>
            <a:r>
              <a:rPr lang="en-US" altLang="zh-TW" dirty="0">
                <a:solidFill>
                  <a:srgbClr val="FF0000"/>
                </a:solidFill>
              </a:rPr>
              <a:t>Bilinear Interpolation</a:t>
            </a:r>
            <a:r>
              <a:rPr lang="zh-TW" altLang="en-US" dirty="0"/>
              <a:t>來降低</a:t>
            </a:r>
            <a:r>
              <a:rPr lang="en-US" altLang="zh-TW" dirty="0"/>
              <a:t>distortion</a:t>
            </a:r>
            <a:r>
              <a:rPr lang="zh-TW" altLang="en-US" dirty="0"/>
              <a:t>和</a:t>
            </a:r>
            <a:r>
              <a:rPr lang="en-US" altLang="zh-TW" dirty="0"/>
              <a:t>loss of information</a:t>
            </a:r>
          </a:p>
          <a:p>
            <a:pPr lvl="1"/>
            <a:r>
              <a:rPr lang="zh-TW" altLang="en-US" dirty="0"/>
              <a:t>有想要</a:t>
            </a:r>
            <a:r>
              <a:rPr lang="en-US" altLang="zh-TW" dirty="0"/>
              <a:t>crop</a:t>
            </a:r>
            <a:r>
              <a:rPr lang="zh-TW" altLang="en-US" dirty="0"/>
              <a:t>，但無從得知如何針對每一張都切到食物，所以沒有使用</a:t>
            </a:r>
            <a:endParaRPr lang="en-US" altLang="zh-TW" dirty="0"/>
          </a:p>
          <a:p>
            <a:pPr lvl="1"/>
            <a:r>
              <a:rPr lang="zh-TW" altLang="en-US" dirty="0"/>
              <a:t>有想要</a:t>
            </a:r>
            <a:r>
              <a:rPr lang="en-US" altLang="zh-TW" dirty="0"/>
              <a:t>pad</a:t>
            </a:r>
            <a:r>
              <a:rPr lang="zh-TW" altLang="en-US" dirty="0"/>
              <a:t>到與</a:t>
            </a:r>
            <a:r>
              <a:rPr lang="en-US" altLang="zh-TW" dirty="0"/>
              <a:t>target size</a:t>
            </a:r>
            <a:r>
              <a:rPr lang="zh-TW" altLang="en-US" dirty="0"/>
              <a:t>的寬高比一致，使不至於有</a:t>
            </a:r>
            <a:r>
              <a:rPr lang="en-US" altLang="zh-TW" dirty="0"/>
              <a:t>distortion</a:t>
            </a:r>
            <a:r>
              <a:rPr lang="zh-TW" altLang="en-US" dirty="0"/>
              <a:t>，但多出來的空白處可能也會被學成特徵，</a:t>
            </a:r>
            <a:endParaRPr lang="en-US" altLang="zh-TW" dirty="0"/>
          </a:p>
          <a:p>
            <a:pPr lvl="1"/>
            <a:r>
              <a:rPr lang="zh-TW" altLang="en-US" dirty="0"/>
              <a:t>並且覺得有一點的</a:t>
            </a:r>
            <a:r>
              <a:rPr lang="en-US" altLang="zh-TW" dirty="0"/>
              <a:t>distortion</a:t>
            </a:r>
            <a:r>
              <a:rPr lang="zh-TW" altLang="en-US" dirty="0"/>
              <a:t>對本來就不會很整齊一致擺放的食物可能就具有一點</a:t>
            </a:r>
            <a:r>
              <a:rPr lang="en-US" altLang="zh-TW" dirty="0" err="1"/>
              <a:t>regularizaion</a:t>
            </a:r>
            <a:r>
              <a:rPr lang="zh-TW" altLang="en-US" dirty="0"/>
              <a:t>的效果，因此最後選擇</a:t>
            </a:r>
            <a:r>
              <a:rPr lang="en-US" altLang="zh-TW" dirty="0"/>
              <a:t>interpolation</a:t>
            </a:r>
            <a:r>
              <a:rPr lang="zh-TW" altLang="en-US" dirty="0"/>
              <a:t>的方法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訓練集</a:t>
            </a:r>
            <a:r>
              <a:rPr lang="en-US" altLang="zh-TW" dirty="0"/>
              <a:t>:</a:t>
            </a:r>
            <a:r>
              <a:rPr lang="zh-TW" altLang="en-US" dirty="0"/>
              <a:t> 驗證集 </a:t>
            </a:r>
            <a:r>
              <a:rPr lang="en-US" altLang="zh-TW" dirty="0"/>
              <a:t>= 8 : 2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54FC028-2A9B-A200-CCCE-7211F1343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952" y="92869"/>
            <a:ext cx="6346988" cy="247221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B6D21E5-9739-83DF-7F99-C43453061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33" y="5209686"/>
            <a:ext cx="2957121" cy="16260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E56A510E-EBA8-DE60-F5FE-69C04B935F21}"/>
                  </a:ext>
                </a:extLst>
              </p14:cNvPr>
              <p14:cNvContentPartPr/>
              <p14:nvPr/>
            </p14:nvContentPartPr>
            <p14:xfrm>
              <a:off x="7078560" y="6591120"/>
              <a:ext cx="1370880" cy="828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E56A510E-EBA8-DE60-F5FE-69C04B935F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60920" y="6555480"/>
                <a:ext cx="1406520" cy="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706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ECAC20-EF46-3AE5-130B-89E76DBA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Augmentation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BACF71-A22B-1CDF-AFAA-8FE9F62C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682" y="3116580"/>
            <a:ext cx="7809545" cy="3231577"/>
          </a:xfrm>
        </p:spPr>
        <p:txBody>
          <a:bodyPr/>
          <a:lstStyle/>
          <a:p>
            <a:r>
              <a:rPr lang="zh-TW" altLang="en-US" dirty="0"/>
              <a:t>只針對</a:t>
            </a:r>
            <a:r>
              <a:rPr lang="en-US" altLang="zh-TW" dirty="0"/>
              <a:t>train data</a:t>
            </a:r>
            <a:r>
              <a:rPr lang="zh-TW" altLang="en-US" dirty="0"/>
              <a:t>進行資料增強</a:t>
            </a:r>
            <a:endParaRPr lang="en-US" altLang="zh-TW" dirty="0"/>
          </a:p>
          <a:p>
            <a:r>
              <a:rPr lang="zh-TW" altLang="en-US" dirty="0"/>
              <a:t>隨機轉動正負</a:t>
            </a:r>
            <a:r>
              <a:rPr lang="en-US" altLang="zh-TW" dirty="0"/>
              <a:t>90</a:t>
            </a:r>
            <a:r>
              <a:rPr lang="zh-TW" altLang="en-US" dirty="0"/>
              <a:t>度</a:t>
            </a:r>
            <a:r>
              <a:rPr lang="en-US" altLang="zh-TW" dirty="0"/>
              <a:t>:</a:t>
            </a:r>
            <a:r>
              <a:rPr lang="zh-TW" altLang="en-US" dirty="0"/>
              <a:t> 認為食物應該那個方向看應該都可以分得出</a:t>
            </a:r>
            <a:endParaRPr lang="en-US" altLang="zh-TW" dirty="0"/>
          </a:p>
          <a:p>
            <a:r>
              <a:rPr lang="zh-TW" altLang="en-US" dirty="0"/>
              <a:t>左右，上下平移範圍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30%</a:t>
            </a:r>
          </a:p>
          <a:p>
            <a:r>
              <a:rPr lang="zh-TW" altLang="en-US" dirty="0"/>
              <a:t>放大縮小 </a:t>
            </a:r>
            <a:r>
              <a:rPr lang="en-US" altLang="zh-TW" dirty="0"/>
              <a:t>30%</a:t>
            </a:r>
          </a:p>
          <a:p>
            <a:r>
              <a:rPr lang="zh-TW" altLang="en-US" dirty="0"/>
              <a:t>切分</a:t>
            </a:r>
            <a:r>
              <a:rPr lang="en-US" altLang="zh-TW" dirty="0"/>
              <a:t>Train : Val = 8 : 2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C568B4E-6E85-030D-2143-32E99FC47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82" y="1227595"/>
            <a:ext cx="6254167" cy="188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9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</TotalTime>
  <Words>927</Words>
  <Application>Microsoft Office PowerPoint</Application>
  <PresentationFormat>寬螢幕</PresentationFormat>
  <Paragraphs>133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佈景主題</vt:lpstr>
      <vt:lpstr>Classfication For Food Dataset </vt:lpstr>
      <vt:lpstr>Content</vt:lpstr>
      <vt:lpstr>中英對照(因為Kaggle檔案名稱需英文)</vt:lpstr>
      <vt:lpstr>模型訓練過程</vt:lpstr>
      <vt:lpstr>模型選擇</vt:lpstr>
      <vt:lpstr>模型架構</vt:lpstr>
      <vt:lpstr>Finetune</vt:lpstr>
      <vt:lpstr>資料分析/處理</vt:lpstr>
      <vt:lpstr>Data Augmentation </vt:lpstr>
      <vt:lpstr>增加資料前後</vt:lpstr>
      <vt:lpstr>根據confusion Matrix: 分不清，所以加資料</vt:lpstr>
      <vt:lpstr>增加資料</vt:lpstr>
      <vt:lpstr>增加資料 (也增加學習率)</vt:lpstr>
      <vt:lpstr>改Optimizer</vt:lpstr>
      <vt:lpstr>PowerPoint 簡報</vt:lpstr>
      <vt:lpstr>PowerPoint 簡報</vt:lpstr>
      <vt:lpstr>A</vt:lpstr>
      <vt:lpstr>class_weight拿掉後呢?</vt:lpstr>
      <vt:lpstr>取Top1 Accuracy最高(85%)的Model探討</vt:lpstr>
      <vt:lpstr>Youtube影片連結: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吳炯霖 WU CHIUNG LIN</dc:creator>
  <cp:lastModifiedBy>吳炯霖 WU CHIUNG LIN</cp:lastModifiedBy>
  <cp:revision>5</cp:revision>
  <dcterms:created xsi:type="dcterms:W3CDTF">2024-01-08T05:43:27Z</dcterms:created>
  <dcterms:modified xsi:type="dcterms:W3CDTF">2024-01-10T14:53:27Z</dcterms:modified>
</cp:coreProperties>
</file>