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1"/>
  </p:sldMasterIdLst>
  <p:notesMasterIdLst>
    <p:notesMasterId r:id="rId12"/>
  </p:notesMasterIdLst>
  <p:sldIdLst>
    <p:sldId id="256" r:id="rId2"/>
    <p:sldId id="264" r:id="rId3"/>
    <p:sldId id="267" r:id="rId4"/>
    <p:sldId id="266" r:id="rId5"/>
    <p:sldId id="258" r:id="rId6"/>
    <p:sldId id="259" r:id="rId7"/>
    <p:sldId id="268" r:id="rId8"/>
    <p:sldId id="265" r:id="rId9"/>
    <p:sldId id="262" r:id="rId10"/>
    <p:sldId id="263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6364" autoAdjust="0"/>
  </p:normalViewPr>
  <p:slideViewPr>
    <p:cSldViewPr>
      <p:cViewPr varScale="1">
        <p:scale>
          <a:sx n="43" d="100"/>
          <a:sy n="43" d="100"/>
        </p:scale>
        <p:origin x="654" y="4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C08A2-F004-49D1-80F1-CD67594DCDED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856AA-A798-4AEA-AFBF-75142E29C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9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856AA-A798-4AEA-AFBF-75142E29C57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3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6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1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4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2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9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11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4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3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9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5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9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4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  <p:sldLayoutId id="2147484120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55069" y="190500"/>
            <a:ext cx="9293860" cy="10287000"/>
            <a:chOff x="8842247" y="0"/>
            <a:chExt cx="929386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9409" y="0"/>
              <a:ext cx="6306311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602" y="525413"/>
              <a:ext cx="4257687" cy="9182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42247" y="1618488"/>
              <a:ext cx="5547359" cy="721156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03543" y="3211925"/>
            <a:ext cx="2768600" cy="4405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lang="en-US" sz="6000" spc="-5" dirty="0" smtClean="0">
                <a:solidFill>
                  <a:srgbClr val="BDBDBD"/>
                </a:solidFill>
                <a:latin typeface="Courier New"/>
                <a:cs typeface="Courier New"/>
              </a:rPr>
              <a:t>All </a:t>
            </a:r>
            <a:r>
              <a:rPr sz="6000" spc="-5" dirty="0" smtClean="0">
                <a:solidFill>
                  <a:srgbClr val="BDBDBD"/>
                </a:solidFill>
                <a:latin typeface="Courier New"/>
                <a:cs typeface="Courier New"/>
              </a:rPr>
              <a:t>inform  </a:t>
            </a:r>
            <a:r>
              <a:rPr sz="6000" spc="-5" dirty="0">
                <a:solidFill>
                  <a:srgbClr val="BDBDBD"/>
                </a:solidFill>
                <a:latin typeface="Courier New"/>
                <a:cs typeface="Courier New"/>
              </a:rPr>
              <a:t>ation</a:t>
            </a:r>
            <a:endParaRPr sz="6000" dirty="0">
              <a:latin typeface="Courier New"/>
              <a:cs typeface="Courier New"/>
            </a:endParaRPr>
          </a:p>
          <a:p>
            <a:pPr marL="12700" marR="73025">
              <a:lnSpc>
                <a:spcPct val="108200"/>
              </a:lnSpc>
              <a:spcBef>
                <a:spcPts val="295"/>
              </a:spcBef>
            </a:pPr>
            <a:r>
              <a:rPr sz="3750" spc="-5" dirty="0">
                <a:solidFill>
                  <a:srgbClr val="BDBDBD"/>
                </a:solidFill>
                <a:latin typeface="Courier New"/>
                <a:cs typeface="Courier New"/>
              </a:rPr>
              <a:t>about</a:t>
            </a:r>
            <a:r>
              <a:rPr sz="3750" spc="-85" dirty="0">
                <a:solidFill>
                  <a:srgbClr val="BDBDBD"/>
                </a:solidFill>
                <a:latin typeface="Courier New"/>
                <a:cs typeface="Courier New"/>
              </a:rPr>
              <a:t> </a:t>
            </a:r>
            <a:r>
              <a:rPr sz="4100" spc="-355" dirty="0">
                <a:solidFill>
                  <a:srgbClr val="684AFF"/>
                </a:solidFill>
                <a:latin typeface="Times New Roman"/>
                <a:cs typeface="Times New Roman"/>
              </a:rPr>
              <a:t>aPPle </a:t>
            </a:r>
            <a:r>
              <a:rPr sz="4100" spc="-1015" dirty="0">
                <a:solidFill>
                  <a:srgbClr val="684AFF"/>
                </a:solidFill>
                <a:latin typeface="Times New Roman"/>
                <a:cs typeface="Times New Roman"/>
              </a:rPr>
              <a:t> </a:t>
            </a:r>
            <a:r>
              <a:rPr sz="4100" spc="-500" dirty="0">
                <a:solidFill>
                  <a:srgbClr val="684AFF"/>
                </a:solidFill>
                <a:latin typeface="Times New Roman"/>
                <a:cs typeface="Times New Roman"/>
              </a:rPr>
              <a:t>PhOneS</a:t>
            </a:r>
            <a:endParaRPr sz="4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6168" y="4479837"/>
            <a:ext cx="7185233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600" spc="150" dirty="0">
                <a:solidFill>
                  <a:srgbClr val="302D2D"/>
                </a:solidFill>
                <a:latin typeface="Verdana"/>
                <a:cs typeface="Verdana"/>
              </a:rPr>
              <a:t>Right</a:t>
            </a:r>
            <a:r>
              <a:rPr sz="9600" spc="-215" dirty="0">
                <a:solidFill>
                  <a:srgbClr val="302D2D"/>
                </a:solidFill>
                <a:latin typeface="Verdana"/>
                <a:cs typeface="Verdana"/>
              </a:rPr>
              <a:t> </a:t>
            </a:r>
            <a:r>
              <a:rPr sz="9600" spc="770" dirty="0">
                <a:solidFill>
                  <a:srgbClr val="302D2D"/>
                </a:solidFill>
                <a:latin typeface="Verdana"/>
                <a:cs typeface="Verdana"/>
              </a:rPr>
              <a:t>now</a:t>
            </a:r>
            <a:endParaRPr sz="96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0" y="3009900"/>
            <a:ext cx="11148695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250" spc="-19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</a:t>
            </a:r>
            <a:r>
              <a:rPr sz="20250" spc="-53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h</a:t>
            </a:r>
            <a:r>
              <a:rPr sz="20250" spc="-116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20250" spc="-53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n</a:t>
            </a:r>
            <a:r>
              <a:rPr sz="20250" spc="72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k</a:t>
            </a:r>
            <a:r>
              <a:rPr sz="20250" spc="-271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0250" spc="-432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</a:t>
            </a:r>
            <a:r>
              <a:rPr sz="20250" spc="-35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20250" spc="6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u</a:t>
            </a:r>
            <a:endParaRPr sz="2025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000500"/>
            <a:ext cx="15028070" cy="4686302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Represented by:</a:t>
            </a:r>
          </a:p>
          <a:p>
            <a:r>
              <a:rPr lang="en-US" dirty="0" err="1" smtClean="0"/>
              <a:t>Adham</a:t>
            </a:r>
            <a:r>
              <a:rPr lang="en-US" dirty="0" smtClean="0"/>
              <a:t> </a:t>
            </a:r>
            <a:r>
              <a:rPr lang="en-US" dirty="0" err="1" smtClean="0"/>
              <a:t>Albanna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Basma</a:t>
            </a:r>
            <a:r>
              <a:rPr lang="en-US" dirty="0" smtClean="0"/>
              <a:t> Mohamed</a:t>
            </a:r>
          </a:p>
          <a:p>
            <a:r>
              <a:rPr lang="en-US" dirty="0" err="1" smtClean="0"/>
              <a:t>Merna</a:t>
            </a:r>
            <a:r>
              <a:rPr lang="en-US" dirty="0" smtClean="0"/>
              <a:t> </a:t>
            </a:r>
            <a:r>
              <a:rPr lang="en-US" dirty="0" err="1" smtClean="0"/>
              <a:t>Walid</a:t>
            </a:r>
            <a:endParaRPr lang="en-US" dirty="0" smtClean="0"/>
          </a:p>
          <a:p>
            <a:r>
              <a:rPr lang="en-US" dirty="0" smtClean="0"/>
              <a:t>Ali El-</a:t>
            </a:r>
            <a:r>
              <a:rPr lang="en-US" dirty="0" err="1" smtClean="0"/>
              <a:t>Azouny</a:t>
            </a:r>
            <a:endParaRPr lang="en-US" dirty="0" smtClean="0"/>
          </a:p>
          <a:p>
            <a:r>
              <a:rPr lang="en-US" dirty="0" smtClean="0"/>
              <a:t>Mohamed Ahmed </a:t>
            </a:r>
            <a:r>
              <a:rPr lang="en-US" dirty="0" err="1" smtClean="0"/>
              <a:t>Abdelkader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1638300"/>
            <a:ext cx="1143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Represented to :</a:t>
            </a:r>
          </a:p>
          <a:p>
            <a:pPr marL="571500" indent="-571500">
              <a:buClr>
                <a:schemeClr val="accent1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sz="3600" dirty="0" err="1" smtClean="0"/>
              <a:t>Aya</a:t>
            </a:r>
            <a:r>
              <a:rPr lang="en-US" sz="3600" dirty="0" smtClean="0"/>
              <a:t> Ashraf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5468600" y="952500"/>
            <a:ext cx="20992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spc="3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Right</a:t>
            </a:r>
            <a:r>
              <a:rPr lang="en-US" sz="2700" spc="4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700" spc="3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now</a:t>
            </a:r>
            <a:endParaRPr lang="en-US" sz="2700" dirty="0"/>
          </a:p>
        </p:txBody>
      </p:sp>
      <p:sp>
        <p:nvSpPr>
          <p:cNvPr id="5" name="object 5"/>
          <p:cNvSpPr/>
          <p:nvPr/>
        </p:nvSpPr>
        <p:spPr>
          <a:xfrm>
            <a:off x="15468600" y="952500"/>
            <a:ext cx="2124075" cy="0"/>
          </a:xfrm>
          <a:custGeom>
            <a:avLst/>
            <a:gdLst/>
            <a:ahLst/>
            <a:cxnLst/>
            <a:rect l="l" t="t" r="r" b="b"/>
            <a:pathLst>
              <a:path w="2124075">
                <a:moveTo>
                  <a:pt x="0" y="0"/>
                </a:moveTo>
                <a:lnTo>
                  <a:pt x="2124075" y="0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2154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2473417"/>
            <a:ext cx="152266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spc="-25" dirty="0" smtClean="0">
                <a:solidFill>
                  <a:srgbClr val="302D2D"/>
                </a:solidFill>
                <a:latin typeface="Arial"/>
                <a:cs typeface="Arial"/>
              </a:rPr>
              <a:t>What is our site?</a:t>
            </a:r>
            <a:endParaRPr b="1" spc="-130" dirty="0">
              <a:solidFill>
                <a:srgbClr val="302D2D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3029" y="4381500"/>
            <a:ext cx="14340205" cy="4310154"/>
          </a:xfrm>
          <a:prstGeom prst="rect">
            <a:avLst/>
          </a:prstGeom>
        </p:spPr>
        <p:txBody>
          <a:bodyPr vert="horz" wrap="square" lIns="0" tIns="417830" rIns="0" bIns="0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site view collection of information about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 phones,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includes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capabilities 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Weaknesses and Strengths points</a:t>
            </a:r>
          </a:p>
          <a:p>
            <a:pPr marL="1026794">
              <a:lnSpc>
                <a:spcPct val="100000"/>
              </a:lnSpc>
              <a:spcBef>
                <a:spcPts val="2030"/>
              </a:spcBef>
            </a:pPr>
            <a:r>
              <a:rPr sz="3600" spc="-300" dirty="0" smtClean="0">
                <a:solidFill>
                  <a:srgbClr val="BDBDBD"/>
                </a:solidFill>
                <a:latin typeface="Microsoft Sans Serif"/>
                <a:cs typeface="Microsoft Sans Serif"/>
              </a:rPr>
              <a:t>.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794" y="739440"/>
            <a:ext cx="20992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spc="3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Right</a:t>
            </a:r>
            <a:r>
              <a:rPr lang="en-US" sz="2700" spc="4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700" spc="3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now</a:t>
            </a:r>
            <a:endParaRPr lang="en-US" sz="2700" dirty="0"/>
          </a:p>
        </p:txBody>
      </p:sp>
      <p:sp>
        <p:nvSpPr>
          <p:cNvPr id="8" name="object 5"/>
          <p:cNvSpPr/>
          <p:nvPr/>
        </p:nvSpPr>
        <p:spPr>
          <a:xfrm>
            <a:off x="15250794" y="718185"/>
            <a:ext cx="2124075" cy="0"/>
          </a:xfrm>
          <a:custGeom>
            <a:avLst/>
            <a:gdLst/>
            <a:ahLst/>
            <a:cxnLst/>
            <a:rect l="l" t="t" r="r" b="b"/>
            <a:pathLst>
              <a:path w="2124075">
                <a:moveTo>
                  <a:pt x="0" y="0"/>
                </a:moveTo>
                <a:lnTo>
                  <a:pt x="2124075" y="0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283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3600" y="4306550"/>
            <a:ext cx="10549255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4000" spc="-185" dirty="0">
                <a:solidFill>
                  <a:srgbClr val="302D2D"/>
                </a:solidFill>
                <a:latin typeface="Arial"/>
                <a:cs typeface="Arial"/>
              </a:rPr>
              <a:t>o</a:t>
            </a:r>
            <a:r>
              <a:rPr sz="4000" spc="-175" dirty="0">
                <a:solidFill>
                  <a:srgbClr val="302D2D"/>
                </a:solidFill>
                <a:latin typeface="Arial"/>
                <a:cs typeface="Arial"/>
              </a:rPr>
              <a:t>u</a:t>
            </a:r>
            <a:r>
              <a:rPr sz="4000" spc="45" dirty="0">
                <a:solidFill>
                  <a:srgbClr val="302D2D"/>
                </a:solidFill>
                <a:latin typeface="Arial"/>
                <a:cs typeface="Arial"/>
              </a:rPr>
              <a:t>r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-335" dirty="0">
                <a:solidFill>
                  <a:srgbClr val="302D2D"/>
                </a:solidFill>
                <a:latin typeface="Arial"/>
                <a:cs typeface="Arial"/>
              </a:rPr>
              <a:t>s</a:t>
            </a:r>
            <a:r>
              <a:rPr sz="4000" spc="-225" dirty="0">
                <a:solidFill>
                  <a:srgbClr val="302D2D"/>
                </a:solidFill>
                <a:latin typeface="Arial"/>
                <a:cs typeface="Arial"/>
              </a:rPr>
              <a:t>i</a:t>
            </a:r>
            <a:r>
              <a:rPr sz="4000" spc="254" dirty="0">
                <a:solidFill>
                  <a:srgbClr val="302D2D"/>
                </a:solidFill>
                <a:latin typeface="Arial"/>
                <a:cs typeface="Arial"/>
              </a:rPr>
              <a:t>t</a:t>
            </a:r>
            <a:r>
              <a:rPr sz="4000" spc="245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120" dirty="0">
                <a:solidFill>
                  <a:srgbClr val="302D2D"/>
                </a:solidFill>
                <a:latin typeface="Arial"/>
                <a:cs typeface="Arial"/>
              </a:rPr>
              <a:t>m</a:t>
            </a:r>
            <a:r>
              <a:rPr sz="4000" spc="-40" dirty="0">
                <a:solidFill>
                  <a:srgbClr val="302D2D"/>
                </a:solidFill>
                <a:latin typeface="Arial"/>
                <a:cs typeface="Arial"/>
              </a:rPr>
              <a:t>a</a:t>
            </a:r>
            <a:r>
              <a:rPr sz="4000" spc="-320" dirty="0">
                <a:solidFill>
                  <a:srgbClr val="302D2D"/>
                </a:solidFill>
                <a:latin typeface="Arial"/>
                <a:cs typeface="Arial"/>
              </a:rPr>
              <a:t>k</a:t>
            </a:r>
            <a:r>
              <a:rPr sz="4000" spc="245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-225" dirty="0">
                <a:solidFill>
                  <a:srgbClr val="302D2D"/>
                </a:solidFill>
                <a:latin typeface="Arial"/>
                <a:cs typeface="Arial"/>
              </a:rPr>
              <a:t>i</a:t>
            </a:r>
            <a:r>
              <a:rPr sz="4000" spc="500" dirty="0">
                <a:solidFill>
                  <a:srgbClr val="302D2D"/>
                </a:solidFill>
                <a:latin typeface="Arial"/>
                <a:cs typeface="Arial"/>
              </a:rPr>
              <a:t>t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75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40" dirty="0">
                <a:solidFill>
                  <a:srgbClr val="302D2D"/>
                </a:solidFill>
                <a:latin typeface="Arial"/>
                <a:cs typeface="Arial"/>
              </a:rPr>
              <a:t>a</a:t>
            </a:r>
            <a:r>
              <a:rPr sz="4000" spc="-480" dirty="0">
                <a:solidFill>
                  <a:srgbClr val="302D2D"/>
                </a:solidFill>
                <a:latin typeface="Arial"/>
                <a:cs typeface="Arial"/>
              </a:rPr>
              <a:t>s</a:t>
            </a:r>
            <a:r>
              <a:rPr sz="4000" spc="240" dirty="0">
                <a:solidFill>
                  <a:srgbClr val="302D2D"/>
                </a:solidFill>
                <a:latin typeface="Arial"/>
                <a:cs typeface="Arial"/>
              </a:rPr>
              <a:t>y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-135" dirty="0">
                <a:solidFill>
                  <a:srgbClr val="302D2D"/>
                </a:solidFill>
                <a:latin typeface="Arial"/>
                <a:cs typeface="Arial"/>
              </a:rPr>
              <a:t>f</a:t>
            </a:r>
            <a:r>
              <a:rPr sz="4000" spc="-185" dirty="0">
                <a:solidFill>
                  <a:srgbClr val="302D2D"/>
                </a:solidFill>
                <a:latin typeface="Arial"/>
                <a:cs typeface="Arial"/>
              </a:rPr>
              <a:t>o</a:t>
            </a:r>
            <a:r>
              <a:rPr sz="4000" spc="45" dirty="0">
                <a:solidFill>
                  <a:srgbClr val="302D2D"/>
                </a:solidFill>
                <a:latin typeface="Arial"/>
                <a:cs typeface="Arial"/>
              </a:rPr>
              <a:t>r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-175" dirty="0" smtClean="0">
                <a:solidFill>
                  <a:srgbClr val="302D2D"/>
                </a:solidFill>
                <a:latin typeface="Arial"/>
                <a:cs typeface="Arial"/>
              </a:rPr>
              <a:t>u</a:t>
            </a:r>
            <a:r>
              <a:rPr sz="4000" spc="-335" dirty="0" smtClean="0">
                <a:solidFill>
                  <a:srgbClr val="302D2D"/>
                </a:solidFill>
                <a:latin typeface="Arial"/>
                <a:cs typeface="Arial"/>
              </a:rPr>
              <a:t>s</a:t>
            </a:r>
            <a:r>
              <a:rPr sz="4000" spc="-555" dirty="0" smtClean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lang="en-US"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254" dirty="0" smtClean="0">
                <a:solidFill>
                  <a:srgbClr val="302D2D"/>
                </a:solidFill>
                <a:latin typeface="Arial"/>
                <a:cs typeface="Arial"/>
              </a:rPr>
              <a:t>t</a:t>
            </a:r>
            <a:r>
              <a:rPr sz="4000" spc="-10" dirty="0" smtClean="0">
                <a:solidFill>
                  <a:srgbClr val="302D2D"/>
                </a:solidFill>
                <a:latin typeface="Arial"/>
                <a:cs typeface="Arial"/>
              </a:rPr>
              <a:t>o </a:t>
            </a:r>
            <a:r>
              <a:rPr sz="4000" spc="-335" dirty="0">
                <a:solidFill>
                  <a:srgbClr val="302D2D"/>
                </a:solidFill>
                <a:latin typeface="Arial"/>
                <a:cs typeface="Arial"/>
              </a:rPr>
              <a:t>s</a:t>
            </a:r>
            <a:r>
              <a:rPr sz="4000" spc="75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245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lang="en-US" sz="4000" spc="330" dirty="0">
                <a:solidFill>
                  <a:srgbClr val="302D2D"/>
                </a:solidFill>
                <a:latin typeface="Arial"/>
                <a:cs typeface="Arial"/>
              </a:rPr>
              <a:t>t</a:t>
            </a:r>
            <a:r>
              <a:rPr sz="4000" spc="-175" dirty="0" smtClean="0">
                <a:solidFill>
                  <a:srgbClr val="302D2D"/>
                </a:solidFill>
                <a:latin typeface="Arial"/>
                <a:cs typeface="Arial"/>
              </a:rPr>
              <a:t>h</a:t>
            </a:r>
            <a:r>
              <a:rPr sz="4000" spc="245" dirty="0" smtClean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555" dirty="0" smtClean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75" dirty="0">
                <a:solidFill>
                  <a:srgbClr val="302D2D"/>
                </a:solidFill>
                <a:latin typeface="Arial"/>
                <a:cs typeface="Arial"/>
              </a:rPr>
              <a:t>de</a:t>
            </a:r>
            <a:r>
              <a:rPr sz="4000" spc="-135" dirty="0">
                <a:solidFill>
                  <a:srgbClr val="302D2D"/>
                </a:solidFill>
                <a:latin typeface="Arial"/>
                <a:cs typeface="Arial"/>
              </a:rPr>
              <a:t>f</a:t>
            </a:r>
            <a:r>
              <a:rPr sz="4000" spc="75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175" dirty="0">
                <a:solidFill>
                  <a:srgbClr val="302D2D"/>
                </a:solidFill>
                <a:latin typeface="Arial"/>
                <a:cs typeface="Arial"/>
              </a:rPr>
              <a:t>r</a:t>
            </a:r>
            <a:r>
              <a:rPr sz="4000" spc="75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175" dirty="0">
                <a:solidFill>
                  <a:srgbClr val="302D2D"/>
                </a:solidFill>
                <a:latin typeface="Arial"/>
                <a:cs typeface="Arial"/>
              </a:rPr>
              <a:t>n</a:t>
            </a:r>
            <a:r>
              <a:rPr sz="4000" spc="90" dirty="0">
                <a:solidFill>
                  <a:srgbClr val="302D2D"/>
                </a:solidFill>
                <a:latin typeface="Arial"/>
                <a:cs typeface="Arial"/>
              </a:rPr>
              <a:t>c</a:t>
            </a:r>
            <a:r>
              <a:rPr sz="4000" spc="245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75" dirty="0" smtClean="0">
                <a:solidFill>
                  <a:srgbClr val="302D2D"/>
                </a:solidFill>
                <a:latin typeface="Arial"/>
                <a:cs typeface="Arial"/>
              </a:rPr>
              <a:t>b</a:t>
            </a:r>
            <a:r>
              <a:rPr sz="4000" spc="25" dirty="0" smtClean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330" dirty="0" smtClean="0">
                <a:solidFill>
                  <a:srgbClr val="302D2D"/>
                </a:solidFill>
                <a:latin typeface="Arial"/>
                <a:cs typeface="Arial"/>
              </a:rPr>
              <a:t>t</a:t>
            </a:r>
            <a:r>
              <a:rPr sz="4000" spc="-114" dirty="0" smtClean="0">
                <a:solidFill>
                  <a:srgbClr val="302D2D"/>
                </a:solidFill>
                <a:latin typeface="Arial"/>
                <a:cs typeface="Arial"/>
              </a:rPr>
              <a:t>w</a:t>
            </a:r>
            <a:r>
              <a:rPr sz="4000" spc="75" dirty="0" smtClean="0">
                <a:solidFill>
                  <a:srgbClr val="302D2D"/>
                </a:solidFill>
                <a:latin typeface="Arial"/>
                <a:cs typeface="Arial"/>
              </a:rPr>
              <a:t>ee</a:t>
            </a:r>
            <a:r>
              <a:rPr sz="4000" spc="-5" dirty="0" smtClean="0">
                <a:solidFill>
                  <a:srgbClr val="302D2D"/>
                </a:solidFill>
                <a:latin typeface="Arial"/>
                <a:cs typeface="Arial"/>
              </a:rPr>
              <a:t>n</a:t>
            </a:r>
            <a:r>
              <a:rPr sz="4000" spc="-555" dirty="0" smtClean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lang="en-US" sz="4000" spc="330" dirty="0" smtClean="0">
                <a:solidFill>
                  <a:srgbClr val="302D2D"/>
                </a:solidFill>
                <a:latin typeface="Arial"/>
                <a:cs typeface="Arial"/>
              </a:rPr>
              <a:t>the</a:t>
            </a:r>
            <a:r>
              <a:rPr lang="en-US" sz="4000" spc="165" dirty="0" smtClean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75" dirty="0" smtClean="0">
                <a:solidFill>
                  <a:srgbClr val="302D2D"/>
                </a:solidFill>
                <a:latin typeface="Arial"/>
                <a:cs typeface="Arial"/>
              </a:rPr>
              <a:t>p</a:t>
            </a:r>
            <a:r>
              <a:rPr sz="4000" spc="-175" dirty="0" smtClean="0">
                <a:solidFill>
                  <a:srgbClr val="302D2D"/>
                </a:solidFill>
                <a:latin typeface="Arial"/>
                <a:cs typeface="Arial"/>
              </a:rPr>
              <a:t>h</a:t>
            </a:r>
            <a:r>
              <a:rPr sz="4000" spc="-185" dirty="0" smtClean="0">
                <a:solidFill>
                  <a:srgbClr val="302D2D"/>
                </a:solidFill>
                <a:latin typeface="Arial"/>
                <a:cs typeface="Arial"/>
              </a:rPr>
              <a:t>o</a:t>
            </a:r>
            <a:r>
              <a:rPr sz="4000" spc="-175" dirty="0" smtClean="0">
                <a:solidFill>
                  <a:srgbClr val="302D2D"/>
                </a:solidFill>
                <a:latin typeface="Arial"/>
                <a:cs typeface="Arial"/>
              </a:rPr>
              <a:t>n</a:t>
            </a:r>
            <a:r>
              <a:rPr sz="4000" spc="75" dirty="0" smtClean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165" dirty="0" smtClean="0">
                <a:solidFill>
                  <a:srgbClr val="302D2D"/>
                </a:solidFill>
                <a:latin typeface="Arial"/>
                <a:cs typeface="Arial"/>
              </a:rPr>
              <a:t>s</a:t>
            </a:r>
            <a:r>
              <a:rPr sz="4000" spc="-555" dirty="0" smtClean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90" dirty="0">
                <a:solidFill>
                  <a:srgbClr val="302D2D"/>
                </a:solidFill>
                <a:latin typeface="Arial"/>
                <a:cs typeface="Arial"/>
              </a:rPr>
              <a:t>c</a:t>
            </a:r>
            <a:r>
              <a:rPr sz="4000" spc="-270" dirty="0">
                <a:solidFill>
                  <a:srgbClr val="302D2D"/>
                </a:solidFill>
                <a:latin typeface="Arial"/>
                <a:cs typeface="Arial"/>
              </a:rPr>
              <a:t>l</a:t>
            </a:r>
            <a:r>
              <a:rPr sz="4000" spc="75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40" dirty="0">
                <a:solidFill>
                  <a:srgbClr val="302D2D"/>
                </a:solidFill>
                <a:latin typeface="Arial"/>
                <a:cs typeface="Arial"/>
              </a:rPr>
              <a:t>a</a:t>
            </a:r>
            <a:r>
              <a:rPr sz="4000" spc="-125" dirty="0">
                <a:solidFill>
                  <a:srgbClr val="302D2D"/>
                </a:solidFill>
                <a:latin typeface="Arial"/>
                <a:cs typeface="Arial"/>
              </a:rPr>
              <a:t>r</a:t>
            </a:r>
            <a:r>
              <a:rPr sz="4000" spc="-270" dirty="0">
                <a:solidFill>
                  <a:srgbClr val="302D2D"/>
                </a:solidFill>
                <a:latin typeface="Arial"/>
                <a:cs typeface="Arial"/>
              </a:rPr>
              <a:t>l</a:t>
            </a:r>
            <a:r>
              <a:rPr sz="4000" spc="240" dirty="0">
                <a:solidFill>
                  <a:srgbClr val="302D2D"/>
                </a:solidFill>
                <a:latin typeface="Arial"/>
                <a:cs typeface="Arial"/>
              </a:rPr>
              <a:t>y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-335" dirty="0">
                <a:solidFill>
                  <a:srgbClr val="302D2D"/>
                </a:solidFill>
                <a:latin typeface="Arial"/>
                <a:cs typeface="Arial"/>
              </a:rPr>
              <a:t>s</a:t>
            </a:r>
            <a:r>
              <a:rPr sz="4000" spc="-15" dirty="0">
                <a:solidFill>
                  <a:srgbClr val="302D2D"/>
                </a:solidFill>
                <a:latin typeface="Arial"/>
                <a:cs typeface="Arial"/>
              </a:rPr>
              <a:t>o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-175" dirty="0">
                <a:solidFill>
                  <a:srgbClr val="302D2D"/>
                </a:solidFill>
                <a:latin typeface="Arial"/>
                <a:cs typeface="Arial"/>
              </a:rPr>
              <a:t>y</a:t>
            </a:r>
            <a:r>
              <a:rPr sz="4000" spc="-185" dirty="0">
                <a:solidFill>
                  <a:srgbClr val="302D2D"/>
                </a:solidFill>
                <a:latin typeface="Arial"/>
                <a:cs typeface="Arial"/>
              </a:rPr>
              <a:t>o</a:t>
            </a:r>
            <a:r>
              <a:rPr sz="4000" spc="-5" dirty="0">
                <a:solidFill>
                  <a:srgbClr val="302D2D"/>
                </a:solidFill>
                <a:latin typeface="Arial"/>
                <a:cs typeface="Arial"/>
              </a:rPr>
              <a:t>u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90" dirty="0" smtClean="0">
                <a:solidFill>
                  <a:srgbClr val="302D2D"/>
                </a:solidFill>
                <a:latin typeface="Arial"/>
                <a:cs typeface="Arial"/>
              </a:rPr>
              <a:t>c</a:t>
            </a:r>
            <a:r>
              <a:rPr sz="4000" spc="-40" dirty="0" smtClean="0">
                <a:solidFill>
                  <a:srgbClr val="302D2D"/>
                </a:solidFill>
                <a:latin typeface="Arial"/>
                <a:cs typeface="Arial"/>
              </a:rPr>
              <a:t>a</a:t>
            </a:r>
            <a:r>
              <a:rPr lang="en-US" sz="4000" spc="170" dirty="0" smtClean="0">
                <a:solidFill>
                  <a:srgbClr val="302D2D"/>
                </a:solidFill>
                <a:latin typeface="Arial"/>
                <a:cs typeface="Arial"/>
              </a:rPr>
              <a:t>n</a:t>
            </a:r>
            <a:r>
              <a:rPr lang="en-US" sz="4000" spc="17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90" dirty="0" smtClean="0">
                <a:solidFill>
                  <a:srgbClr val="302D2D"/>
                </a:solidFill>
                <a:latin typeface="Arial"/>
                <a:cs typeface="Arial"/>
              </a:rPr>
              <a:t>c</a:t>
            </a:r>
            <a:r>
              <a:rPr sz="4000" spc="-185" dirty="0" smtClean="0">
                <a:solidFill>
                  <a:srgbClr val="302D2D"/>
                </a:solidFill>
                <a:latin typeface="Arial"/>
                <a:cs typeface="Arial"/>
              </a:rPr>
              <a:t>o</a:t>
            </a:r>
            <a:r>
              <a:rPr sz="4000" spc="120" dirty="0" smtClean="0">
                <a:solidFill>
                  <a:srgbClr val="302D2D"/>
                </a:solidFill>
                <a:latin typeface="Arial"/>
                <a:cs typeface="Arial"/>
              </a:rPr>
              <a:t>m</a:t>
            </a:r>
            <a:r>
              <a:rPr sz="4000" spc="75" dirty="0" smtClean="0">
                <a:solidFill>
                  <a:srgbClr val="302D2D"/>
                </a:solidFill>
                <a:latin typeface="Arial"/>
                <a:cs typeface="Arial"/>
              </a:rPr>
              <a:t>p</a:t>
            </a:r>
            <a:r>
              <a:rPr sz="4000" spc="-40" dirty="0" smtClean="0">
                <a:solidFill>
                  <a:srgbClr val="302D2D"/>
                </a:solidFill>
                <a:latin typeface="Arial"/>
                <a:cs typeface="Arial"/>
              </a:rPr>
              <a:t>a</a:t>
            </a:r>
            <a:r>
              <a:rPr sz="4000" spc="-175" dirty="0" smtClean="0">
                <a:solidFill>
                  <a:srgbClr val="302D2D"/>
                </a:solidFill>
                <a:latin typeface="Arial"/>
                <a:cs typeface="Arial"/>
              </a:rPr>
              <a:t>r</a:t>
            </a:r>
            <a:r>
              <a:rPr sz="4000" spc="245" dirty="0" smtClean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555" dirty="0" smtClean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75" dirty="0">
                <a:solidFill>
                  <a:srgbClr val="302D2D"/>
                </a:solidFill>
                <a:latin typeface="Arial"/>
                <a:cs typeface="Arial"/>
              </a:rPr>
              <a:t>b</a:t>
            </a:r>
            <a:r>
              <a:rPr sz="4000" spc="25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330" dirty="0">
                <a:solidFill>
                  <a:srgbClr val="302D2D"/>
                </a:solidFill>
                <a:latin typeface="Arial"/>
                <a:cs typeface="Arial"/>
              </a:rPr>
              <a:t>t</a:t>
            </a:r>
            <a:r>
              <a:rPr sz="4000" spc="-114" dirty="0">
                <a:solidFill>
                  <a:srgbClr val="302D2D"/>
                </a:solidFill>
                <a:latin typeface="Arial"/>
                <a:cs typeface="Arial"/>
              </a:rPr>
              <a:t>w</a:t>
            </a:r>
            <a:r>
              <a:rPr sz="4000" spc="75" dirty="0">
                <a:solidFill>
                  <a:srgbClr val="302D2D"/>
                </a:solidFill>
                <a:latin typeface="Arial"/>
                <a:cs typeface="Arial"/>
              </a:rPr>
              <a:t>ee</a:t>
            </a:r>
            <a:r>
              <a:rPr sz="4000" spc="-5" dirty="0">
                <a:solidFill>
                  <a:srgbClr val="302D2D"/>
                </a:solidFill>
                <a:latin typeface="Arial"/>
                <a:cs typeface="Arial"/>
              </a:rPr>
              <a:t>n</a:t>
            </a:r>
            <a:r>
              <a:rPr sz="4000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4000" spc="330" dirty="0" smtClean="0">
                <a:solidFill>
                  <a:srgbClr val="302D2D"/>
                </a:solidFill>
                <a:latin typeface="Arial"/>
                <a:cs typeface="Arial"/>
              </a:rPr>
              <a:t>t</a:t>
            </a:r>
            <a:r>
              <a:rPr sz="4000" spc="-175" dirty="0" smtClean="0">
                <a:solidFill>
                  <a:srgbClr val="302D2D"/>
                </a:solidFill>
                <a:latin typeface="Arial"/>
                <a:cs typeface="Arial"/>
              </a:rPr>
              <a:t>h</a:t>
            </a:r>
            <a:r>
              <a:rPr sz="4000" spc="75" dirty="0" smtClean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sz="4000" spc="-225" dirty="0" smtClean="0">
                <a:solidFill>
                  <a:srgbClr val="302D2D"/>
                </a:solidFill>
                <a:latin typeface="Arial"/>
                <a:cs typeface="Arial"/>
              </a:rPr>
              <a:t>i</a:t>
            </a:r>
            <a:r>
              <a:rPr sz="4000" spc="35" dirty="0" smtClean="0">
                <a:solidFill>
                  <a:srgbClr val="302D2D"/>
                </a:solidFill>
                <a:latin typeface="Arial"/>
                <a:cs typeface="Arial"/>
              </a:rPr>
              <a:t>r</a:t>
            </a:r>
            <a:endParaRPr lang="en-US" sz="4000" spc="35" dirty="0" smtClean="0">
              <a:solidFill>
                <a:srgbClr val="302D2D"/>
              </a:solidFill>
              <a:latin typeface="Arial"/>
              <a:cs typeface="Arial"/>
            </a:endParaRPr>
          </a:p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lang="en-US" sz="4000" spc="9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</a:t>
            </a:r>
            <a:r>
              <a:rPr sz="4000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4000" spc="7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4000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4000" spc="7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4000" spc="-22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4000" spc="-27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4000" spc="-22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4000" spc="3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4000" spc="-22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4000" spc="7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4000" spc="-16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lang="en-US" sz="4000" spc="-16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000" spc="-55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000" spc="-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sz="4000" spc="-55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4000" spc="-55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000" spc="7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4000" spc="-12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4000" spc="-22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4000" spc="9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</a:t>
            </a:r>
            <a:r>
              <a:rPr sz="4000" spc="7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4000" spc="-16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lang="en-US" sz="4000" spc="-16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000" spc="-55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000" spc="-26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lang="en-US" sz="4000" spc="-26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000" spc="-55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000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4000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4000" spc="-34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v</a:t>
            </a:r>
            <a:r>
              <a:rPr sz="4000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4000" spc="-1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4000" spc="33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4000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4000" spc="-50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4000" spc="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4000" spc="-1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  </a:t>
            </a:r>
            <a:r>
              <a:rPr sz="4000" spc="-4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4000" spc="-1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</a:t>
            </a:r>
            <a:r>
              <a:rPr sz="4000" spc="24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4000" spc="-55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000" spc="7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4000" spc="-13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4000" spc="7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sz="4000" spc="5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</a:t>
            </a:r>
            <a:r>
              <a:rPr sz="4000" spc="3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4000" spc="-335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</a:t>
            </a:r>
            <a:r>
              <a:rPr lang="en-US" sz="4000" spc="-2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4000" spc="-2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and also you do not have to search for each piece of information separately.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947" y="949325"/>
            <a:ext cx="19323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3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Right</a:t>
            </a:r>
            <a:r>
              <a:rPr sz="2700" spc="4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700" spc="3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now</a:t>
            </a:r>
            <a:endParaRPr sz="27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949325"/>
            <a:ext cx="2124075" cy="0"/>
          </a:xfrm>
          <a:custGeom>
            <a:avLst/>
            <a:gdLst/>
            <a:ahLst/>
            <a:cxnLst/>
            <a:rect l="l" t="t" r="r" b="b"/>
            <a:pathLst>
              <a:path w="2124075">
                <a:moveTo>
                  <a:pt x="0" y="0"/>
                </a:moveTo>
                <a:lnTo>
                  <a:pt x="2124075" y="0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9409" y="0"/>
            <a:ext cx="6306311" cy="10286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178769" y="2583988"/>
            <a:ext cx="3810635" cy="44926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06425" indent="-594360">
              <a:lnSpc>
                <a:spcPct val="100000"/>
              </a:lnSpc>
              <a:spcBef>
                <a:spcPts val="500"/>
              </a:spcBef>
              <a:buClr>
                <a:srgbClr val="AE9DFF"/>
              </a:buClr>
              <a:buChar char="•"/>
              <a:tabLst>
                <a:tab pos="606425" algn="l"/>
                <a:tab pos="607060" algn="l"/>
              </a:tabLst>
            </a:pPr>
            <a:r>
              <a:rPr sz="3350" spc="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350" spc="-11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350" spc="229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m</a:t>
            </a: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2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:</a:t>
            </a:r>
            <a:r>
              <a:rPr sz="3350" spc="-13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3350" spc="1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4</a:t>
            </a:r>
            <a:endParaRPr sz="335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  <a:p>
            <a:pPr marL="606425" indent="-594360">
              <a:lnSpc>
                <a:spcPct val="100000"/>
              </a:lnSpc>
              <a:spcBef>
                <a:spcPts val="405"/>
              </a:spcBef>
              <a:buClr>
                <a:srgbClr val="AE9DFF"/>
              </a:buClr>
              <a:buChar char="•"/>
              <a:tabLst>
                <a:tab pos="606425" algn="l"/>
                <a:tab pos="607060" algn="l"/>
              </a:tabLst>
            </a:pPr>
            <a:r>
              <a:rPr sz="3350" spc="17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c</a:t>
            </a:r>
            <a:r>
              <a:rPr sz="3350" spc="-11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350" spc="1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m</a:t>
            </a:r>
            <a:r>
              <a:rPr sz="3350" spc="-1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3350" spc="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350" spc="-4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2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:</a:t>
            </a:r>
            <a:r>
              <a:rPr sz="3350" spc="-13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3350" spc="-91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1</a:t>
            </a:r>
            <a:r>
              <a:rPr sz="3350" spc="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2</a:t>
            </a:r>
            <a:r>
              <a:rPr sz="335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1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+</a:t>
            </a:r>
            <a:r>
              <a:rPr sz="335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91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1</a:t>
            </a:r>
            <a:r>
              <a:rPr sz="3350" spc="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2</a:t>
            </a:r>
            <a:endParaRPr sz="335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  <a:p>
            <a:pPr marL="606425" indent="-594360">
              <a:lnSpc>
                <a:spcPct val="100000"/>
              </a:lnSpc>
              <a:spcBef>
                <a:spcPts val="330"/>
              </a:spcBef>
              <a:buClr>
                <a:srgbClr val="AE9DFF"/>
              </a:buClr>
              <a:buChar char="•"/>
              <a:tabLst>
                <a:tab pos="606425" algn="l"/>
                <a:tab pos="607060" algn="l"/>
              </a:tabLst>
            </a:pPr>
            <a:r>
              <a:rPr sz="3350" spc="12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f</a:t>
            </a:r>
            <a:r>
              <a:rPr sz="3350" spc="-3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350" spc="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350" spc="-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n</a:t>
            </a:r>
            <a:r>
              <a:rPr sz="3350" spc="37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t</a:t>
            </a: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17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c</a:t>
            </a:r>
            <a:r>
              <a:rPr sz="3350" spc="-11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350" spc="1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m</a:t>
            </a:r>
            <a:r>
              <a:rPr sz="3350" spc="-1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3350" spc="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350" spc="-4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2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:</a:t>
            </a: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91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1</a:t>
            </a:r>
            <a:r>
              <a:rPr sz="3350" spc="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2</a:t>
            </a:r>
            <a:endParaRPr sz="335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  <a:p>
            <a:pPr marL="606425" marR="5080" indent="-594360">
              <a:lnSpc>
                <a:spcPct val="108200"/>
              </a:lnSpc>
              <a:spcBef>
                <a:spcPts val="75"/>
              </a:spcBef>
              <a:buClr>
                <a:srgbClr val="AE9DFF"/>
              </a:buClr>
              <a:buChar char="•"/>
              <a:tabLst>
                <a:tab pos="606425" algn="l"/>
                <a:tab pos="607060" algn="l"/>
              </a:tabLst>
            </a:pPr>
            <a:r>
              <a:rPr sz="3350" spc="18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p</a:t>
            </a:r>
            <a:r>
              <a:rPr sz="3350" spc="-3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350" spc="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350" spc="17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cc</a:t>
            </a:r>
            <a:r>
              <a:rPr sz="3350" spc="-1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3350" spc="17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c</a:t>
            </a:r>
            <a:r>
              <a:rPr sz="3350" spc="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350" spc="9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350" spc="-33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:</a:t>
            </a:r>
            <a:r>
              <a:rPr sz="3350" spc="-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350" spc="1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pp</a:t>
            </a:r>
            <a:r>
              <a:rPr sz="3350" spc="-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l</a:t>
            </a:r>
            <a:r>
              <a:rPr sz="3350" spc="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3350" spc="35" dirty="0">
                <a:solidFill>
                  <a:srgbClr val="660707"/>
                </a:solidFill>
                <a:latin typeface="Microsoft Sans Serif"/>
                <a:cs typeface="Microsoft Sans Serif"/>
              </a:rPr>
              <a:t>  </a:t>
            </a:r>
            <a:r>
              <a:rPr sz="3350" spc="-1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350" spc="-91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1</a:t>
            </a:r>
            <a:r>
              <a:rPr sz="3350" spc="12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3</a:t>
            </a:r>
            <a:r>
              <a:rPr sz="335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2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B</a:t>
            </a:r>
            <a:r>
              <a:rPr sz="3350" spc="-3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</a:t>
            </a:r>
            <a:r>
              <a:rPr sz="3350" spc="6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350" spc="-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n</a:t>
            </a:r>
            <a:r>
              <a:rPr sz="3350" spc="-3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</a:t>
            </a:r>
            <a:r>
              <a:rPr sz="3350" spc="2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c</a:t>
            </a:r>
            <a:endParaRPr sz="335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  <a:p>
            <a:pPr marL="606425" indent="-594360">
              <a:lnSpc>
                <a:spcPct val="100000"/>
              </a:lnSpc>
              <a:spcBef>
                <a:spcPts val="405"/>
              </a:spcBef>
              <a:buClr>
                <a:srgbClr val="AE9DFF"/>
              </a:buClr>
              <a:buChar char="•"/>
              <a:tabLst>
                <a:tab pos="606425" algn="l"/>
                <a:tab pos="607060" algn="l"/>
              </a:tabLst>
            </a:pP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s</a:t>
            </a:r>
            <a:r>
              <a:rPr sz="3350" spc="2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t</a:t>
            </a:r>
            <a:r>
              <a:rPr sz="3350" spc="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350" spc="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350" spc="-11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350" spc="-14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g</a:t>
            </a:r>
            <a:r>
              <a:rPr sz="3350" spc="5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2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:</a:t>
            </a:r>
            <a:r>
              <a:rPr sz="3350" spc="-13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3350" spc="-91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1</a:t>
            </a:r>
            <a:r>
              <a:rPr sz="3350" spc="-6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2</a:t>
            </a:r>
            <a:r>
              <a:rPr sz="3350" spc="19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8</a:t>
            </a:r>
            <a:endParaRPr sz="335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  <a:p>
            <a:pPr marL="606425" indent="-594360">
              <a:lnSpc>
                <a:spcPct val="100000"/>
              </a:lnSpc>
              <a:spcBef>
                <a:spcPts val="330"/>
              </a:spcBef>
              <a:buClr>
                <a:srgbClr val="AE9DFF"/>
              </a:buClr>
              <a:buChar char="•"/>
              <a:tabLst>
                <a:tab pos="606425" algn="l"/>
                <a:tab pos="607060" algn="l"/>
              </a:tabLst>
            </a:pPr>
            <a:r>
              <a:rPr sz="3350" spc="18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p</a:t>
            </a:r>
            <a:r>
              <a:rPr sz="3350" spc="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350" spc="-3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i</a:t>
            </a:r>
            <a:r>
              <a:rPr sz="3350" spc="17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c</a:t>
            </a:r>
            <a:r>
              <a:rPr sz="3350" spc="5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2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:</a:t>
            </a: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91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1</a:t>
            </a:r>
            <a:r>
              <a:rPr sz="3350" spc="-18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7</a:t>
            </a:r>
            <a:r>
              <a:rPr sz="3350" spc="40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0</a:t>
            </a:r>
            <a:r>
              <a:rPr sz="3350" spc="4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0</a:t>
            </a:r>
            <a:r>
              <a:rPr sz="335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1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L</a:t>
            </a:r>
            <a:r>
              <a:rPr sz="335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endParaRPr sz="335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  <a:p>
            <a:pPr marL="606425" indent="-594360">
              <a:lnSpc>
                <a:spcPct val="100000"/>
              </a:lnSpc>
              <a:spcBef>
                <a:spcPts val="405"/>
              </a:spcBef>
              <a:buClr>
                <a:srgbClr val="AE9DFF"/>
              </a:buClr>
              <a:buChar char="•"/>
              <a:tabLst>
                <a:tab pos="606425" algn="l"/>
                <a:tab pos="607060" algn="l"/>
              </a:tabLst>
            </a:pPr>
            <a:r>
              <a:rPr sz="3350" spc="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350" spc="1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s</a:t>
            </a: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260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:</a:t>
            </a:r>
            <a:r>
              <a:rPr sz="3350" spc="-135" dirty="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22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</a:t>
            </a:r>
            <a:r>
              <a:rPr sz="3350" spc="-3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350" spc="-2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S</a:t>
            </a:r>
            <a:r>
              <a:rPr sz="335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350" spc="-91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1</a:t>
            </a:r>
            <a:r>
              <a:rPr sz="3350" spc="12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3</a:t>
            </a:r>
            <a:endParaRPr sz="335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904663"/>
            <a:ext cx="1203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distinguishes our site from</a:t>
            </a:r>
          </a:p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websites?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8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22458" y="836675"/>
            <a:ext cx="4745990" cy="7717790"/>
            <a:chOff x="922458" y="836675"/>
            <a:chExt cx="4745990" cy="7717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458" y="836675"/>
              <a:ext cx="4745735" cy="77175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1183" y="1857174"/>
              <a:ext cx="2638424" cy="566736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94720" y="8098652"/>
            <a:ext cx="187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684AFF"/>
                </a:solidFill>
                <a:latin typeface="Microsoft Sans Serif"/>
                <a:cs typeface="Microsoft Sans Serif"/>
              </a:rPr>
              <a:t>iphone</a:t>
            </a:r>
            <a:r>
              <a:rPr sz="3600" spc="-220" dirty="0">
                <a:solidFill>
                  <a:srgbClr val="684AFF"/>
                </a:solidFill>
                <a:latin typeface="Microsoft Sans Serif"/>
                <a:cs typeface="Microsoft Sans Serif"/>
              </a:rPr>
              <a:t> </a:t>
            </a:r>
            <a:r>
              <a:rPr sz="3600" spc="-865" dirty="0">
                <a:solidFill>
                  <a:srgbClr val="684AFF"/>
                </a:solidFill>
                <a:latin typeface="Microsoft Sans Serif"/>
                <a:cs typeface="Microsoft Sans Serif"/>
              </a:rPr>
              <a:t>11</a:t>
            </a:r>
            <a:endParaRPr sz="36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5065" y="836675"/>
            <a:ext cx="16149319" cy="8289290"/>
            <a:chOff x="945065" y="836675"/>
            <a:chExt cx="16149319" cy="8289290"/>
          </a:xfrm>
        </p:grpSpPr>
        <p:sp>
          <p:nvSpPr>
            <p:cNvPr id="8" name="object 8"/>
            <p:cNvSpPr/>
            <p:nvPr/>
          </p:nvSpPr>
          <p:spPr>
            <a:xfrm>
              <a:off x="954590" y="867030"/>
              <a:ext cx="2095500" cy="0"/>
            </a:xfrm>
            <a:custGeom>
              <a:avLst/>
              <a:gdLst/>
              <a:ahLst/>
              <a:cxnLst/>
              <a:rect l="l" t="t" r="r" b="b"/>
              <a:pathLst>
                <a:path w="2095500">
                  <a:moveTo>
                    <a:pt x="0" y="0"/>
                  </a:moveTo>
                  <a:lnTo>
                    <a:pt x="2095500" y="0"/>
                  </a:lnTo>
                </a:path>
              </a:pathLst>
            </a:custGeom>
            <a:ln w="19050">
              <a:solidFill>
                <a:srgbClr val="684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5343" y="836675"/>
              <a:ext cx="4745735" cy="77175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4068" y="1857179"/>
              <a:ext cx="2638425" cy="56673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5624" y="4626863"/>
              <a:ext cx="4498848" cy="44988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8210" y="836675"/>
              <a:ext cx="4745735" cy="77175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16951" y="1857179"/>
              <a:ext cx="2638423" cy="566735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66800" y="949325"/>
            <a:ext cx="19323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3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Right</a:t>
            </a:r>
            <a:r>
              <a:rPr sz="2700" spc="4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700" spc="3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now</a:t>
            </a:r>
            <a:endParaRPr sz="27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6584" y="6106510"/>
            <a:ext cx="1929764" cy="12065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600" b="1" spc="105" dirty="0">
                <a:solidFill>
                  <a:srgbClr val="302D2D"/>
                </a:solidFill>
                <a:latin typeface="Arial"/>
                <a:cs typeface="Arial"/>
              </a:rPr>
              <a:t>camera</a:t>
            </a:r>
            <a:r>
              <a:rPr sz="3600" b="1" spc="-21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3600" b="1" spc="-330" dirty="0">
                <a:solidFill>
                  <a:srgbClr val="302D2D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600" spc="-915" dirty="0">
                <a:solidFill>
                  <a:srgbClr val="D7D3FB"/>
                </a:solidFill>
                <a:latin typeface="Microsoft Sans Serif"/>
                <a:cs typeface="Microsoft Sans Serif"/>
              </a:rPr>
              <a:t>1</a:t>
            </a:r>
            <a:r>
              <a:rPr sz="3600" spc="55" dirty="0">
                <a:solidFill>
                  <a:srgbClr val="D7D3FB"/>
                </a:solidFill>
                <a:latin typeface="Microsoft Sans Serif"/>
                <a:cs typeface="Microsoft Sans Serif"/>
              </a:rPr>
              <a:t>2</a:t>
            </a:r>
            <a:r>
              <a:rPr sz="3600" spc="-5" dirty="0">
                <a:solidFill>
                  <a:srgbClr val="D7D3FB"/>
                </a:solidFill>
                <a:latin typeface="Microsoft Sans Serif"/>
                <a:cs typeface="Microsoft Sans Serif"/>
              </a:rPr>
              <a:t> + </a:t>
            </a:r>
            <a:r>
              <a:rPr sz="3600" spc="-915" dirty="0">
                <a:solidFill>
                  <a:srgbClr val="D7D3FB"/>
                </a:solidFill>
                <a:latin typeface="Microsoft Sans Serif"/>
                <a:cs typeface="Microsoft Sans Serif"/>
              </a:rPr>
              <a:t>1</a:t>
            </a:r>
            <a:r>
              <a:rPr sz="3600" spc="55" dirty="0">
                <a:solidFill>
                  <a:srgbClr val="D7D3FB"/>
                </a:solidFill>
                <a:latin typeface="Microsoft Sans Serif"/>
                <a:cs typeface="Microsoft Sans Serif"/>
              </a:rPr>
              <a:t>2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3504" y="4620767"/>
            <a:ext cx="4498848" cy="449884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393092" y="5835482"/>
            <a:ext cx="1929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5" dirty="0">
                <a:solidFill>
                  <a:srgbClr val="302D2D"/>
                </a:solidFill>
                <a:latin typeface="Arial"/>
                <a:cs typeface="Arial"/>
              </a:rPr>
              <a:t>camera</a:t>
            </a:r>
            <a:r>
              <a:rPr sz="3600" b="1" spc="-21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3600" b="1" spc="-330" dirty="0">
                <a:solidFill>
                  <a:srgbClr val="302D2D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95359" y="6393646"/>
            <a:ext cx="3319145" cy="22561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610360">
              <a:lnSpc>
                <a:spcPct val="100000"/>
              </a:lnSpc>
              <a:spcBef>
                <a:spcPts val="430"/>
              </a:spcBef>
            </a:pPr>
            <a:r>
              <a:rPr sz="3600" spc="-915" dirty="0">
                <a:solidFill>
                  <a:srgbClr val="D7D3FB"/>
                </a:solidFill>
                <a:latin typeface="Microsoft Sans Serif"/>
                <a:cs typeface="Microsoft Sans Serif"/>
              </a:rPr>
              <a:t>1</a:t>
            </a:r>
            <a:r>
              <a:rPr sz="3600" spc="55" dirty="0">
                <a:solidFill>
                  <a:srgbClr val="D7D3FB"/>
                </a:solidFill>
                <a:latin typeface="Microsoft Sans Serif"/>
                <a:cs typeface="Microsoft Sans Serif"/>
              </a:rPr>
              <a:t>2</a:t>
            </a:r>
            <a:r>
              <a:rPr sz="3600" spc="-5" dirty="0">
                <a:solidFill>
                  <a:srgbClr val="D7D3FB"/>
                </a:solidFill>
                <a:latin typeface="Microsoft Sans Serif"/>
                <a:cs typeface="Microsoft Sans Serif"/>
              </a:rPr>
              <a:t> + </a:t>
            </a:r>
            <a:r>
              <a:rPr sz="3600" spc="-915" dirty="0">
                <a:solidFill>
                  <a:srgbClr val="D7D3FB"/>
                </a:solidFill>
                <a:latin typeface="Microsoft Sans Serif"/>
                <a:cs typeface="Microsoft Sans Serif"/>
              </a:rPr>
              <a:t>1</a:t>
            </a:r>
            <a:r>
              <a:rPr sz="3600" spc="55" dirty="0">
                <a:solidFill>
                  <a:srgbClr val="D7D3FB"/>
                </a:solidFill>
                <a:latin typeface="Microsoft Sans Serif"/>
                <a:cs typeface="Microsoft Sans Serif"/>
              </a:rPr>
              <a:t>2</a:t>
            </a:r>
            <a:r>
              <a:rPr sz="3600" spc="-5" dirty="0">
                <a:solidFill>
                  <a:srgbClr val="D7D3FB"/>
                </a:solidFill>
                <a:latin typeface="Microsoft Sans Serif"/>
                <a:cs typeface="Microsoft Sans Serif"/>
              </a:rPr>
              <a:t> +</a:t>
            </a:r>
            <a:endParaRPr sz="3600">
              <a:latin typeface="Microsoft Sans Serif"/>
              <a:cs typeface="Microsoft Sans Serif"/>
            </a:endParaRPr>
          </a:p>
          <a:p>
            <a:pPr marL="1610360">
              <a:lnSpc>
                <a:spcPct val="100000"/>
              </a:lnSpc>
              <a:spcBef>
                <a:spcPts val="330"/>
              </a:spcBef>
            </a:pPr>
            <a:r>
              <a:rPr sz="3600" spc="-430" dirty="0">
                <a:solidFill>
                  <a:srgbClr val="D7D3FB"/>
                </a:solidFill>
                <a:latin typeface="Microsoft Sans Serif"/>
                <a:cs typeface="Microsoft Sans Serif"/>
              </a:rPr>
              <a:t>12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40"/>
              </a:spcBef>
            </a:pPr>
            <a:r>
              <a:rPr sz="3600" spc="35" dirty="0">
                <a:solidFill>
                  <a:srgbClr val="684AFF"/>
                </a:solidFill>
                <a:latin typeface="Microsoft Sans Serif"/>
                <a:cs typeface="Microsoft Sans Serif"/>
              </a:rPr>
              <a:t>i</a:t>
            </a:r>
            <a:r>
              <a:rPr sz="3600" spc="250" dirty="0">
                <a:solidFill>
                  <a:srgbClr val="684AFF"/>
                </a:solidFill>
                <a:latin typeface="Microsoft Sans Serif"/>
                <a:cs typeface="Microsoft Sans Serif"/>
              </a:rPr>
              <a:t>p</a:t>
            </a:r>
            <a:r>
              <a:rPr sz="3600" spc="70" dirty="0">
                <a:solidFill>
                  <a:srgbClr val="684AFF"/>
                </a:solidFill>
                <a:latin typeface="Microsoft Sans Serif"/>
                <a:cs typeface="Microsoft Sans Serif"/>
              </a:rPr>
              <a:t>h</a:t>
            </a:r>
            <a:r>
              <a:rPr sz="3600" spc="100" dirty="0">
                <a:solidFill>
                  <a:srgbClr val="684AFF"/>
                </a:solidFill>
                <a:latin typeface="Microsoft Sans Serif"/>
                <a:cs typeface="Microsoft Sans Serif"/>
              </a:rPr>
              <a:t>o</a:t>
            </a:r>
            <a:r>
              <a:rPr sz="3600" spc="70" dirty="0">
                <a:solidFill>
                  <a:srgbClr val="684AFF"/>
                </a:solidFill>
                <a:latin typeface="Microsoft Sans Serif"/>
                <a:cs typeface="Microsoft Sans Serif"/>
              </a:rPr>
              <a:t>n</a:t>
            </a:r>
            <a:r>
              <a:rPr sz="3600" spc="100" dirty="0">
                <a:solidFill>
                  <a:srgbClr val="684AFF"/>
                </a:solidFill>
                <a:latin typeface="Microsoft Sans Serif"/>
                <a:cs typeface="Microsoft Sans Serif"/>
              </a:rPr>
              <a:t>e</a:t>
            </a:r>
            <a:r>
              <a:rPr sz="3600" spc="-145" dirty="0">
                <a:solidFill>
                  <a:srgbClr val="684AFF"/>
                </a:solidFill>
                <a:latin typeface="Microsoft Sans Serif"/>
                <a:cs typeface="Microsoft Sans Serif"/>
              </a:rPr>
              <a:t> </a:t>
            </a:r>
            <a:r>
              <a:rPr sz="3600" spc="-890" dirty="0">
                <a:solidFill>
                  <a:srgbClr val="684AFF"/>
                </a:solidFill>
                <a:latin typeface="Microsoft Sans Serif"/>
                <a:cs typeface="Microsoft Sans Serif"/>
              </a:rPr>
              <a:t>1</a:t>
            </a:r>
            <a:r>
              <a:rPr sz="3600" spc="-840" dirty="0">
                <a:solidFill>
                  <a:srgbClr val="684AFF"/>
                </a:solidFill>
                <a:latin typeface="Microsoft Sans Serif"/>
                <a:cs typeface="Microsoft Sans Serif"/>
              </a:rPr>
              <a:t>1</a:t>
            </a:r>
            <a:r>
              <a:rPr sz="3600" spc="-150" dirty="0">
                <a:solidFill>
                  <a:srgbClr val="684AFF"/>
                </a:solidFill>
                <a:latin typeface="Microsoft Sans Serif"/>
                <a:cs typeface="Microsoft Sans Serif"/>
              </a:rPr>
              <a:t> </a:t>
            </a:r>
            <a:r>
              <a:rPr sz="3600" spc="250" dirty="0">
                <a:solidFill>
                  <a:srgbClr val="684AFF"/>
                </a:solidFill>
                <a:latin typeface="Microsoft Sans Serif"/>
                <a:cs typeface="Microsoft Sans Serif"/>
              </a:rPr>
              <a:t>p</a:t>
            </a:r>
            <a:r>
              <a:rPr sz="3600" spc="65" dirty="0">
                <a:solidFill>
                  <a:srgbClr val="684AFF"/>
                </a:solidFill>
                <a:latin typeface="Microsoft Sans Serif"/>
                <a:cs typeface="Microsoft Sans Serif"/>
              </a:rPr>
              <a:t>r</a:t>
            </a:r>
            <a:r>
              <a:rPr sz="3600" spc="150" dirty="0">
                <a:solidFill>
                  <a:srgbClr val="684AFF"/>
                </a:solidFill>
                <a:latin typeface="Microsoft Sans Serif"/>
                <a:cs typeface="Microsoft Sans Serif"/>
              </a:rPr>
              <a:t>o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58671" y="4620767"/>
            <a:ext cx="4498848" cy="449884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3004439" y="5784047"/>
            <a:ext cx="3854450" cy="28657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36750">
              <a:lnSpc>
                <a:spcPct val="100000"/>
              </a:lnSpc>
              <a:spcBef>
                <a:spcPts val="505"/>
              </a:spcBef>
            </a:pPr>
            <a:r>
              <a:rPr sz="3600" b="1" spc="105" dirty="0">
                <a:solidFill>
                  <a:srgbClr val="302D2D"/>
                </a:solidFill>
                <a:latin typeface="Arial"/>
                <a:cs typeface="Arial"/>
              </a:rPr>
              <a:t>camera</a:t>
            </a:r>
            <a:r>
              <a:rPr sz="3600" b="1" spc="-21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3600" b="1" spc="-330" dirty="0">
                <a:solidFill>
                  <a:srgbClr val="302D2D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936750">
              <a:lnSpc>
                <a:spcPct val="100000"/>
              </a:lnSpc>
              <a:spcBef>
                <a:spcPts val="405"/>
              </a:spcBef>
            </a:pPr>
            <a:r>
              <a:rPr sz="3600" spc="-915" dirty="0">
                <a:solidFill>
                  <a:srgbClr val="D7D3FB"/>
                </a:solidFill>
                <a:latin typeface="Microsoft Sans Serif"/>
                <a:cs typeface="Microsoft Sans Serif"/>
              </a:rPr>
              <a:t>1</a:t>
            </a:r>
            <a:r>
              <a:rPr sz="3600" spc="55" dirty="0">
                <a:solidFill>
                  <a:srgbClr val="D7D3FB"/>
                </a:solidFill>
                <a:latin typeface="Microsoft Sans Serif"/>
                <a:cs typeface="Microsoft Sans Serif"/>
              </a:rPr>
              <a:t>2</a:t>
            </a:r>
            <a:r>
              <a:rPr sz="3600" spc="-5" dirty="0">
                <a:solidFill>
                  <a:srgbClr val="D7D3FB"/>
                </a:solidFill>
                <a:latin typeface="Microsoft Sans Serif"/>
                <a:cs typeface="Microsoft Sans Serif"/>
              </a:rPr>
              <a:t> + </a:t>
            </a:r>
            <a:r>
              <a:rPr sz="3600" spc="-915" dirty="0">
                <a:solidFill>
                  <a:srgbClr val="D7D3FB"/>
                </a:solidFill>
                <a:latin typeface="Microsoft Sans Serif"/>
                <a:cs typeface="Microsoft Sans Serif"/>
              </a:rPr>
              <a:t>1</a:t>
            </a:r>
            <a:r>
              <a:rPr sz="3600" spc="55" dirty="0">
                <a:solidFill>
                  <a:srgbClr val="D7D3FB"/>
                </a:solidFill>
                <a:latin typeface="Microsoft Sans Serif"/>
                <a:cs typeface="Microsoft Sans Serif"/>
              </a:rPr>
              <a:t>2</a:t>
            </a:r>
            <a:r>
              <a:rPr sz="3600" spc="-5" dirty="0">
                <a:solidFill>
                  <a:srgbClr val="D7D3FB"/>
                </a:solidFill>
                <a:latin typeface="Microsoft Sans Serif"/>
                <a:cs typeface="Microsoft Sans Serif"/>
              </a:rPr>
              <a:t> +</a:t>
            </a:r>
            <a:endParaRPr sz="3600">
              <a:latin typeface="Microsoft Sans Serif"/>
              <a:cs typeface="Microsoft Sans Serif"/>
            </a:endParaRPr>
          </a:p>
          <a:p>
            <a:pPr marL="1936750">
              <a:lnSpc>
                <a:spcPct val="100000"/>
              </a:lnSpc>
              <a:spcBef>
                <a:spcPts val="330"/>
              </a:spcBef>
            </a:pPr>
            <a:r>
              <a:rPr sz="3600" spc="-430" dirty="0">
                <a:solidFill>
                  <a:srgbClr val="D7D3FB"/>
                </a:solidFill>
                <a:latin typeface="Microsoft Sans Serif"/>
                <a:cs typeface="Microsoft Sans Serif"/>
              </a:rPr>
              <a:t>12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40"/>
              </a:spcBef>
            </a:pPr>
            <a:r>
              <a:rPr sz="3600" spc="35" dirty="0">
                <a:solidFill>
                  <a:srgbClr val="684AFF"/>
                </a:solidFill>
                <a:latin typeface="Microsoft Sans Serif"/>
                <a:cs typeface="Microsoft Sans Serif"/>
              </a:rPr>
              <a:t>i</a:t>
            </a:r>
            <a:r>
              <a:rPr sz="3600" spc="250" dirty="0">
                <a:solidFill>
                  <a:srgbClr val="684AFF"/>
                </a:solidFill>
                <a:latin typeface="Microsoft Sans Serif"/>
                <a:cs typeface="Microsoft Sans Serif"/>
              </a:rPr>
              <a:t>p</a:t>
            </a:r>
            <a:r>
              <a:rPr sz="3600" spc="70" dirty="0">
                <a:solidFill>
                  <a:srgbClr val="684AFF"/>
                </a:solidFill>
                <a:latin typeface="Microsoft Sans Serif"/>
                <a:cs typeface="Microsoft Sans Serif"/>
              </a:rPr>
              <a:t>h</a:t>
            </a:r>
            <a:r>
              <a:rPr sz="3600" spc="100" dirty="0">
                <a:solidFill>
                  <a:srgbClr val="684AFF"/>
                </a:solidFill>
                <a:latin typeface="Microsoft Sans Serif"/>
                <a:cs typeface="Microsoft Sans Serif"/>
              </a:rPr>
              <a:t>o</a:t>
            </a:r>
            <a:r>
              <a:rPr sz="3600" spc="70" dirty="0">
                <a:solidFill>
                  <a:srgbClr val="684AFF"/>
                </a:solidFill>
                <a:latin typeface="Microsoft Sans Serif"/>
                <a:cs typeface="Microsoft Sans Serif"/>
              </a:rPr>
              <a:t>n</a:t>
            </a:r>
            <a:r>
              <a:rPr sz="3600" spc="100" dirty="0">
                <a:solidFill>
                  <a:srgbClr val="684AFF"/>
                </a:solidFill>
                <a:latin typeface="Microsoft Sans Serif"/>
                <a:cs typeface="Microsoft Sans Serif"/>
              </a:rPr>
              <a:t>e</a:t>
            </a:r>
            <a:r>
              <a:rPr sz="3600" spc="-145" dirty="0">
                <a:solidFill>
                  <a:srgbClr val="684AFF"/>
                </a:solidFill>
                <a:latin typeface="Microsoft Sans Serif"/>
                <a:cs typeface="Microsoft Sans Serif"/>
              </a:rPr>
              <a:t> </a:t>
            </a:r>
            <a:r>
              <a:rPr sz="3600" spc="-890" dirty="0">
                <a:solidFill>
                  <a:srgbClr val="684AFF"/>
                </a:solidFill>
                <a:latin typeface="Microsoft Sans Serif"/>
                <a:cs typeface="Microsoft Sans Serif"/>
              </a:rPr>
              <a:t>1</a:t>
            </a:r>
            <a:r>
              <a:rPr sz="3600" spc="-840" dirty="0">
                <a:solidFill>
                  <a:srgbClr val="684AFF"/>
                </a:solidFill>
                <a:latin typeface="Microsoft Sans Serif"/>
                <a:cs typeface="Microsoft Sans Serif"/>
              </a:rPr>
              <a:t>1</a:t>
            </a:r>
            <a:r>
              <a:rPr sz="3600" spc="-150" dirty="0">
                <a:solidFill>
                  <a:srgbClr val="684AFF"/>
                </a:solidFill>
                <a:latin typeface="Microsoft Sans Serif"/>
                <a:cs typeface="Microsoft Sans Serif"/>
              </a:rPr>
              <a:t> </a:t>
            </a:r>
            <a:r>
              <a:rPr sz="3600" spc="250" dirty="0">
                <a:solidFill>
                  <a:srgbClr val="684AFF"/>
                </a:solidFill>
                <a:latin typeface="Microsoft Sans Serif"/>
                <a:cs typeface="Microsoft Sans Serif"/>
              </a:rPr>
              <a:t>p</a:t>
            </a:r>
            <a:r>
              <a:rPr sz="3600" spc="65" dirty="0">
                <a:solidFill>
                  <a:srgbClr val="684AFF"/>
                </a:solidFill>
                <a:latin typeface="Microsoft Sans Serif"/>
                <a:cs typeface="Microsoft Sans Serif"/>
              </a:rPr>
              <a:t>r</a:t>
            </a:r>
            <a:r>
              <a:rPr sz="3600" spc="150" dirty="0">
                <a:solidFill>
                  <a:srgbClr val="684AFF"/>
                </a:solidFill>
                <a:latin typeface="Microsoft Sans Serif"/>
                <a:cs typeface="Microsoft Sans Serif"/>
              </a:rPr>
              <a:t>o</a:t>
            </a:r>
            <a:r>
              <a:rPr sz="3600" spc="-145" dirty="0">
                <a:solidFill>
                  <a:srgbClr val="684AFF"/>
                </a:solidFill>
                <a:latin typeface="Microsoft Sans Serif"/>
                <a:cs typeface="Microsoft Sans Serif"/>
              </a:rPr>
              <a:t> </a:t>
            </a:r>
            <a:r>
              <a:rPr sz="3600" spc="245" dirty="0">
                <a:solidFill>
                  <a:srgbClr val="684AFF"/>
                </a:solidFill>
                <a:latin typeface="Microsoft Sans Serif"/>
                <a:cs typeface="Microsoft Sans Serif"/>
              </a:rPr>
              <a:t>m</a:t>
            </a:r>
            <a:r>
              <a:rPr sz="3600" spc="-40" dirty="0">
                <a:solidFill>
                  <a:srgbClr val="684AFF"/>
                </a:solidFill>
                <a:latin typeface="Microsoft Sans Serif"/>
                <a:cs typeface="Microsoft Sans Serif"/>
              </a:rPr>
              <a:t>a</a:t>
            </a:r>
            <a:r>
              <a:rPr sz="3600" spc="105" dirty="0">
                <a:solidFill>
                  <a:srgbClr val="684AFF"/>
                </a:solidFill>
                <a:latin typeface="Microsoft Sans Serif"/>
                <a:cs typeface="Microsoft Sans Serif"/>
              </a:rPr>
              <a:t>x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9800" y="9125463"/>
            <a:ext cx="1681607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b="1" spc="-125" dirty="0">
                <a:solidFill>
                  <a:srgbClr val="302D2D"/>
                </a:solidFill>
                <a:latin typeface="Arial"/>
                <a:cs typeface="Arial"/>
              </a:rPr>
              <a:t>it's</a:t>
            </a:r>
            <a:r>
              <a:rPr sz="5600" b="1" spc="-55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5600" b="1" spc="10" dirty="0">
                <a:solidFill>
                  <a:srgbClr val="302D2D"/>
                </a:solidFill>
                <a:latin typeface="Arial"/>
                <a:cs typeface="Arial"/>
              </a:rPr>
              <a:t>much</a:t>
            </a:r>
            <a:r>
              <a:rPr sz="5600" b="1" spc="-55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5600" b="1" spc="135" dirty="0">
                <a:solidFill>
                  <a:srgbClr val="302D2D"/>
                </a:solidFill>
                <a:latin typeface="Arial"/>
                <a:cs typeface="Arial"/>
              </a:rPr>
              <a:t>better</a:t>
            </a:r>
            <a:r>
              <a:rPr sz="5600" b="1" spc="-55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5600" b="1" spc="30" dirty="0">
                <a:solidFill>
                  <a:srgbClr val="302D2D"/>
                </a:solidFill>
                <a:latin typeface="Arial"/>
                <a:cs typeface="Arial"/>
              </a:rPr>
              <a:t>than</a:t>
            </a:r>
            <a:r>
              <a:rPr sz="5600" b="1" spc="-55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5600" b="1" spc="-135" dirty="0">
                <a:solidFill>
                  <a:srgbClr val="302D2D"/>
                </a:solidFill>
                <a:latin typeface="Arial"/>
                <a:cs typeface="Arial"/>
              </a:rPr>
              <a:t>seeing</a:t>
            </a:r>
            <a:r>
              <a:rPr sz="5600" b="1" spc="-55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5600" b="1" spc="130" dirty="0">
                <a:solidFill>
                  <a:srgbClr val="302D2D"/>
                </a:solidFill>
                <a:latin typeface="Arial"/>
                <a:cs typeface="Arial"/>
              </a:rPr>
              <a:t>them</a:t>
            </a:r>
            <a:r>
              <a:rPr sz="5600" b="1" spc="-55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5600" b="1" spc="-15" dirty="0">
                <a:solidFill>
                  <a:srgbClr val="302D2D"/>
                </a:solidFill>
                <a:latin typeface="Arial"/>
                <a:cs typeface="Arial"/>
              </a:rPr>
              <a:t>separately</a:t>
            </a:r>
            <a:r>
              <a:rPr sz="5600" b="1" spc="-55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5600" b="1" spc="-85" dirty="0">
                <a:solidFill>
                  <a:srgbClr val="302D2D"/>
                </a:solidFill>
                <a:latin typeface="Arial"/>
                <a:cs typeface="Arial"/>
              </a:rPr>
              <a:t>right</a:t>
            </a:r>
            <a:r>
              <a:rPr sz="5600" b="1" spc="-55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sz="5600" b="1" spc="-459" dirty="0">
                <a:solidFill>
                  <a:srgbClr val="302D2D"/>
                </a:solidFill>
                <a:latin typeface="Arial"/>
                <a:cs typeface="Arial"/>
              </a:rPr>
              <a:t>?</a:t>
            </a:r>
            <a:endParaRPr sz="5600">
              <a:latin typeface="Arial"/>
              <a:cs typeface="Arial"/>
            </a:endParaRPr>
          </a:p>
        </p:txBody>
      </p:sp>
      <p:sp>
        <p:nvSpPr>
          <p:cNvPr id="23" name="object 5"/>
          <p:cNvSpPr/>
          <p:nvPr/>
        </p:nvSpPr>
        <p:spPr>
          <a:xfrm>
            <a:off x="908304" y="867030"/>
            <a:ext cx="2124075" cy="0"/>
          </a:xfrm>
          <a:custGeom>
            <a:avLst/>
            <a:gdLst/>
            <a:ahLst/>
            <a:cxnLst/>
            <a:rect l="l" t="t" r="r" b="b"/>
            <a:pathLst>
              <a:path w="2124075">
                <a:moveTo>
                  <a:pt x="0" y="0"/>
                </a:moveTo>
                <a:lnTo>
                  <a:pt x="2124075" y="0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5487513"/>
            <a:ext cx="29718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b="1" spc="1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•</a:t>
            </a:r>
            <a:endParaRPr sz="56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2014394"/>
            <a:ext cx="15226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rgbClr val="302D2D"/>
                </a:solidFill>
                <a:latin typeface="Arial"/>
                <a:cs typeface="Arial"/>
              </a:rPr>
              <a:t>w</a:t>
            </a:r>
            <a:r>
              <a:rPr b="1" spc="-190" dirty="0">
                <a:solidFill>
                  <a:srgbClr val="302D2D"/>
                </a:solidFill>
                <a:latin typeface="Arial"/>
                <a:cs typeface="Arial"/>
              </a:rPr>
              <a:t>h</a:t>
            </a:r>
            <a:r>
              <a:rPr b="1" spc="80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b="1" spc="-20" dirty="0">
                <a:solidFill>
                  <a:srgbClr val="302D2D"/>
                </a:solidFill>
                <a:latin typeface="Arial"/>
                <a:cs typeface="Arial"/>
              </a:rPr>
              <a:t>n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185" dirty="0">
                <a:solidFill>
                  <a:srgbClr val="302D2D"/>
                </a:solidFill>
                <a:latin typeface="Arial"/>
                <a:cs typeface="Arial"/>
              </a:rPr>
              <a:t>y</a:t>
            </a:r>
            <a:r>
              <a:rPr b="1" spc="-200" dirty="0">
                <a:solidFill>
                  <a:srgbClr val="302D2D"/>
                </a:solidFill>
                <a:latin typeface="Arial"/>
                <a:cs typeface="Arial"/>
              </a:rPr>
              <a:t>o</a:t>
            </a:r>
            <a:r>
              <a:rPr b="1" spc="-20" dirty="0">
                <a:solidFill>
                  <a:srgbClr val="302D2D"/>
                </a:solidFill>
                <a:latin typeface="Arial"/>
                <a:cs typeface="Arial"/>
              </a:rPr>
              <a:t>u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15" dirty="0">
                <a:solidFill>
                  <a:srgbClr val="302D2D"/>
                </a:solidFill>
                <a:latin typeface="Arial"/>
                <a:cs typeface="Arial"/>
              </a:rPr>
              <a:t>f</a:t>
            </a:r>
            <a:r>
              <a:rPr b="1" spc="-235" dirty="0">
                <a:solidFill>
                  <a:srgbClr val="302D2D"/>
                </a:solidFill>
                <a:latin typeface="Arial"/>
                <a:cs typeface="Arial"/>
              </a:rPr>
              <a:t>i</a:t>
            </a:r>
            <a:r>
              <a:rPr b="1" spc="-190" dirty="0">
                <a:solidFill>
                  <a:srgbClr val="302D2D"/>
                </a:solidFill>
                <a:latin typeface="Arial"/>
                <a:cs typeface="Arial"/>
              </a:rPr>
              <a:t>n</a:t>
            </a:r>
            <a:r>
              <a:rPr b="1" spc="245" dirty="0">
                <a:solidFill>
                  <a:srgbClr val="302D2D"/>
                </a:solidFill>
                <a:latin typeface="Arial"/>
                <a:cs typeface="Arial"/>
              </a:rPr>
              <a:t>d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45" dirty="0">
                <a:solidFill>
                  <a:srgbClr val="302D2D"/>
                </a:solidFill>
                <a:latin typeface="Arial"/>
                <a:cs typeface="Arial"/>
              </a:rPr>
              <a:t>a</a:t>
            </a:r>
            <a:r>
              <a:rPr b="1" spc="-285" dirty="0">
                <a:solidFill>
                  <a:srgbClr val="302D2D"/>
                </a:solidFill>
                <a:latin typeface="Arial"/>
                <a:cs typeface="Arial"/>
              </a:rPr>
              <a:t>l</a:t>
            </a:r>
            <a:r>
              <a:rPr b="1" spc="-114" dirty="0">
                <a:solidFill>
                  <a:srgbClr val="302D2D"/>
                </a:solidFill>
                <a:latin typeface="Arial"/>
                <a:cs typeface="Arial"/>
              </a:rPr>
              <a:t>l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355" dirty="0">
                <a:solidFill>
                  <a:srgbClr val="302D2D"/>
                </a:solidFill>
                <a:latin typeface="Arial"/>
                <a:cs typeface="Arial"/>
              </a:rPr>
              <a:t>t</a:t>
            </a:r>
            <a:r>
              <a:rPr b="1" spc="-190" dirty="0">
                <a:solidFill>
                  <a:srgbClr val="302D2D"/>
                </a:solidFill>
                <a:latin typeface="Arial"/>
                <a:cs typeface="Arial"/>
              </a:rPr>
              <a:t>h</a:t>
            </a:r>
            <a:r>
              <a:rPr b="1" spc="250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235" dirty="0">
                <a:solidFill>
                  <a:srgbClr val="302D2D"/>
                </a:solidFill>
                <a:latin typeface="Arial"/>
                <a:cs typeface="Arial"/>
              </a:rPr>
              <a:t>i</a:t>
            </a:r>
            <a:r>
              <a:rPr b="1" spc="-190" dirty="0">
                <a:solidFill>
                  <a:srgbClr val="302D2D"/>
                </a:solidFill>
                <a:latin typeface="Arial"/>
                <a:cs typeface="Arial"/>
              </a:rPr>
              <a:t>n</a:t>
            </a:r>
            <a:r>
              <a:rPr b="1" spc="-135" dirty="0">
                <a:solidFill>
                  <a:srgbClr val="302D2D"/>
                </a:solidFill>
                <a:latin typeface="Arial"/>
                <a:cs typeface="Arial"/>
              </a:rPr>
              <a:t>f</a:t>
            </a:r>
            <a:r>
              <a:rPr b="1" spc="-200" dirty="0">
                <a:solidFill>
                  <a:srgbClr val="302D2D"/>
                </a:solidFill>
                <a:latin typeface="Arial"/>
                <a:cs typeface="Arial"/>
              </a:rPr>
              <a:t>o</a:t>
            </a:r>
            <a:r>
              <a:rPr b="1" spc="-130" dirty="0">
                <a:solidFill>
                  <a:srgbClr val="302D2D"/>
                </a:solidFill>
                <a:latin typeface="Arial"/>
                <a:cs typeface="Arial"/>
              </a:rPr>
              <a:t>r</a:t>
            </a:r>
            <a:r>
              <a:rPr b="1" spc="114" dirty="0">
                <a:solidFill>
                  <a:srgbClr val="302D2D"/>
                </a:solidFill>
                <a:latin typeface="Arial"/>
                <a:cs typeface="Arial"/>
              </a:rPr>
              <a:t>m</a:t>
            </a:r>
            <a:r>
              <a:rPr b="1" spc="-90" dirty="0">
                <a:solidFill>
                  <a:srgbClr val="302D2D"/>
                </a:solidFill>
                <a:latin typeface="Arial"/>
                <a:cs typeface="Arial"/>
              </a:rPr>
              <a:t>a</a:t>
            </a:r>
            <a:r>
              <a:rPr b="1" spc="355" dirty="0">
                <a:solidFill>
                  <a:srgbClr val="302D2D"/>
                </a:solidFill>
                <a:latin typeface="Arial"/>
                <a:cs typeface="Arial"/>
              </a:rPr>
              <a:t>t</a:t>
            </a:r>
            <a:r>
              <a:rPr b="1" spc="-235" dirty="0">
                <a:solidFill>
                  <a:srgbClr val="302D2D"/>
                </a:solidFill>
                <a:latin typeface="Arial"/>
                <a:cs typeface="Arial"/>
              </a:rPr>
              <a:t>i</a:t>
            </a:r>
            <a:r>
              <a:rPr b="1" spc="-200" dirty="0">
                <a:solidFill>
                  <a:srgbClr val="302D2D"/>
                </a:solidFill>
                <a:latin typeface="Arial"/>
                <a:cs typeface="Arial"/>
              </a:rPr>
              <a:t>o</a:t>
            </a:r>
            <a:r>
              <a:rPr b="1" spc="-20" dirty="0">
                <a:solidFill>
                  <a:srgbClr val="302D2D"/>
                </a:solidFill>
                <a:latin typeface="Arial"/>
                <a:cs typeface="Arial"/>
              </a:rPr>
              <a:t>n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45" dirty="0">
                <a:solidFill>
                  <a:srgbClr val="302D2D"/>
                </a:solidFill>
                <a:latin typeface="Arial"/>
                <a:cs typeface="Arial"/>
              </a:rPr>
              <a:t>a</a:t>
            </a:r>
            <a:r>
              <a:rPr b="1" spc="-190" dirty="0">
                <a:solidFill>
                  <a:srgbClr val="302D2D"/>
                </a:solidFill>
                <a:latin typeface="Arial"/>
                <a:cs typeface="Arial"/>
              </a:rPr>
              <a:t>n</a:t>
            </a:r>
            <a:r>
              <a:rPr b="1" spc="245" dirty="0">
                <a:solidFill>
                  <a:srgbClr val="302D2D"/>
                </a:solidFill>
                <a:latin typeface="Arial"/>
                <a:cs typeface="Arial"/>
              </a:rPr>
              <a:t>d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75" dirty="0">
                <a:solidFill>
                  <a:srgbClr val="302D2D"/>
                </a:solidFill>
                <a:latin typeface="Arial"/>
                <a:cs typeface="Arial"/>
              </a:rPr>
              <a:t>p</a:t>
            </a:r>
            <a:r>
              <a:rPr b="1" spc="-130" dirty="0">
                <a:solidFill>
                  <a:srgbClr val="302D2D"/>
                </a:solidFill>
                <a:latin typeface="Arial"/>
                <a:cs typeface="Arial"/>
              </a:rPr>
              <a:t>r</a:t>
            </a:r>
            <a:r>
              <a:rPr b="1" spc="-235" dirty="0">
                <a:solidFill>
                  <a:srgbClr val="302D2D"/>
                </a:solidFill>
                <a:latin typeface="Arial"/>
                <a:cs typeface="Arial"/>
              </a:rPr>
              <a:t>i</a:t>
            </a:r>
            <a:r>
              <a:rPr b="1" spc="90" dirty="0">
                <a:solidFill>
                  <a:srgbClr val="302D2D"/>
                </a:solidFill>
                <a:latin typeface="Arial"/>
                <a:cs typeface="Arial"/>
              </a:rPr>
              <a:t>c</a:t>
            </a:r>
            <a:r>
              <a:rPr b="1" spc="80" dirty="0">
                <a:solidFill>
                  <a:srgbClr val="302D2D"/>
                </a:solidFill>
                <a:latin typeface="Arial"/>
                <a:cs typeface="Arial"/>
              </a:rPr>
              <a:t>e</a:t>
            </a:r>
            <a:r>
              <a:rPr b="1" spc="-125" dirty="0">
                <a:solidFill>
                  <a:srgbClr val="302D2D"/>
                </a:solidFill>
                <a:latin typeface="Arial"/>
                <a:cs typeface="Arial"/>
              </a:rPr>
              <a:t>s  </a:t>
            </a:r>
            <a:r>
              <a:rPr b="1" spc="-130" dirty="0">
                <a:solidFill>
                  <a:srgbClr val="302D2D"/>
                </a:solidFill>
                <a:latin typeface="Arial"/>
                <a:cs typeface="Arial"/>
              </a:rPr>
              <a:t>in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15" dirty="0">
                <a:solidFill>
                  <a:srgbClr val="302D2D"/>
                </a:solidFill>
                <a:latin typeface="Arial"/>
                <a:cs typeface="Arial"/>
              </a:rPr>
              <a:t>front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02D2D"/>
                </a:solidFill>
                <a:latin typeface="Arial"/>
                <a:cs typeface="Arial"/>
              </a:rPr>
              <a:t>of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135" dirty="0">
                <a:solidFill>
                  <a:srgbClr val="302D2D"/>
                </a:solidFill>
                <a:latin typeface="Arial"/>
                <a:cs typeface="Arial"/>
              </a:rPr>
              <a:t>your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165" dirty="0">
                <a:solidFill>
                  <a:srgbClr val="302D2D"/>
                </a:solidFill>
                <a:latin typeface="Arial"/>
                <a:cs typeface="Arial"/>
              </a:rPr>
              <a:t>eyes,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145" dirty="0">
                <a:solidFill>
                  <a:srgbClr val="302D2D"/>
                </a:solidFill>
                <a:latin typeface="Arial"/>
                <a:cs typeface="Arial"/>
              </a:rPr>
              <a:t>it</a:t>
            </a:r>
            <a:r>
              <a:rPr b="1" spc="-575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80" dirty="0">
                <a:solidFill>
                  <a:srgbClr val="302D2D"/>
                </a:solidFill>
                <a:latin typeface="Arial"/>
                <a:cs typeface="Arial"/>
              </a:rPr>
              <a:t>makes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145" dirty="0">
                <a:solidFill>
                  <a:srgbClr val="302D2D"/>
                </a:solidFill>
                <a:latin typeface="Arial"/>
                <a:cs typeface="Arial"/>
              </a:rPr>
              <a:t>it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75" dirty="0">
                <a:solidFill>
                  <a:srgbClr val="302D2D"/>
                </a:solidFill>
                <a:latin typeface="Arial"/>
                <a:cs typeface="Arial"/>
              </a:rPr>
              <a:t>easier</a:t>
            </a:r>
            <a:r>
              <a:rPr b="1" spc="-580" dirty="0">
                <a:solidFill>
                  <a:srgbClr val="302D2D"/>
                </a:solidFill>
                <a:latin typeface="Arial"/>
                <a:cs typeface="Arial"/>
              </a:rPr>
              <a:t> </a:t>
            </a:r>
            <a:r>
              <a:rPr b="1" spc="-130" dirty="0">
                <a:solidFill>
                  <a:srgbClr val="302D2D"/>
                </a:solidFill>
                <a:latin typeface="Arial"/>
                <a:cs typeface="Arial"/>
              </a:rPr>
              <a:t>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5600" y="5508946"/>
            <a:ext cx="980122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195" dirty="0">
                <a:solidFill>
                  <a:srgbClr val="444242"/>
                </a:solidFill>
                <a:latin typeface="Microsoft Sans Serif"/>
                <a:cs typeface="Microsoft Sans Serif"/>
              </a:rPr>
              <a:t>m</a:t>
            </a:r>
            <a:r>
              <a:rPr sz="5600" spc="-245" dirty="0">
                <a:solidFill>
                  <a:srgbClr val="444242"/>
                </a:solidFill>
                <a:latin typeface="Microsoft Sans Serif"/>
                <a:cs typeface="Microsoft Sans Serif"/>
              </a:rPr>
              <a:t>a</a:t>
            </a:r>
            <a:r>
              <a:rPr sz="5600" spc="-135" dirty="0">
                <a:solidFill>
                  <a:srgbClr val="444242"/>
                </a:solidFill>
                <a:latin typeface="Microsoft Sans Serif"/>
                <a:cs typeface="Microsoft Sans Serif"/>
              </a:rPr>
              <a:t>k</a:t>
            </a:r>
            <a:r>
              <a:rPr sz="5600" spc="-105" dirty="0">
                <a:solidFill>
                  <a:srgbClr val="444242"/>
                </a:solidFill>
                <a:latin typeface="Microsoft Sans Serif"/>
                <a:cs typeface="Microsoft Sans Serif"/>
              </a:rPr>
              <a:t>i</a:t>
            </a:r>
            <a:r>
              <a:rPr sz="5600" spc="-70" dirty="0">
                <a:solidFill>
                  <a:srgbClr val="444242"/>
                </a:solidFill>
                <a:latin typeface="Microsoft Sans Serif"/>
                <a:cs typeface="Microsoft Sans Serif"/>
              </a:rPr>
              <a:t>n</a:t>
            </a:r>
            <a:r>
              <a:rPr sz="5600" spc="-10" dirty="0">
                <a:solidFill>
                  <a:srgbClr val="444242"/>
                </a:solidFill>
                <a:latin typeface="Microsoft Sans Serif"/>
                <a:cs typeface="Microsoft Sans Serif"/>
              </a:rPr>
              <a:t>g</a:t>
            </a:r>
            <a:r>
              <a:rPr sz="5600" spc="-240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</a:t>
            </a:r>
            <a:r>
              <a:rPr sz="3600" spc="-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600" spc="-114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u</a:t>
            </a:r>
            <a:r>
              <a:rPr sz="3600" spc="10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600" spc="-3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c</a:t>
            </a:r>
            <a:r>
              <a:rPr sz="3600" spc="-114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h</a:t>
            </a:r>
            <a:r>
              <a:rPr sz="3600" spc="-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6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</a:t>
            </a:r>
            <a:r>
              <a:rPr sz="3600" spc="8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c</a:t>
            </a:r>
            <a:r>
              <a:rPr sz="3600" spc="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3600" spc="-3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22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600" spc="8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cc</a:t>
            </a:r>
            <a:r>
              <a:rPr sz="3600" spc="-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6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600" spc="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d</a:t>
            </a:r>
            <a:r>
              <a:rPr sz="36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</a:t>
            </a:r>
            <a:r>
              <a:rPr sz="3600" spc="-114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n</a:t>
            </a:r>
            <a:r>
              <a:rPr sz="3600" spc="-1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g</a:t>
            </a:r>
            <a:r>
              <a:rPr sz="3600" spc="-3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17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</a:t>
            </a:r>
            <a:r>
              <a:rPr sz="3600" spc="12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600" spc="-3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</a:t>
            </a:r>
            <a:r>
              <a:rPr sz="3600" spc="-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600" spc="-114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u</a:t>
            </a:r>
            <a:r>
              <a:rPr sz="3600" spc="10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600" spc="-3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b</a:t>
            </a:r>
            <a:r>
              <a:rPr sz="3600" spc="-114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u</a:t>
            </a:r>
            <a:r>
              <a:rPr sz="3600" spc="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d</a:t>
            </a:r>
            <a:r>
              <a:rPr sz="3600" spc="-26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g</a:t>
            </a:r>
            <a:r>
              <a:rPr sz="3600" spc="-1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3600" spc="39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</a:t>
            </a:r>
            <a:r>
              <a:rPr sz="3600" spc="-3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300" dirty="0">
                <a:solidFill>
                  <a:srgbClr val="BDBDBD"/>
                </a:solidFill>
                <a:latin typeface="Microsoft Sans Serif"/>
                <a:cs typeface="Microsoft Sans Serif"/>
              </a:rPr>
              <a:t>.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800" y="6667500"/>
            <a:ext cx="14340205" cy="2090420"/>
          </a:xfrm>
          <a:prstGeom prst="rect">
            <a:avLst/>
          </a:prstGeom>
        </p:spPr>
        <p:txBody>
          <a:bodyPr vert="horz" wrap="square" lIns="0" tIns="417830" rIns="0" bIns="0" rtlCol="0">
            <a:spAutoFit/>
          </a:bodyPr>
          <a:lstStyle/>
          <a:p>
            <a:pPr marL="697864" indent="-685800">
              <a:lnSpc>
                <a:spcPct val="100000"/>
              </a:lnSpc>
              <a:spcBef>
                <a:spcPts val="329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1026794" algn="l"/>
                <a:tab pos="1027430" algn="l"/>
              </a:tabLst>
            </a:pPr>
            <a:r>
              <a:rPr sz="5600" spc="-125" dirty="0">
                <a:solidFill>
                  <a:srgbClr val="444242"/>
                </a:solidFill>
                <a:latin typeface="Microsoft Sans Serif"/>
                <a:cs typeface="Microsoft Sans Serif"/>
              </a:rPr>
              <a:t>saving</a:t>
            </a:r>
            <a:r>
              <a:rPr sz="5600" spc="-80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you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time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and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effort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in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order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not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15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to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9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search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for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5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each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piece</a:t>
            </a:r>
            <a:r>
              <a:rPr sz="3600" spc="-3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of</a:t>
            </a:r>
            <a:endParaRPr sz="360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  <a:p>
            <a:pPr marL="1026794">
              <a:lnSpc>
                <a:spcPct val="100000"/>
              </a:lnSpc>
              <a:spcBef>
                <a:spcPts val="2030"/>
              </a:spcBef>
            </a:pPr>
            <a:r>
              <a:rPr sz="36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</a:t>
            </a:r>
            <a:r>
              <a:rPr sz="3600" spc="-114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n</a:t>
            </a:r>
            <a:r>
              <a:rPr sz="3600" spc="-5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f</a:t>
            </a:r>
            <a:r>
              <a:rPr sz="3600" spc="-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600" spc="-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600" spc="5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m</a:t>
            </a:r>
            <a:r>
              <a:rPr sz="3600" spc="-2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600" spc="22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</a:t>
            </a:r>
            <a:r>
              <a:rPr sz="36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</a:t>
            </a:r>
            <a:r>
              <a:rPr sz="3600" spc="-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</a:t>
            </a:r>
            <a:r>
              <a:rPr sz="3600" spc="5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n</a:t>
            </a:r>
            <a:r>
              <a:rPr sz="3600" spc="-3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17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s</a:t>
            </a:r>
            <a:r>
              <a:rPr sz="3600" spc="-12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3600" spc="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p</a:t>
            </a:r>
            <a:r>
              <a:rPr sz="3600" spc="-22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600" spc="-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r>
              <a:rPr sz="3600" spc="-2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600" spc="17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</a:t>
            </a:r>
            <a:r>
              <a:rPr sz="3600" spc="-12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3600" spc="-19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l</a:t>
            </a:r>
            <a:r>
              <a:rPr sz="3600" spc="20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</a:t>
            </a:r>
            <a:r>
              <a:rPr sz="3600" spc="-3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300" dirty="0">
                <a:solidFill>
                  <a:srgbClr val="BDBDBD"/>
                </a:solidFill>
                <a:latin typeface="Microsoft Sans Serif"/>
                <a:cs typeface="Microsoft Sans Serif"/>
              </a:rPr>
              <a:t>.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37172" y="695005"/>
            <a:ext cx="20992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spc="3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Right</a:t>
            </a:r>
            <a:r>
              <a:rPr lang="en-US" sz="2700" spc="4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700" spc="3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now</a:t>
            </a:r>
            <a:endParaRPr lang="en-US" sz="2700" dirty="0"/>
          </a:p>
        </p:txBody>
      </p:sp>
      <p:sp>
        <p:nvSpPr>
          <p:cNvPr id="7" name="object 5"/>
          <p:cNvSpPr/>
          <p:nvPr/>
        </p:nvSpPr>
        <p:spPr>
          <a:xfrm>
            <a:off x="15337172" y="682305"/>
            <a:ext cx="2124075" cy="0"/>
          </a:xfrm>
          <a:custGeom>
            <a:avLst/>
            <a:gdLst/>
            <a:ahLst/>
            <a:cxnLst/>
            <a:rect l="l" t="t" r="r" b="b"/>
            <a:pathLst>
              <a:path w="2124075">
                <a:moveTo>
                  <a:pt x="0" y="0"/>
                </a:moveTo>
                <a:lnTo>
                  <a:pt x="2124075" y="0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14600" y="3086100"/>
            <a:ext cx="12129771" cy="3725379"/>
          </a:xfrm>
          <a:prstGeom prst="rect">
            <a:avLst/>
          </a:prstGeom>
        </p:spPr>
        <p:txBody>
          <a:bodyPr vert="horz" wrap="square" lIns="0" tIns="4178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lang="en-US" sz="5400" spc="-225" dirty="0">
                <a:latin typeface="Arial"/>
                <a:cs typeface="Arial"/>
              </a:rPr>
              <a:t>i</a:t>
            </a:r>
            <a:r>
              <a:rPr lang="en-US" sz="5400" spc="500" dirty="0">
                <a:latin typeface="Arial"/>
                <a:cs typeface="Arial"/>
              </a:rPr>
              <a:t>t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-40" dirty="0">
                <a:latin typeface="Arial"/>
                <a:cs typeface="Arial"/>
              </a:rPr>
              <a:t>a</a:t>
            </a:r>
            <a:r>
              <a:rPr lang="en-US" sz="5400" spc="-270" dirty="0">
                <a:latin typeface="Arial"/>
                <a:cs typeface="Arial"/>
              </a:rPr>
              <a:t>l</a:t>
            </a:r>
            <a:r>
              <a:rPr lang="en-US" sz="5400" spc="-335" dirty="0">
                <a:latin typeface="Arial"/>
                <a:cs typeface="Arial"/>
              </a:rPr>
              <a:t>s</a:t>
            </a:r>
            <a:r>
              <a:rPr lang="en-US" sz="5400" spc="-15" dirty="0">
                <a:latin typeface="Arial"/>
                <a:cs typeface="Arial"/>
              </a:rPr>
              <a:t>o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-175" dirty="0">
                <a:latin typeface="Arial"/>
                <a:cs typeface="Arial"/>
              </a:rPr>
              <a:t>r</a:t>
            </a:r>
            <a:r>
              <a:rPr lang="en-US" sz="5400" spc="75" dirty="0">
                <a:latin typeface="Arial"/>
                <a:cs typeface="Arial"/>
              </a:rPr>
              <a:t>ed</a:t>
            </a:r>
            <a:r>
              <a:rPr lang="en-US" sz="5400" spc="-175" dirty="0">
                <a:latin typeface="Arial"/>
                <a:cs typeface="Arial"/>
              </a:rPr>
              <a:t>u</a:t>
            </a:r>
            <a:r>
              <a:rPr lang="en-US" sz="5400" spc="90" dirty="0">
                <a:latin typeface="Arial"/>
                <a:cs typeface="Arial"/>
              </a:rPr>
              <a:t>c</a:t>
            </a:r>
            <a:r>
              <a:rPr lang="en-US" sz="5400" spc="75" dirty="0">
                <a:latin typeface="Arial"/>
                <a:cs typeface="Arial"/>
              </a:rPr>
              <a:t>e</a:t>
            </a:r>
            <a:r>
              <a:rPr lang="en-US" sz="5400" spc="-165" dirty="0">
                <a:latin typeface="Arial"/>
                <a:cs typeface="Arial"/>
              </a:rPr>
              <a:t>s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330" dirty="0">
                <a:solidFill>
                  <a:srgbClr val="684AFF"/>
                </a:solidFill>
                <a:latin typeface="Arial"/>
                <a:cs typeface="Arial"/>
              </a:rPr>
              <a:t>t</a:t>
            </a:r>
            <a:r>
              <a:rPr lang="en-US" sz="5400" spc="-175" dirty="0">
                <a:solidFill>
                  <a:srgbClr val="684AFF"/>
                </a:solidFill>
                <a:latin typeface="Arial"/>
                <a:cs typeface="Arial"/>
              </a:rPr>
              <a:t>h</a:t>
            </a:r>
            <a:r>
              <a:rPr lang="en-US" sz="5400" spc="245" dirty="0">
                <a:solidFill>
                  <a:srgbClr val="684AFF"/>
                </a:solidFill>
                <a:latin typeface="Arial"/>
                <a:cs typeface="Arial"/>
              </a:rPr>
              <a:t>e</a:t>
            </a:r>
            <a:r>
              <a:rPr lang="en-US" sz="5400" spc="-555" dirty="0">
                <a:solidFill>
                  <a:srgbClr val="684AFF"/>
                </a:solidFill>
                <a:latin typeface="Arial"/>
                <a:cs typeface="Arial"/>
              </a:rPr>
              <a:t> </a:t>
            </a:r>
            <a:r>
              <a:rPr lang="en-US" sz="5400" spc="-395" dirty="0">
                <a:solidFill>
                  <a:srgbClr val="684AFF"/>
                </a:solidFill>
                <a:latin typeface="Arial"/>
                <a:cs typeface="Arial"/>
              </a:rPr>
              <a:t>g</a:t>
            </a:r>
            <a:r>
              <a:rPr lang="en-US" sz="5400" spc="-175" dirty="0">
                <a:solidFill>
                  <a:srgbClr val="684AFF"/>
                </a:solidFill>
                <a:latin typeface="Arial"/>
                <a:cs typeface="Arial"/>
              </a:rPr>
              <a:t>r</a:t>
            </a:r>
            <a:r>
              <a:rPr lang="en-US" sz="5400" spc="75" dirty="0">
                <a:solidFill>
                  <a:srgbClr val="684AFF"/>
                </a:solidFill>
                <a:latin typeface="Arial"/>
                <a:cs typeface="Arial"/>
              </a:rPr>
              <a:t>ee</a:t>
            </a:r>
            <a:r>
              <a:rPr lang="en-US" sz="5400" spc="245" dirty="0">
                <a:solidFill>
                  <a:srgbClr val="684AFF"/>
                </a:solidFill>
                <a:latin typeface="Arial"/>
                <a:cs typeface="Arial"/>
              </a:rPr>
              <a:t>d</a:t>
            </a:r>
            <a:r>
              <a:rPr lang="en-US" sz="5400" spc="-555" dirty="0">
                <a:solidFill>
                  <a:srgbClr val="684AFF"/>
                </a:solidFill>
                <a:latin typeface="Arial"/>
                <a:cs typeface="Arial"/>
              </a:rPr>
              <a:t> </a:t>
            </a:r>
            <a:r>
              <a:rPr lang="en-US" sz="5400" spc="-185" dirty="0">
                <a:solidFill>
                  <a:srgbClr val="684AFF"/>
                </a:solidFill>
                <a:latin typeface="Arial"/>
                <a:cs typeface="Arial"/>
              </a:rPr>
              <a:t>o</a:t>
            </a:r>
            <a:r>
              <a:rPr lang="en-US" sz="5400" spc="135" dirty="0">
                <a:solidFill>
                  <a:srgbClr val="684AFF"/>
                </a:solidFill>
                <a:latin typeface="Arial"/>
                <a:cs typeface="Arial"/>
              </a:rPr>
              <a:t>f  </a:t>
            </a:r>
            <a:r>
              <a:rPr lang="en-US" sz="5400" spc="120" dirty="0">
                <a:solidFill>
                  <a:srgbClr val="684AFF"/>
                </a:solidFill>
                <a:latin typeface="Arial"/>
                <a:cs typeface="Arial"/>
              </a:rPr>
              <a:t>m</a:t>
            </a:r>
            <a:r>
              <a:rPr lang="en-US" sz="5400" spc="75" dirty="0">
                <a:solidFill>
                  <a:srgbClr val="684AFF"/>
                </a:solidFill>
                <a:latin typeface="Arial"/>
                <a:cs typeface="Arial"/>
              </a:rPr>
              <a:t>e</a:t>
            </a:r>
            <a:r>
              <a:rPr lang="en-US" sz="5400" spc="-175" dirty="0">
                <a:solidFill>
                  <a:srgbClr val="684AFF"/>
                </a:solidFill>
                <a:latin typeface="Arial"/>
                <a:cs typeface="Arial"/>
              </a:rPr>
              <a:t>r</a:t>
            </a:r>
            <a:r>
              <a:rPr lang="en-US" sz="5400" spc="90" dirty="0">
                <a:solidFill>
                  <a:srgbClr val="684AFF"/>
                </a:solidFill>
                <a:latin typeface="Arial"/>
                <a:cs typeface="Arial"/>
              </a:rPr>
              <a:t>c</a:t>
            </a:r>
            <a:r>
              <a:rPr lang="en-US" sz="5400" spc="-175" dirty="0">
                <a:solidFill>
                  <a:srgbClr val="684AFF"/>
                </a:solidFill>
                <a:latin typeface="Arial"/>
                <a:cs typeface="Arial"/>
              </a:rPr>
              <a:t>h</a:t>
            </a:r>
            <a:r>
              <a:rPr lang="en-US" sz="5400" spc="-40" dirty="0">
                <a:solidFill>
                  <a:srgbClr val="684AFF"/>
                </a:solidFill>
                <a:latin typeface="Arial"/>
                <a:cs typeface="Arial"/>
              </a:rPr>
              <a:t>a</a:t>
            </a:r>
            <a:r>
              <a:rPr lang="en-US" sz="5400" spc="-175" dirty="0">
                <a:solidFill>
                  <a:srgbClr val="684AFF"/>
                </a:solidFill>
                <a:latin typeface="Arial"/>
                <a:cs typeface="Arial"/>
              </a:rPr>
              <a:t>n</a:t>
            </a:r>
            <a:r>
              <a:rPr lang="en-US" sz="5400" spc="330" dirty="0">
                <a:solidFill>
                  <a:srgbClr val="684AFF"/>
                </a:solidFill>
                <a:latin typeface="Arial"/>
                <a:cs typeface="Arial"/>
              </a:rPr>
              <a:t>t</a:t>
            </a:r>
            <a:r>
              <a:rPr lang="en-US" sz="5400" spc="-165" dirty="0">
                <a:solidFill>
                  <a:srgbClr val="684AFF"/>
                </a:solidFill>
                <a:latin typeface="Arial"/>
                <a:cs typeface="Arial"/>
              </a:rPr>
              <a:t>s</a:t>
            </a:r>
            <a:r>
              <a:rPr lang="en-US" sz="5400" spc="-560" dirty="0">
                <a:solidFill>
                  <a:srgbClr val="684AFF"/>
                </a:solidFill>
                <a:latin typeface="Arial"/>
                <a:cs typeface="Arial"/>
              </a:rPr>
              <a:t> </a:t>
            </a:r>
            <a:r>
              <a:rPr lang="en-US" sz="5400" spc="75" dirty="0">
                <a:latin typeface="Arial"/>
                <a:cs typeface="Arial"/>
              </a:rPr>
              <a:t>be</a:t>
            </a:r>
            <a:r>
              <a:rPr lang="en-US" sz="5400" spc="90" dirty="0">
                <a:latin typeface="Arial"/>
                <a:cs typeface="Arial"/>
              </a:rPr>
              <a:t>c</a:t>
            </a:r>
            <a:r>
              <a:rPr lang="en-US" sz="5400" spc="-40" dirty="0">
                <a:latin typeface="Arial"/>
                <a:cs typeface="Arial"/>
              </a:rPr>
              <a:t>a</a:t>
            </a:r>
            <a:r>
              <a:rPr lang="en-US" sz="5400" spc="-175" dirty="0">
                <a:latin typeface="Arial"/>
                <a:cs typeface="Arial"/>
              </a:rPr>
              <a:t>u</a:t>
            </a:r>
            <a:r>
              <a:rPr lang="en-US" sz="5400" spc="-335" dirty="0">
                <a:latin typeface="Arial"/>
                <a:cs typeface="Arial"/>
              </a:rPr>
              <a:t>s</a:t>
            </a:r>
            <a:r>
              <a:rPr lang="en-US" sz="5400" spc="245" dirty="0">
                <a:latin typeface="Arial"/>
                <a:cs typeface="Arial"/>
              </a:rPr>
              <a:t>e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-175" dirty="0">
                <a:latin typeface="Arial"/>
                <a:cs typeface="Arial"/>
              </a:rPr>
              <a:t>y</a:t>
            </a:r>
            <a:r>
              <a:rPr lang="en-US" sz="5400" spc="-185" dirty="0">
                <a:latin typeface="Arial"/>
                <a:cs typeface="Arial"/>
              </a:rPr>
              <a:t>o</a:t>
            </a:r>
            <a:r>
              <a:rPr lang="en-US" sz="5400" spc="-5" dirty="0">
                <a:latin typeface="Arial"/>
                <a:cs typeface="Arial"/>
              </a:rPr>
              <a:t>u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-15" dirty="0">
                <a:latin typeface="Arial"/>
                <a:cs typeface="Arial"/>
              </a:rPr>
              <a:t>w</a:t>
            </a:r>
            <a:r>
              <a:rPr lang="en-US" sz="5400" spc="-225" dirty="0">
                <a:latin typeface="Arial"/>
                <a:cs typeface="Arial"/>
              </a:rPr>
              <a:t>i</a:t>
            </a:r>
            <a:r>
              <a:rPr lang="en-US" sz="5400" spc="-270" dirty="0">
                <a:latin typeface="Arial"/>
                <a:cs typeface="Arial"/>
              </a:rPr>
              <a:t>l</a:t>
            </a:r>
            <a:r>
              <a:rPr lang="en-US" sz="5400" spc="-100" dirty="0">
                <a:latin typeface="Arial"/>
                <a:cs typeface="Arial"/>
              </a:rPr>
              <a:t>l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75" dirty="0">
                <a:latin typeface="Arial"/>
                <a:cs typeface="Arial"/>
              </a:rPr>
              <a:t>b</a:t>
            </a:r>
            <a:r>
              <a:rPr lang="en-US" sz="5400" spc="245" dirty="0">
                <a:latin typeface="Arial"/>
                <a:cs typeface="Arial"/>
              </a:rPr>
              <a:t>e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-70" dirty="0">
                <a:latin typeface="Arial"/>
                <a:cs typeface="Arial"/>
              </a:rPr>
              <a:t>a</a:t>
            </a:r>
            <a:r>
              <a:rPr lang="en-US" sz="5400" spc="-155" dirty="0">
                <a:latin typeface="Arial"/>
                <a:cs typeface="Arial"/>
              </a:rPr>
              <a:t>w</a:t>
            </a:r>
            <a:r>
              <a:rPr lang="en-US" sz="5400" spc="-40" dirty="0">
                <a:latin typeface="Arial"/>
                <a:cs typeface="Arial"/>
              </a:rPr>
              <a:t>a</a:t>
            </a:r>
            <a:r>
              <a:rPr lang="en-US" sz="5400" spc="-175" dirty="0">
                <a:latin typeface="Arial"/>
                <a:cs typeface="Arial"/>
              </a:rPr>
              <a:t>r</a:t>
            </a:r>
            <a:r>
              <a:rPr lang="en-US" sz="5400" spc="165" dirty="0">
                <a:latin typeface="Arial"/>
                <a:cs typeface="Arial"/>
              </a:rPr>
              <a:t>e  </a:t>
            </a:r>
            <a:r>
              <a:rPr lang="en-US" sz="5400" spc="-185" dirty="0">
                <a:latin typeface="Arial"/>
                <a:cs typeface="Arial"/>
              </a:rPr>
              <a:t>o</a:t>
            </a:r>
            <a:r>
              <a:rPr lang="en-US" sz="5400" spc="150" dirty="0">
                <a:latin typeface="Arial"/>
                <a:cs typeface="Arial"/>
              </a:rPr>
              <a:t>f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330" dirty="0">
                <a:latin typeface="Arial"/>
                <a:cs typeface="Arial"/>
              </a:rPr>
              <a:t>t</a:t>
            </a:r>
            <a:r>
              <a:rPr lang="en-US" sz="5400" spc="-175" dirty="0">
                <a:latin typeface="Arial"/>
                <a:cs typeface="Arial"/>
              </a:rPr>
              <a:t>h</a:t>
            </a:r>
            <a:r>
              <a:rPr lang="en-US" sz="5400" spc="245" dirty="0">
                <a:latin typeface="Arial"/>
                <a:cs typeface="Arial"/>
              </a:rPr>
              <a:t>e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75" dirty="0">
                <a:latin typeface="Arial"/>
                <a:cs typeface="Arial"/>
              </a:rPr>
              <a:t>p</a:t>
            </a:r>
            <a:r>
              <a:rPr lang="en-US" sz="5400" spc="-125" dirty="0">
                <a:latin typeface="Arial"/>
                <a:cs typeface="Arial"/>
              </a:rPr>
              <a:t>r</a:t>
            </a:r>
            <a:r>
              <a:rPr lang="en-US" sz="5400" spc="-225" dirty="0">
                <a:latin typeface="Arial"/>
                <a:cs typeface="Arial"/>
              </a:rPr>
              <a:t>i</a:t>
            </a:r>
            <a:r>
              <a:rPr lang="en-US" sz="5400" spc="90" dirty="0">
                <a:latin typeface="Arial"/>
                <a:cs typeface="Arial"/>
              </a:rPr>
              <a:t>c</a:t>
            </a:r>
            <a:r>
              <a:rPr lang="en-US" sz="5400" spc="245" dirty="0">
                <a:latin typeface="Arial"/>
                <a:cs typeface="Arial"/>
              </a:rPr>
              <a:t>e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-185" dirty="0">
                <a:latin typeface="Arial"/>
                <a:cs typeface="Arial"/>
              </a:rPr>
              <a:t>o</a:t>
            </a:r>
            <a:r>
              <a:rPr lang="en-US" sz="5400" spc="150" dirty="0">
                <a:latin typeface="Arial"/>
                <a:cs typeface="Arial"/>
              </a:rPr>
              <a:t>f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330" dirty="0">
                <a:latin typeface="Arial"/>
                <a:cs typeface="Arial"/>
              </a:rPr>
              <a:t>t</a:t>
            </a:r>
            <a:r>
              <a:rPr lang="en-US" sz="5400" spc="-175" dirty="0">
                <a:latin typeface="Arial"/>
                <a:cs typeface="Arial"/>
              </a:rPr>
              <a:t>h</a:t>
            </a:r>
            <a:r>
              <a:rPr lang="en-US" sz="5400" spc="245" dirty="0">
                <a:latin typeface="Arial"/>
                <a:cs typeface="Arial"/>
              </a:rPr>
              <a:t>e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75" dirty="0">
                <a:latin typeface="Arial"/>
                <a:cs typeface="Arial"/>
              </a:rPr>
              <a:t>p</a:t>
            </a:r>
            <a:r>
              <a:rPr lang="en-US" sz="5400" spc="-175" dirty="0">
                <a:latin typeface="Arial"/>
                <a:cs typeface="Arial"/>
              </a:rPr>
              <a:t>h</a:t>
            </a:r>
            <a:r>
              <a:rPr lang="en-US" sz="5400" spc="-185" dirty="0">
                <a:latin typeface="Arial"/>
                <a:cs typeface="Arial"/>
              </a:rPr>
              <a:t>o</a:t>
            </a:r>
            <a:r>
              <a:rPr lang="en-US" sz="5400" spc="-175" dirty="0">
                <a:latin typeface="Arial"/>
                <a:cs typeface="Arial"/>
              </a:rPr>
              <a:t>n</a:t>
            </a:r>
            <a:r>
              <a:rPr lang="en-US" sz="5400" spc="245" dirty="0">
                <a:latin typeface="Arial"/>
                <a:cs typeface="Arial"/>
              </a:rPr>
              <a:t>e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75" dirty="0">
                <a:latin typeface="Arial"/>
                <a:cs typeface="Arial"/>
              </a:rPr>
              <a:t>be</a:t>
            </a:r>
            <a:r>
              <a:rPr lang="en-US" sz="5400" spc="-135" dirty="0">
                <a:latin typeface="Arial"/>
                <a:cs typeface="Arial"/>
              </a:rPr>
              <a:t>f</a:t>
            </a:r>
            <a:r>
              <a:rPr lang="en-US" sz="5400" spc="-185" dirty="0">
                <a:latin typeface="Arial"/>
                <a:cs typeface="Arial"/>
              </a:rPr>
              <a:t>o</a:t>
            </a:r>
            <a:r>
              <a:rPr lang="en-US" sz="5400" spc="-175" dirty="0">
                <a:latin typeface="Arial"/>
                <a:cs typeface="Arial"/>
              </a:rPr>
              <a:t>r</a:t>
            </a:r>
            <a:r>
              <a:rPr lang="en-US" sz="5400" spc="245" dirty="0">
                <a:latin typeface="Arial"/>
                <a:cs typeface="Arial"/>
              </a:rPr>
              <a:t>e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-175" dirty="0">
                <a:latin typeface="Arial"/>
                <a:cs typeface="Arial"/>
              </a:rPr>
              <a:t>y</a:t>
            </a:r>
            <a:r>
              <a:rPr lang="en-US" sz="5400" spc="-185" dirty="0">
                <a:latin typeface="Arial"/>
                <a:cs typeface="Arial"/>
              </a:rPr>
              <a:t>o</a:t>
            </a:r>
            <a:r>
              <a:rPr lang="en-US" sz="5400" spc="-5" dirty="0">
                <a:latin typeface="Arial"/>
                <a:cs typeface="Arial"/>
              </a:rPr>
              <a:t>u  </a:t>
            </a:r>
            <a:r>
              <a:rPr lang="en-US" sz="5400" spc="75" dirty="0">
                <a:latin typeface="Arial"/>
                <a:cs typeface="Arial"/>
              </a:rPr>
              <a:t>b</a:t>
            </a:r>
            <a:r>
              <a:rPr lang="en-US" sz="5400" spc="-175" dirty="0">
                <a:latin typeface="Arial"/>
                <a:cs typeface="Arial"/>
              </a:rPr>
              <a:t>u</a:t>
            </a:r>
            <a:r>
              <a:rPr lang="en-US" sz="5400" spc="240" dirty="0">
                <a:latin typeface="Arial"/>
                <a:cs typeface="Arial"/>
              </a:rPr>
              <a:t>y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-225" dirty="0">
                <a:latin typeface="Arial"/>
                <a:cs typeface="Arial"/>
              </a:rPr>
              <a:t>i</a:t>
            </a:r>
            <a:r>
              <a:rPr lang="en-US" sz="5400" spc="500" dirty="0">
                <a:latin typeface="Arial"/>
                <a:cs typeface="Arial"/>
              </a:rPr>
              <a:t>t</a:t>
            </a:r>
            <a:r>
              <a:rPr lang="en-US" sz="5400" spc="-555" dirty="0">
                <a:latin typeface="Arial"/>
                <a:cs typeface="Arial"/>
              </a:rPr>
              <a:t> </a:t>
            </a:r>
            <a:r>
              <a:rPr lang="en-US" sz="5400" spc="-210" dirty="0">
                <a:latin typeface="Arial"/>
                <a:cs typeface="Arial"/>
              </a:rPr>
              <a:t>.</a:t>
            </a:r>
            <a:endParaRPr lang="en-US" sz="5400" dirty="0">
              <a:latin typeface="Arial"/>
              <a:cs typeface="Arial"/>
            </a:endParaRPr>
          </a:p>
          <a:p>
            <a:pPr marL="1026794">
              <a:lnSpc>
                <a:spcPct val="100000"/>
              </a:lnSpc>
              <a:spcBef>
                <a:spcPts val="2030"/>
              </a:spcBef>
            </a:pPr>
            <a:r>
              <a:rPr sz="3600" spc="-300" dirty="0" smtClean="0">
                <a:solidFill>
                  <a:srgbClr val="BDBDBD"/>
                </a:solidFill>
                <a:latin typeface="Microsoft Sans Serif"/>
                <a:cs typeface="Microsoft Sans Serif"/>
              </a:rPr>
              <a:t>.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68562" y="705485"/>
            <a:ext cx="20992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spc="3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Right</a:t>
            </a:r>
            <a:r>
              <a:rPr lang="en-US" sz="2700" spc="4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700" spc="3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now</a:t>
            </a:r>
            <a:endParaRPr lang="en-US" sz="2700" dirty="0"/>
          </a:p>
        </p:txBody>
      </p:sp>
      <p:sp>
        <p:nvSpPr>
          <p:cNvPr id="6" name="object 5"/>
          <p:cNvSpPr/>
          <p:nvPr/>
        </p:nvSpPr>
        <p:spPr>
          <a:xfrm>
            <a:off x="15168562" y="667385"/>
            <a:ext cx="2124075" cy="0"/>
          </a:xfrm>
          <a:custGeom>
            <a:avLst/>
            <a:gdLst/>
            <a:ahLst/>
            <a:cxnLst/>
            <a:rect l="l" t="t" r="r" b="b"/>
            <a:pathLst>
              <a:path w="2124075">
                <a:moveTo>
                  <a:pt x="0" y="0"/>
                </a:moveTo>
                <a:lnTo>
                  <a:pt x="2124075" y="0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294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/>
          <p:nvPr/>
        </p:nvSpPr>
        <p:spPr>
          <a:xfrm>
            <a:off x="934947" y="949325"/>
            <a:ext cx="19323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3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Right</a:t>
            </a:r>
            <a:r>
              <a:rPr sz="2700" spc="4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700" spc="3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now</a:t>
            </a:r>
            <a:endParaRPr sz="27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838200" y="949325"/>
            <a:ext cx="2124075" cy="0"/>
          </a:xfrm>
          <a:custGeom>
            <a:avLst/>
            <a:gdLst/>
            <a:ahLst/>
            <a:cxnLst/>
            <a:rect l="l" t="t" r="r" b="b"/>
            <a:pathLst>
              <a:path w="2124075">
                <a:moveTo>
                  <a:pt x="0" y="0"/>
                </a:moveTo>
                <a:lnTo>
                  <a:pt x="2124075" y="0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2"/>
          <p:cNvGrpSpPr/>
          <p:nvPr/>
        </p:nvGrpSpPr>
        <p:grpSpPr>
          <a:xfrm>
            <a:off x="5593079" y="161544"/>
            <a:ext cx="12694920" cy="8659495"/>
            <a:chOff x="5593079" y="161544"/>
            <a:chExt cx="12694920" cy="8659495"/>
          </a:xfrm>
        </p:grpSpPr>
        <p:pic>
          <p:nvPicPr>
            <p:cNvPr id="6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079" y="161544"/>
              <a:ext cx="12694919" cy="8659367"/>
            </a:xfrm>
            <a:prstGeom prst="rect">
              <a:avLst/>
            </a:prstGeom>
          </p:spPr>
        </p:pic>
        <p:pic>
          <p:nvPicPr>
            <p:cNvPr id="7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7143" y="545592"/>
              <a:ext cx="11192256" cy="7443215"/>
            </a:xfrm>
            <a:prstGeom prst="rect">
              <a:avLst/>
            </a:prstGeom>
          </p:spPr>
        </p:pic>
      </p:grpSp>
      <p:sp>
        <p:nvSpPr>
          <p:cNvPr id="10" name="object 7"/>
          <p:cNvSpPr txBox="1"/>
          <p:nvPr/>
        </p:nvSpPr>
        <p:spPr>
          <a:xfrm>
            <a:off x="469420" y="2139787"/>
            <a:ext cx="6873875" cy="2343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25" dirty="0">
                <a:solidFill>
                  <a:srgbClr val="444242"/>
                </a:solidFill>
                <a:latin typeface="Microsoft Sans Serif"/>
                <a:cs typeface="Microsoft Sans Serif"/>
              </a:rPr>
              <a:t>our</a:t>
            </a:r>
            <a:r>
              <a:rPr sz="4500" spc="-254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4500" spc="130" dirty="0">
                <a:solidFill>
                  <a:srgbClr val="444242"/>
                </a:solidFill>
                <a:latin typeface="Microsoft Sans Serif"/>
                <a:cs typeface="Microsoft Sans Serif"/>
              </a:rPr>
              <a:t>site</a:t>
            </a:r>
            <a:r>
              <a:rPr sz="4500" spc="-254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4500" spc="35" dirty="0">
                <a:solidFill>
                  <a:srgbClr val="444242"/>
                </a:solidFill>
                <a:latin typeface="Microsoft Sans Serif"/>
                <a:cs typeface="Microsoft Sans Serif"/>
              </a:rPr>
              <a:t>is</a:t>
            </a:r>
            <a:r>
              <a:rPr sz="4500" spc="-254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4500" spc="114" dirty="0">
                <a:solidFill>
                  <a:srgbClr val="444242"/>
                </a:solidFill>
                <a:latin typeface="Microsoft Sans Serif"/>
                <a:cs typeface="Microsoft Sans Serif"/>
              </a:rPr>
              <a:t>very</a:t>
            </a:r>
            <a:r>
              <a:rPr sz="4500" spc="-254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4500" spc="35" dirty="0">
                <a:solidFill>
                  <a:srgbClr val="444242"/>
                </a:solidFill>
                <a:latin typeface="Microsoft Sans Serif"/>
                <a:cs typeface="Microsoft Sans Serif"/>
              </a:rPr>
              <a:t>easy</a:t>
            </a:r>
            <a:r>
              <a:rPr sz="4500" spc="-254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4500" spc="305" dirty="0">
                <a:solidFill>
                  <a:srgbClr val="444242"/>
                </a:solidFill>
                <a:latin typeface="Microsoft Sans Serif"/>
                <a:cs typeface="Microsoft Sans Serif"/>
              </a:rPr>
              <a:t>to</a:t>
            </a:r>
            <a:r>
              <a:rPr sz="4500" spc="-254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4500" spc="50" dirty="0">
                <a:solidFill>
                  <a:srgbClr val="444242"/>
                </a:solidFill>
                <a:latin typeface="Microsoft Sans Serif"/>
                <a:cs typeface="Microsoft Sans Serif"/>
              </a:rPr>
              <a:t>use</a:t>
            </a:r>
            <a:endParaRPr sz="4500" dirty="0">
              <a:latin typeface="Microsoft Sans Serif"/>
              <a:cs typeface="Microsoft Sans Serif"/>
            </a:endParaRPr>
          </a:p>
          <a:p>
            <a:pPr marL="12700" marR="2018030">
              <a:lnSpc>
                <a:spcPct val="108800"/>
              </a:lnSpc>
              <a:spcBef>
                <a:spcPts val="4440"/>
              </a:spcBef>
            </a:pPr>
            <a:r>
              <a:rPr sz="3200" spc="10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first</a:t>
            </a:r>
            <a:r>
              <a:rPr sz="3200" spc="-15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you</a:t>
            </a:r>
            <a:r>
              <a:rPr sz="3200" spc="-1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have</a:t>
            </a:r>
            <a:r>
              <a:rPr sz="3200" spc="-15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to</a:t>
            </a:r>
            <a:r>
              <a:rPr sz="3200" spc="-1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login</a:t>
            </a:r>
            <a:r>
              <a:rPr sz="3200" spc="-15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2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with</a:t>
            </a:r>
            <a:r>
              <a:rPr sz="3200" spc="-1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your </a:t>
            </a:r>
            <a:r>
              <a:rPr sz="3200" spc="-70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14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account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9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or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2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with</a:t>
            </a:r>
            <a:endParaRPr sz="320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69420" y="4969914"/>
            <a:ext cx="230309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700" spc="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F</a:t>
            </a:r>
            <a:r>
              <a:rPr sz="2700" spc="-4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2700" spc="17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c</a:t>
            </a:r>
            <a:r>
              <a:rPr sz="2700" spc="2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2700" spc="17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b</a:t>
            </a:r>
            <a:r>
              <a:rPr sz="2700" spc="6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oo</a:t>
            </a:r>
            <a:r>
              <a:rPr sz="2700" spc="9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k</a:t>
            </a:r>
            <a:endParaRPr sz="270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69420" y="5713830"/>
            <a:ext cx="184589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700" spc="10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</a:t>
            </a:r>
            <a:r>
              <a:rPr sz="2700" spc="100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w</a:t>
            </a:r>
            <a:r>
              <a:rPr sz="2700" spc="1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</a:t>
            </a:r>
            <a:r>
              <a:rPr sz="2700" spc="290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</a:t>
            </a:r>
            <a:r>
              <a:rPr sz="2700" spc="254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</a:t>
            </a:r>
            <a:r>
              <a:rPr sz="2700" spc="2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e</a:t>
            </a:r>
            <a:r>
              <a:rPr sz="2700" spc="12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r</a:t>
            </a:r>
            <a:endParaRPr sz="270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69420" y="6345019"/>
            <a:ext cx="7099934" cy="303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indent="-427990">
              <a:lnSpc>
                <a:spcPct val="100000"/>
              </a:lnSpc>
              <a:spcBef>
                <a:spcPts val="100"/>
              </a:spcBef>
              <a:buClr>
                <a:schemeClr val="accent1">
                  <a:lumMod val="50000"/>
                </a:schemeClr>
              </a:buClr>
              <a:buSzPct val="88888"/>
              <a:buChar char="•"/>
              <a:tabLst>
                <a:tab pos="440055" algn="l"/>
                <a:tab pos="440690" algn="l"/>
              </a:tabLst>
            </a:pPr>
            <a:r>
              <a:rPr lang="en-US" sz="2700" spc="-1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G</a:t>
            </a:r>
            <a:r>
              <a:rPr sz="2700" spc="-10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oogle</a:t>
            </a:r>
            <a:r>
              <a:rPr sz="2700" spc="-1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+</a:t>
            </a:r>
            <a:endParaRPr sz="270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and</a:t>
            </a:r>
            <a:r>
              <a:rPr sz="3200" spc="-1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0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if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you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have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no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9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accounts</a:t>
            </a:r>
            <a:r>
              <a:rPr sz="3200" spc="-1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you</a:t>
            </a:r>
            <a:endParaRPr lang="en-US" sz="3200" spc="65" dirty="0" smtClean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3200" spc="7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C</a:t>
            </a:r>
            <a:r>
              <a:rPr sz="3200" spc="7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an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go</a:t>
            </a:r>
            <a:r>
              <a:rPr sz="3200" spc="-140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to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the</a:t>
            </a:r>
            <a:r>
              <a:rPr sz="32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sign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3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up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2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page</a:t>
            </a:r>
            <a:r>
              <a:rPr sz="32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to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make</a:t>
            </a:r>
            <a:r>
              <a:rPr sz="32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6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one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and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same </a:t>
            </a:r>
            <a:r>
              <a:rPr sz="3200" spc="-70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10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if</a:t>
            </a:r>
            <a:r>
              <a:rPr sz="32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you</a:t>
            </a:r>
            <a:r>
              <a:rPr sz="32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7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forget</a:t>
            </a:r>
            <a:r>
              <a:rPr sz="32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your</a:t>
            </a:r>
            <a:r>
              <a:rPr sz="32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200" spc="2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password.</a:t>
            </a:r>
            <a:endParaRPr sz="320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7542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593079" y="161544"/>
            <a:ext cx="12694920" cy="8659495"/>
            <a:chOff x="5593079" y="161544"/>
            <a:chExt cx="12694920" cy="8659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3079" y="161544"/>
              <a:ext cx="12694919" cy="86593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4807" y="478535"/>
              <a:ext cx="11393423" cy="751941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6852" y="1971889"/>
            <a:ext cx="6370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44242"/>
                </a:solidFill>
                <a:latin typeface="Microsoft Sans Serif"/>
                <a:cs typeface="Microsoft Sans Serif"/>
              </a:rPr>
              <a:t>Now</a:t>
            </a:r>
            <a:r>
              <a:rPr sz="3600" spc="-155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444242"/>
                </a:solidFill>
                <a:latin typeface="Microsoft Sans Serif"/>
                <a:cs typeface="Microsoft Sans Serif"/>
              </a:rPr>
              <a:t>you</a:t>
            </a:r>
            <a:r>
              <a:rPr sz="3600" spc="-155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3600" spc="40" dirty="0">
                <a:solidFill>
                  <a:srgbClr val="444242"/>
                </a:solidFill>
                <a:latin typeface="Microsoft Sans Serif"/>
                <a:cs typeface="Microsoft Sans Serif"/>
              </a:rPr>
              <a:t>are</a:t>
            </a:r>
            <a:r>
              <a:rPr sz="3600" spc="-155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444242"/>
                </a:solidFill>
                <a:latin typeface="Microsoft Sans Serif"/>
                <a:cs typeface="Microsoft Sans Serif"/>
              </a:rPr>
              <a:t>in</a:t>
            </a:r>
            <a:r>
              <a:rPr sz="3600" spc="-155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3600" spc="190" dirty="0">
                <a:solidFill>
                  <a:srgbClr val="444242"/>
                </a:solidFill>
                <a:latin typeface="Microsoft Sans Serif"/>
                <a:cs typeface="Microsoft Sans Serif"/>
              </a:rPr>
              <a:t>the</a:t>
            </a:r>
            <a:r>
              <a:rPr sz="3600" spc="-155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3600" spc="130" dirty="0">
                <a:solidFill>
                  <a:srgbClr val="444242"/>
                </a:solidFill>
                <a:latin typeface="Microsoft Sans Serif"/>
                <a:cs typeface="Microsoft Sans Serif"/>
              </a:rPr>
              <a:t>home</a:t>
            </a:r>
            <a:r>
              <a:rPr sz="3600" spc="-150" dirty="0">
                <a:solidFill>
                  <a:srgbClr val="444242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444242"/>
                </a:solidFill>
                <a:latin typeface="Microsoft Sans Serif"/>
                <a:cs typeface="Microsoft Sans Serif"/>
              </a:rPr>
              <a:t>page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1276" y="4238242"/>
            <a:ext cx="6887209" cy="1824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 marR="5080" indent="-310515">
              <a:lnSpc>
                <a:spcPct val="108800"/>
              </a:lnSpc>
              <a:spcBef>
                <a:spcPts val="100"/>
              </a:spcBef>
            </a:pPr>
            <a:r>
              <a:rPr lang="en-US" sz="3600" spc="6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 </a:t>
            </a:r>
            <a:r>
              <a:rPr sz="3600" spc="6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you</a:t>
            </a:r>
            <a:r>
              <a:rPr sz="3600" spc="-14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can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choose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any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mobile</a:t>
            </a:r>
            <a:r>
              <a:rPr sz="3600" spc="-14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6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you</a:t>
            </a:r>
            <a:r>
              <a:rPr lang="en-US" sz="3600" spc="6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want</a:t>
            </a:r>
            <a:r>
              <a:rPr sz="3600" spc="-140" dirty="0" smtClean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7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and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all </a:t>
            </a:r>
            <a:r>
              <a:rPr sz="3600" spc="-70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the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collection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will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appear</a:t>
            </a:r>
            <a:r>
              <a:rPr sz="36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in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front</a:t>
            </a:r>
            <a:r>
              <a:rPr sz="3600" spc="-14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of</a:t>
            </a:r>
            <a:r>
              <a:rPr sz="3600" spc="-13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600" spc="65" dirty="0">
                <a:solidFill>
                  <a:schemeClr val="accent1">
                    <a:lumMod val="50000"/>
                  </a:schemeClr>
                </a:solidFill>
                <a:latin typeface="Microsoft Sans Serif"/>
                <a:cs typeface="Microsoft Sans Serif"/>
              </a:rPr>
              <a:t>you</a:t>
            </a:r>
            <a:endParaRPr sz="3600" dirty="0">
              <a:solidFill>
                <a:schemeClr val="accent1">
                  <a:lumMod val="50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934947" y="949325"/>
            <a:ext cx="19323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35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Right</a:t>
            </a:r>
            <a:r>
              <a:rPr sz="2700" spc="4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700" spc="3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now</a:t>
            </a:r>
            <a:endParaRPr sz="27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838200" y="949325"/>
            <a:ext cx="2124075" cy="0"/>
          </a:xfrm>
          <a:custGeom>
            <a:avLst/>
            <a:gdLst/>
            <a:ahLst/>
            <a:cxnLst/>
            <a:rect l="l" t="t" r="r" b="b"/>
            <a:pathLst>
              <a:path w="2124075">
                <a:moveTo>
                  <a:pt x="0" y="0"/>
                </a:moveTo>
                <a:lnTo>
                  <a:pt x="2124075" y="0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96</TotalTime>
  <Words>331</Words>
  <Application>Microsoft Office PowerPoint</Application>
  <PresentationFormat>Custom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Microsoft Sans Serif</vt:lpstr>
      <vt:lpstr>Times New Roman</vt:lpstr>
      <vt:lpstr>Verdana</vt:lpstr>
      <vt:lpstr>Parallax</vt:lpstr>
      <vt:lpstr>PowerPoint Presentation</vt:lpstr>
      <vt:lpstr>PowerPoint Presentation</vt:lpstr>
      <vt:lpstr>What is our site?</vt:lpstr>
      <vt:lpstr>PowerPoint Presentation</vt:lpstr>
      <vt:lpstr>PowerPoint Presentation</vt:lpstr>
      <vt:lpstr>when you find all the information and prices  in front of your eyes, it makes it easier 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13</cp:revision>
  <dcterms:created xsi:type="dcterms:W3CDTF">2022-12-27T10:42:43Z</dcterms:created>
  <dcterms:modified xsi:type="dcterms:W3CDTF">2022-12-28T12:22:49Z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2022-12-27T00:00:00Z</vt:filetime>
  </property>
</Properties>
</file>