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557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82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005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531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615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833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6337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6353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670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9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84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79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142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25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26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529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39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0B137-19DD-464E-B3B3-C6C0793ED6EA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401CE-87BE-49FD-884C-BB43E3D566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300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 TYM ROKU ŚWIĄT NIE BĘDZIE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Grinch’s Code Hackathon November 2019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681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Nasz projekt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Stworzyliśmy prostą grę w silniku Godot polegającą na zbieraniu przez gracza wcielającego się w postać Świętego Mikołaja prezentów.</a:t>
            </a:r>
          </a:p>
          <a:p>
            <a:r>
              <a:rPr lang="pl-PL" dirty="0" smtClean="0"/>
              <a:t>Prezenty pojawiają się losowo na ekranie, a punkty za pojedynczą paczkę losowane są od 1 do 10. Gdy gracz zdobędzie 200 punktów, na ekranie pojawia się wesoły </a:t>
            </a:r>
            <a:r>
              <a:rPr lang="pl-PL" dirty="0" err="1" smtClean="0"/>
              <a:t>Grinch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12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Pierwsze dwie godziny przeznaczyliśmy na przeanalizowanie tematu wraz z naszym pomysłem co i w jakim programie stworzyć.</a:t>
            </a:r>
          </a:p>
          <a:p>
            <a:r>
              <a:rPr lang="pl-PL" dirty="0" smtClean="0"/>
              <a:t>Następnie wzięliśmy się za projekt gry polegającej na zbieraniu przedmiotów. Nie był to łatwy proces, ponieważ język, w jakim jest pisany silnik Godot jest mniej popularny, jak i specyficzny do tego stopnia, że jedynie dwóch nauczycieli umiało nam pomóc.</a:t>
            </a:r>
          </a:p>
          <a:p>
            <a:r>
              <a:rPr lang="pl-PL" dirty="0" smtClean="0"/>
              <a:t>Największe wsparcie udzielił nam pan dyrektor Jacek Kwiatek, dzięki któremu dowiedzieliśmy się wiele o podstawach tego języka, który zresztą naprawdę nam się spodobał.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8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 ciągu 24 godzin, dzięki pomocy innych i współpracy udało nam się skończyć grę na naszym pierwszym hackathonie w życiu, co jest dla nas wielkim osiągnięciem.</a:t>
            </a:r>
          </a:p>
          <a:p>
            <a:r>
              <a:rPr lang="pl-PL" dirty="0" smtClean="0"/>
              <a:t>W drużynie wystąpił podział ról, dzięki czemu praca była znacznie wydajniejsza.</a:t>
            </a:r>
          </a:p>
          <a:p>
            <a:r>
              <a:rPr lang="pl-PL" dirty="0" smtClean="0"/>
              <a:t>Nauczyliśmy się wielu nowych rzeczy, które z pewnością przydadzą się nam w przyszłości.</a:t>
            </a:r>
          </a:p>
          <a:p>
            <a:r>
              <a:rPr lang="pl-PL" dirty="0" smtClean="0"/>
              <a:t>Wraz z dyrektorem ustaliliśmy, że pokażemy ten projekt na naszej lekcji informatyki, aby pokazać, co jest w stanie dokonać praca, nauka i dobra zabawa.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471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możliwość uczestnictwa!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Oskar Sybis</a:t>
            </a:r>
          </a:p>
          <a:p>
            <a:r>
              <a:rPr lang="pl-PL" dirty="0" smtClean="0"/>
              <a:t>Maciej Wołyński</a:t>
            </a:r>
          </a:p>
          <a:p>
            <a:r>
              <a:rPr lang="pl-PL" dirty="0" smtClean="0"/>
              <a:t>Kacper Zawada</a:t>
            </a:r>
          </a:p>
          <a:p>
            <a:pPr marL="0" indent="0">
              <a:buNone/>
            </a:pPr>
            <a:r>
              <a:rPr lang="pl-PL" dirty="0" smtClean="0"/>
              <a:t>Z klasy 1G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09378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</TotalTime>
  <Words>255</Words>
  <Application>Microsoft Office PowerPoint</Application>
  <PresentationFormat>Panoramiczny</PresentationFormat>
  <Paragraphs>19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W TYM ROKU ŚWIĄT NIE BĘDZIE</vt:lpstr>
      <vt:lpstr>Nasz projekt</vt:lpstr>
      <vt:lpstr>Projektowanie</vt:lpstr>
      <vt:lpstr>Podsumowanie</vt:lpstr>
      <vt:lpstr>Dziękujemy za możliwość uczestnictwa!</vt:lpstr>
    </vt:vector>
  </TitlesOfParts>
  <Company>Szczecińskie Collegium Informatyczne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 TYM ROKU ŚWIĄT NIE BĘDZIE</dc:title>
  <dc:creator>hackathon24</dc:creator>
  <cp:lastModifiedBy>hackathon24</cp:lastModifiedBy>
  <cp:revision>2</cp:revision>
  <dcterms:created xsi:type="dcterms:W3CDTF">2019-11-16T13:05:37Z</dcterms:created>
  <dcterms:modified xsi:type="dcterms:W3CDTF">2019-11-16T13:19:12Z</dcterms:modified>
</cp:coreProperties>
</file>