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 type="body"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2" name="PlaceHolder 7"/>
          <p:cNvSpPr>
            <a:spLocks noGrp="1"/>
          </p:cNvSpPr>
          <p:nvPr>
            <p:ph type="body"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114480" y="468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2"/>
          <p:cNvSpPr/>
          <p:nvPr/>
        </p:nvSpPr>
        <p:spPr>
          <a:xfrm>
            <a:off x="33480" y="217656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>
            <a:off x="28440" y="40212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4"/>
          <p:cNvSpPr/>
          <p:nvPr/>
        </p:nvSpPr>
        <p:spPr>
          <a:xfrm>
            <a:off x="200160" y="4680"/>
            <a:ext cx="369360" cy="1810800"/>
          </a:xfrm>
          <a:custGeom>
            <a:avLst/>
            <a:gdLst/>
            <a:ahLst/>
            <a:rect l="l" t="t" r="r" b="b"/>
            <a:pathLst>
              <a:path w="233" h="1141">
                <a:moveTo>
                  <a:pt x="218" y="1141"/>
                </a:moveTo>
                <a:lnTo>
                  <a:pt x="0" y="626"/>
                </a:lnTo>
                <a:lnTo>
                  <a:pt x="0" y="0"/>
                </a:lnTo>
                <a:lnTo>
                  <a:pt x="15" y="0"/>
                </a:lnTo>
                <a:lnTo>
                  <a:pt x="15" y="623"/>
                </a:lnTo>
                <a:lnTo>
                  <a:pt x="233" y="1135"/>
                </a:lnTo>
                <a:lnTo>
                  <a:pt x="218" y="114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5"/>
          <p:cNvSpPr/>
          <p:nvPr/>
        </p:nvSpPr>
        <p:spPr>
          <a:xfrm>
            <a:off x="503280" y="18018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6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6"/>
          <p:cNvSpPr/>
          <p:nvPr/>
        </p:nvSpPr>
        <p:spPr>
          <a:xfrm>
            <a:off x="285840" y="4680"/>
            <a:ext cx="369360" cy="1429920"/>
          </a:xfrm>
          <a:custGeom>
            <a:avLst/>
            <a:gdLst/>
            <a:ahLst/>
            <a:rect l="l" t="t" r="r" b="b"/>
            <a:pathLst>
              <a:path w="233" h="901">
                <a:moveTo>
                  <a:pt x="221" y="901"/>
                </a:moveTo>
                <a:lnTo>
                  <a:pt x="0" y="383"/>
                </a:lnTo>
                <a:lnTo>
                  <a:pt x="0" y="0"/>
                </a:lnTo>
                <a:lnTo>
                  <a:pt x="18" y="0"/>
                </a:lnTo>
                <a:lnTo>
                  <a:pt x="18" y="380"/>
                </a:lnTo>
                <a:lnTo>
                  <a:pt x="233" y="895"/>
                </a:lnTo>
                <a:lnTo>
                  <a:pt x="221" y="90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7"/>
          <p:cNvSpPr/>
          <p:nvPr/>
        </p:nvSpPr>
        <p:spPr>
          <a:xfrm>
            <a:off x="546120" y="0"/>
            <a:ext cx="151920" cy="912600"/>
          </a:xfrm>
          <a:custGeom>
            <a:avLst/>
            <a:gdLst/>
            <a:ah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8"/>
          <p:cNvSpPr/>
          <p:nvPr/>
        </p:nvSpPr>
        <p:spPr>
          <a:xfrm>
            <a:off x="588960" y="14209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7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9"/>
          <p:cNvSpPr/>
          <p:nvPr/>
        </p:nvSpPr>
        <p:spPr>
          <a:xfrm>
            <a:off x="588960" y="9032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0"/>
          <p:cNvSpPr/>
          <p:nvPr/>
        </p:nvSpPr>
        <p:spPr>
          <a:xfrm>
            <a:off x="641520" y="0"/>
            <a:ext cx="421920" cy="526680"/>
          </a:xfrm>
          <a:custGeom>
            <a:avLst/>
            <a:gdLst/>
            <a:ahLst/>
            <a:rect l="l" t="t" r="r" b="b"/>
            <a:pathLst>
              <a:path w="266" h="332">
                <a:moveTo>
                  <a:pt x="257" y="332"/>
                </a:moveTo>
                <a:lnTo>
                  <a:pt x="48" y="123"/>
                </a:lnTo>
                <a:lnTo>
                  <a:pt x="0" y="6"/>
                </a:lnTo>
                <a:lnTo>
                  <a:pt x="15" y="0"/>
                </a:lnTo>
                <a:lnTo>
                  <a:pt x="63" y="114"/>
                </a:lnTo>
                <a:lnTo>
                  <a:pt x="266" y="320"/>
                </a:lnTo>
                <a:lnTo>
                  <a:pt x="257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1"/>
          <p:cNvSpPr/>
          <p:nvPr/>
        </p:nvSpPr>
        <p:spPr>
          <a:xfrm>
            <a:off x="1020600" y="488880"/>
            <a:ext cx="161640" cy="147240"/>
          </a:xfrm>
          <a:custGeom>
            <a:avLst/>
            <a:gdLst/>
            <a:ah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Line 12"/>
          <p:cNvSpPr/>
          <p:nvPr/>
        </p:nvSpPr>
        <p:spPr>
          <a:xfrm>
            <a:off x="-4680" y="9360"/>
            <a:ext cx="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3"/>
          <p:cNvSpPr/>
          <p:nvPr/>
        </p:nvSpPr>
        <p:spPr>
          <a:xfrm>
            <a:off x="9360" y="1801800"/>
            <a:ext cx="123480" cy="126720"/>
          </a:xfrm>
          <a:custGeom>
            <a:avLst/>
            <a:gdLst/>
            <a:ahLst/>
            <a:rect l="l" t="t" r="r" b="b"/>
            <a:pathLst>
              <a:path w="78" h="80">
                <a:moveTo>
                  <a:pt x="6" y="80"/>
                </a:moveTo>
                <a:lnTo>
                  <a:pt x="0" y="71"/>
                </a:lnTo>
                <a:lnTo>
                  <a:pt x="69" y="0"/>
                </a:lnTo>
                <a:lnTo>
                  <a:pt x="78" y="9"/>
                </a:lnTo>
                <a:lnTo>
                  <a:pt x="6" y="8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4"/>
          <p:cNvSpPr/>
          <p:nvPr/>
        </p:nvSpPr>
        <p:spPr>
          <a:xfrm>
            <a:off x="-9360" y="3549600"/>
            <a:ext cx="147240" cy="480600"/>
          </a:xfrm>
          <a:custGeom>
            <a:avLst/>
            <a:gdLst/>
            <a:ahLst/>
            <a:rect l="l" t="t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5"/>
          <p:cNvSpPr/>
          <p:nvPr/>
        </p:nvSpPr>
        <p:spPr>
          <a:xfrm>
            <a:off x="128520" y="1382760"/>
            <a:ext cx="142560" cy="475920"/>
          </a:xfrm>
          <a:custGeom>
            <a:avLst/>
            <a:gdLst/>
            <a:ah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6"/>
          <p:cNvSpPr/>
          <p:nvPr/>
        </p:nvSpPr>
        <p:spPr>
          <a:xfrm>
            <a:off x="204840" y="1849320"/>
            <a:ext cx="114120" cy="107640"/>
          </a:xfrm>
          <a:custGeom>
            <a:avLst/>
            <a:gdLst/>
            <a:ahLst/>
            <a:rect l="l" t="t" r="r" b="b"/>
            <a:pathLst>
              <a:path w="24" h="23">
                <a:moveTo>
                  <a:pt x="12" y="23"/>
                </a:moveTo>
                <a:cubicBezTo>
                  <a:pt x="6" y="23"/>
                  <a:pt x="0" y="18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18" y="0"/>
                  <a:pt x="24" y="5"/>
                  <a:pt x="24" y="12"/>
                </a:cubicBezTo>
                <a:cubicBezTo>
                  <a:pt x="24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20" y="16"/>
                  <a:pt x="20" y="12"/>
                </a:cubicBezTo>
                <a:cubicBezTo>
                  <a:pt x="20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7"/>
          <p:cNvSpPr/>
          <p:nvPr/>
        </p:nvSpPr>
        <p:spPr>
          <a:xfrm>
            <a:off x="133200" y="466236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8"/>
          <p:cNvSpPr/>
          <p:nvPr/>
        </p:nvSpPr>
        <p:spPr>
          <a:xfrm>
            <a:off x="223920" y="5041800"/>
            <a:ext cx="369360" cy="1801440"/>
          </a:xfrm>
          <a:custGeom>
            <a:avLst/>
            <a:gdLst/>
            <a:ahLst/>
            <a:rect l="l" t="t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19"/>
          <p:cNvSpPr/>
          <p:nvPr/>
        </p:nvSpPr>
        <p:spPr>
          <a:xfrm>
            <a:off x="52560" y="4481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0"/>
          <p:cNvSpPr/>
          <p:nvPr/>
        </p:nvSpPr>
        <p:spPr>
          <a:xfrm>
            <a:off x="-14400" y="5627520"/>
            <a:ext cx="85320" cy="1215720"/>
          </a:xfrm>
          <a:custGeom>
            <a:avLst/>
            <a:gdLst/>
            <a:ahLst/>
            <a:rect l="l" t="t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1"/>
          <p:cNvSpPr/>
          <p:nvPr/>
        </p:nvSpPr>
        <p:spPr>
          <a:xfrm>
            <a:off x="527040" y="48672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2"/>
          <p:cNvSpPr/>
          <p:nvPr/>
        </p:nvSpPr>
        <p:spPr>
          <a:xfrm>
            <a:off x="309600" y="5423040"/>
            <a:ext cx="374400" cy="1425240"/>
          </a:xfrm>
          <a:custGeom>
            <a:avLst/>
            <a:gdLst/>
            <a:ahLst/>
            <a:rect l="l" t="t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3"/>
          <p:cNvSpPr/>
          <p:nvPr/>
        </p:nvSpPr>
        <p:spPr>
          <a:xfrm>
            <a:off x="569880" y="5945040"/>
            <a:ext cx="151920" cy="912600"/>
          </a:xfrm>
          <a:custGeom>
            <a:avLst/>
            <a:gdLst/>
            <a:ah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4"/>
          <p:cNvSpPr/>
          <p:nvPr/>
        </p:nvSpPr>
        <p:spPr>
          <a:xfrm>
            <a:off x="612720" y="5246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5"/>
          <p:cNvSpPr/>
          <p:nvPr/>
        </p:nvSpPr>
        <p:spPr>
          <a:xfrm>
            <a:off x="612720" y="57643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6"/>
          <p:cNvSpPr/>
          <p:nvPr/>
        </p:nvSpPr>
        <p:spPr>
          <a:xfrm>
            <a:off x="669960" y="6330960"/>
            <a:ext cx="417240" cy="517320"/>
          </a:xfrm>
          <a:custGeom>
            <a:avLst/>
            <a:gdLst/>
            <a:ahLst/>
            <a:rect l="l" t="t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7"/>
          <p:cNvSpPr/>
          <p:nvPr/>
        </p:nvSpPr>
        <p:spPr>
          <a:xfrm>
            <a:off x="1049400" y="6221520"/>
            <a:ext cx="156960" cy="147240"/>
          </a:xfrm>
          <a:custGeom>
            <a:avLst/>
            <a:gdLst/>
            <a:ah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8"/>
          <p:cNvSpPr/>
          <p:nvPr/>
        </p:nvSpPr>
        <p:spPr>
          <a:xfrm>
            <a:off x="11484000" y="0"/>
            <a:ext cx="417240" cy="512280"/>
          </a:xfrm>
          <a:custGeom>
            <a:avLst/>
            <a:gdLst/>
            <a:ahLst/>
            <a:rect l="l" t="t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29"/>
          <p:cNvSpPr/>
          <p:nvPr/>
        </p:nvSpPr>
        <p:spPr>
          <a:xfrm>
            <a:off x="11364840" y="474840"/>
            <a:ext cx="156960" cy="151920"/>
          </a:xfrm>
          <a:custGeom>
            <a:avLst/>
            <a:gdLst/>
            <a:ahLst/>
            <a:rect l="l" t="t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0"/>
          <p:cNvSpPr/>
          <p:nvPr/>
        </p:nvSpPr>
        <p:spPr>
          <a:xfrm>
            <a:off x="11631600" y="1539720"/>
            <a:ext cx="18864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1"/>
          <p:cNvSpPr/>
          <p:nvPr/>
        </p:nvSpPr>
        <p:spPr>
          <a:xfrm>
            <a:off x="11531520" y="5694480"/>
            <a:ext cx="298080" cy="1153800"/>
          </a:xfrm>
          <a:custGeom>
            <a:avLst/>
            <a:gdLst/>
            <a:ahLst/>
            <a:rect l="l" t="t" r="r" b="b"/>
            <a:pathLst>
              <a:path w="188" h="727">
                <a:moveTo>
                  <a:pt x="15" y="727"/>
                </a:moveTo>
                <a:lnTo>
                  <a:pt x="0" y="727"/>
                </a:lnTo>
                <a:lnTo>
                  <a:pt x="0" y="407"/>
                </a:lnTo>
                <a:lnTo>
                  <a:pt x="0" y="407"/>
                </a:lnTo>
                <a:lnTo>
                  <a:pt x="176" y="0"/>
                </a:lnTo>
                <a:lnTo>
                  <a:pt x="188" y="6"/>
                </a:lnTo>
                <a:lnTo>
                  <a:pt x="15" y="410"/>
                </a:lnTo>
                <a:lnTo>
                  <a:pt x="15" y="727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2"/>
          <p:cNvSpPr/>
          <p:nvPr/>
        </p:nvSpPr>
        <p:spPr>
          <a:xfrm>
            <a:off x="11773080" y="5551560"/>
            <a:ext cx="156960" cy="155160"/>
          </a:xfrm>
          <a:custGeom>
            <a:avLst/>
            <a:gdLst/>
            <a:ah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5"/>
                  <a:pt x="0" y="16"/>
                </a:cubicBezTo>
                <a:cubicBezTo>
                  <a:pt x="0" y="7"/>
                  <a:pt x="8" y="0"/>
                  <a:pt x="17" y="0"/>
                </a:cubicBezTo>
                <a:cubicBezTo>
                  <a:pt x="26" y="0"/>
                  <a:pt x="33" y="7"/>
                  <a:pt x="33" y="16"/>
                </a:cubicBezTo>
                <a:cubicBezTo>
                  <a:pt x="33" y="25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9"/>
                  <a:pt x="4" y="16"/>
                </a:cubicBezTo>
                <a:cubicBezTo>
                  <a:pt x="4" y="23"/>
                  <a:pt x="10" y="29"/>
                  <a:pt x="17" y="29"/>
                </a:cubicBezTo>
                <a:cubicBezTo>
                  <a:pt x="23" y="29"/>
                  <a:pt x="29" y="23"/>
                  <a:pt x="29" y="16"/>
                </a:cubicBezTo>
                <a:cubicBezTo>
                  <a:pt x="29" y="9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3"/>
          <p:cNvSpPr/>
          <p:nvPr/>
        </p:nvSpPr>
        <p:spPr>
          <a:xfrm>
            <a:off x="11711160" y="4680"/>
            <a:ext cx="304560" cy="1544400"/>
          </a:xfrm>
          <a:custGeom>
            <a:avLst/>
            <a:gdLst/>
            <a:ahLst/>
            <a:rect l="l" t="t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4"/>
          <p:cNvSpPr/>
          <p:nvPr/>
        </p:nvSpPr>
        <p:spPr>
          <a:xfrm>
            <a:off x="11636280" y="4867200"/>
            <a:ext cx="18864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5"/>
          <p:cNvSpPr/>
          <p:nvPr/>
        </p:nvSpPr>
        <p:spPr>
          <a:xfrm>
            <a:off x="11441160" y="5046840"/>
            <a:ext cx="307440" cy="1801440"/>
          </a:xfrm>
          <a:custGeom>
            <a:avLst/>
            <a:gdLst/>
            <a:ahLst/>
            <a:rect l="l" t="t" r="r" b="b"/>
            <a:pathLst>
              <a:path w="194" h="1135">
                <a:moveTo>
                  <a:pt x="18" y="1135"/>
                </a:moveTo>
                <a:lnTo>
                  <a:pt x="0" y="1135"/>
                </a:lnTo>
                <a:lnTo>
                  <a:pt x="0" y="354"/>
                </a:lnTo>
                <a:lnTo>
                  <a:pt x="176" y="177"/>
                </a:lnTo>
                <a:lnTo>
                  <a:pt x="176" y="0"/>
                </a:lnTo>
                <a:lnTo>
                  <a:pt x="194" y="0"/>
                </a:lnTo>
                <a:lnTo>
                  <a:pt x="194" y="183"/>
                </a:lnTo>
                <a:lnTo>
                  <a:pt x="18" y="360"/>
                </a:lnTo>
                <a:lnTo>
                  <a:pt x="18" y="1135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6"/>
          <p:cNvSpPr/>
          <p:nvPr/>
        </p:nvSpPr>
        <p:spPr>
          <a:xfrm>
            <a:off x="11849040" y="641664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7"/>
          <p:cNvSpPr/>
          <p:nvPr/>
        </p:nvSpPr>
        <p:spPr>
          <a:xfrm>
            <a:off x="11939760" y="6595920"/>
            <a:ext cx="23400" cy="252000"/>
          </a:xfrm>
          <a:prstGeom prst="rect">
            <a:avLst/>
          </a:pr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" name="Picture 2" descr="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9" name="CustomShape 38"/>
          <p:cNvSpPr/>
          <p:nvPr/>
        </p:nvSpPr>
        <p:spPr>
          <a:xfrm>
            <a:off x="1209600" y="468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9"/>
          <p:cNvSpPr/>
          <p:nvPr/>
        </p:nvSpPr>
        <p:spPr>
          <a:xfrm>
            <a:off x="1128600" y="217656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0"/>
          <p:cNvSpPr/>
          <p:nvPr/>
        </p:nvSpPr>
        <p:spPr>
          <a:xfrm>
            <a:off x="1123920" y="40212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1"/>
          <p:cNvSpPr/>
          <p:nvPr/>
        </p:nvSpPr>
        <p:spPr>
          <a:xfrm>
            <a:off x="414360" y="9360"/>
            <a:ext cx="28080" cy="44812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2"/>
          <p:cNvSpPr/>
          <p:nvPr/>
        </p:nvSpPr>
        <p:spPr>
          <a:xfrm>
            <a:off x="333360" y="4481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3"/>
          <p:cNvSpPr/>
          <p:nvPr/>
        </p:nvSpPr>
        <p:spPr>
          <a:xfrm>
            <a:off x="190440" y="9360"/>
            <a:ext cx="151920" cy="907560"/>
          </a:xfrm>
          <a:custGeom>
            <a:avLst/>
            <a:gdLst/>
            <a:ahLst/>
            <a:rect l="l" t="t" r="r" b="b"/>
            <a:pathLst>
              <a:path w="96" h="572">
                <a:moveTo>
                  <a:pt x="15" y="572"/>
                </a:moveTo>
                <a:lnTo>
                  <a:pt x="0" y="566"/>
                </a:lnTo>
                <a:lnTo>
                  <a:pt x="81" y="380"/>
                </a:lnTo>
                <a:lnTo>
                  <a:pt x="81" y="0"/>
                </a:lnTo>
                <a:lnTo>
                  <a:pt x="96" y="0"/>
                </a:lnTo>
                <a:lnTo>
                  <a:pt x="96" y="383"/>
                </a:lnTo>
                <a:lnTo>
                  <a:pt x="15" y="57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4"/>
          <p:cNvSpPr/>
          <p:nvPr/>
        </p:nvSpPr>
        <p:spPr>
          <a:xfrm>
            <a:off x="1290600" y="14400"/>
            <a:ext cx="375840" cy="1801440"/>
          </a:xfrm>
          <a:custGeom>
            <a:avLst/>
            <a:gdLst/>
            <a:ahLst/>
            <a:rect l="l" t="t" r="r" b="b"/>
            <a:pathLst>
              <a:path w="237" h="1135">
                <a:moveTo>
                  <a:pt x="222" y="1135"/>
                </a:moveTo>
                <a:lnTo>
                  <a:pt x="0" y="620"/>
                </a:lnTo>
                <a:lnTo>
                  <a:pt x="0" y="0"/>
                </a:lnTo>
                <a:lnTo>
                  <a:pt x="18" y="0"/>
                </a:lnTo>
                <a:lnTo>
                  <a:pt x="18" y="617"/>
                </a:lnTo>
                <a:lnTo>
                  <a:pt x="237" y="1129"/>
                </a:lnTo>
                <a:lnTo>
                  <a:pt x="222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5"/>
          <p:cNvSpPr/>
          <p:nvPr/>
        </p:nvSpPr>
        <p:spPr>
          <a:xfrm>
            <a:off x="1600200" y="18018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6"/>
          <p:cNvSpPr/>
          <p:nvPr/>
        </p:nvSpPr>
        <p:spPr>
          <a:xfrm>
            <a:off x="1380960" y="9360"/>
            <a:ext cx="371160" cy="1425240"/>
          </a:xfrm>
          <a:custGeom>
            <a:avLst/>
            <a:gdLst/>
            <a:ahLst/>
            <a:rect l="l" t="t" r="r" b="b"/>
            <a:pathLst>
              <a:path w="234" h="898">
                <a:moveTo>
                  <a:pt x="219" y="898"/>
                </a:moveTo>
                <a:lnTo>
                  <a:pt x="0" y="383"/>
                </a:lnTo>
                <a:lnTo>
                  <a:pt x="0" y="0"/>
                </a:lnTo>
                <a:lnTo>
                  <a:pt x="15" y="0"/>
                </a:lnTo>
                <a:lnTo>
                  <a:pt x="15" y="380"/>
                </a:lnTo>
                <a:lnTo>
                  <a:pt x="234" y="892"/>
                </a:lnTo>
                <a:lnTo>
                  <a:pt x="219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7"/>
          <p:cNvSpPr/>
          <p:nvPr/>
        </p:nvSpPr>
        <p:spPr>
          <a:xfrm>
            <a:off x="1643040" y="0"/>
            <a:ext cx="151920" cy="912600"/>
          </a:xfrm>
          <a:custGeom>
            <a:avLst/>
            <a:gdLst/>
            <a:ah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48"/>
          <p:cNvSpPr/>
          <p:nvPr/>
        </p:nvSpPr>
        <p:spPr>
          <a:xfrm>
            <a:off x="1685880" y="14209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49"/>
          <p:cNvSpPr/>
          <p:nvPr/>
        </p:nvSpPr>
        <p:spPr>
          <a:xfrm>
            <a:off x="1685880" y="9032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0"/>
          <p:cNvSpPr/>
          <p:nvPr/>
        </p:nvSpPr>
        <p:spPr>
          <a:xfrm>
            <a:off x="1743120" y="4680"/>
            <a:ext cx="418680" cy="522000"/>
          </a:xfrm>
          <a:custGeom>
            <a:avLst/>
            <a:gdLst/>
            <a:ahLst/>
            <a:rect l="l" t="t" r="r" b="b"/>
            <a:pathLst>
              <a:path w="264" h="329">
                <a:moveTo>
                  <a:pt x="252" y="329"/>
                </a:moveTo>
                <a:lnTo>
                  <a:pt x="45" y="120"/>
                </a:lnTo>
                <a:lnTo>
                  <a:pt x="0" y="6"/>
                </a:lnTo>
                <a:lnTo>
                  <a:pt x="15" y="0"/>
                </a:lnTo>
                <a:lnTo>
                  <a:pt x="60" y="111"/>
                </a:lnTo>
                <a:lnTo>
                  <a:pt x="264" y="317"/>
                </a:lnTo>
                <a:lnTo>
                  <a:pt x="252" y="329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1"/>
          <p:cNvSpPr/>
          <p:nvPr/>
        </p:nvSpPr>
        <p:spPr>
          <a:xfrm>
            <a:off x="2119320" y="488880"/>
            <a:ext cx="161640" cy="147240"/>
          </a:xfrm>
          <a:custGeom>
            <a:avLst/>
            <a:gdLst/>
            <a:ah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2"/>
          <p:cNvSpPr/>
          <p:nvPr/>
        </p:nvSpPr>
        <p:spPr>
          <a:xfrm>
            <a:off x="952560" y="4680"/>
            <a:ext cx="151920" cy="907560"/>
          </a:xfrm>
          <a:custGeom>
            <a:avLst/>
            <a:gdLst/>
            <a:ahLst/>
            <a:rect l="l" t="t" r="r" b="b"/>
            <a:pathLst>
              <a:path w="96" h="572">
                <a:moveTo>
                  <a:pt x="15" y="572"/>
                </a:moveTo>
                <a:lnTo>
                  <a:pt x="0" y="572"/>
                </a:lnTo>
                <a:lnTo>
                  <a:pt x="0" y="189"/>
                </a:lnTo>
                <a:lnTo>
                  <a:pt x="81" y="0"/>
                </a:lnTo>
                <a:lnTo>
                  <a:pt x="96" y="6"/>
                </a:lnTo>
                <a:lnTo>
                  <a:pt x="15" y="192"/>
                </a:lnTo>
                <a:lnTo>
                  <a:pt x="15" y="57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3"/>
          <p:cNvSpPr/>
          <p:nvPr/>
        </p:nvSpPr>
        <p:spPr>
          <a:xfrm>
            <a:off x="866880" y="9032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2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2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4"/>
          <p:cNvSpPr/>
          <p:nvPr/>
        </p:nvSpPr>
        <p:spPr>
          <a:xfrm>
            <a:off x="890640" y="15541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5"/>
          <p:cNvSpPr/>
          <p:nvPr/>
        </p:nvSpPr>
        <p:spPr>
          <a:xfrm>
            <a:off x="738360" y="5622840"/>
            <a:ext cx="337680" cy="1215720"/>
          </a:xfrm>
          <a:custGeom>
            <a:avLst/>
            <a:gdLst/>
            <a:ahLst/>
            <a:rect l="l" t="t" r="r" b="b"/>
            <a:pathLst>
              <a:path w="213" h="766">
                <a:moveTo>
                  <a:pt x="213" y="766"/>
                </a:moveTo>
                <a:lnTo>
                  <a:pt x="195" y="766"/>
                </a:lnTo>
                <a:lnTo>
                  <a:pt x="195" y="464"/>
                </a:lnTo>
                <a:lnTo>
                  <a:pt x="0" y="6"/>
                </a:lnTo>
                <a:lnTo>
                  <a:pt x="12" y="0"/>
                </a:lnTo>
                <a:lnTo>
                  <a:pt x="213" y="461"/>
                </a:lnTo>
                <a:lnTo>
                  <a:pt x="213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6"/>
          <p:cNvSpPr/>
          <p:nvPr/>
        </p:nvSpPr>
        <p:spPr>
          <a:xfrm>
            <a:off x="647640" y="5479920"/>
            <a:ext cx="156960" cy="156960"/>
          </a:xfrm>
          <a:custGeom>
            <a:avLst/>
            <a:gdLst/>
            <a:ah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6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6" y="0"/>
                  <a:pt x="33" y="8"/>
                  <a:pt x="33" y="17"/>
                </a:cubicBezTo>
                <a:cubicBezTo>
                  <a:pt x="33" y="26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10"/>
                  <a:pt x="4" y="17"/>
                </a:cubicBezTo>
                <a:cubicBezTo>
                  <a:pt x="4" y="24"/>
                  <a:pt x="10" y="29"/>
                  <a:pt x="17" y="29"/>
                </a:cubicBezTo>
                <a:cubicBezTo>
                  <a:pt x="23" y="29"/>
                  <a:pt x="29" y="24"/>
                  <a:pt x="29" y="17"/>
                </a:cubicBezTo>
                <a:cubicBezTo>
                  <a:pt x="29" y="10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7"/>
          <p:cNvSpPr/>
          <p:nvPr/>
        </p:nvSpPr>
        <p:spPr>
          <a:xfrm>
            <a:off x="66600" y="9032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0" y="9"/>
                  <a:pt x="40" y="20"/>
                </a:cubicBezTo>
                <a:cubicBezTo>
                  <a:pt x="40" y="31"/>
                  <a:pt x="32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2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2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58"/>
          <p:cNvSpPr/>
          <p:nvPr/>
        </p:nvSpPr>
        <p:spPr>
          <a:xfrm>
            <a:off x="0" y="3897360"/>
            <a:ext cx="132840" cy="266400"/>
          </a:xfrm>
          <a:custGeom>
            <a:avLst/>
            <a:gdLst/>
            <a:ahLst/>
            <a:rect l="l" t="t" r="r" b="b"/>
            <a:pathLst>
              <a:path w="84" h="168">
                <a:moveTo>
                  <a:pt x="69" y="168"/>
                </a:moveTo>
                <a:lnTo>
                  <a:pt x="0" y="6"/>
                </a:lnTo>
                <a:lnTo>
                  <a:pt x="12" y="0"/>
                </a:lnTo>
                <a:lnTo>
                  <a:pt x="84" y="162"/>
                </a:lnTo>
                <a:lnTo>
                  <a:pt x="69" y="16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59"/>
          <p:cNvSpPr/>
          <p:nvPr/>
        </p:nvSpPr>
        <p:spPr>
          <a:xfrm>
            <a:off x="66600" y="414972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0"/>
          <p:cNvSpPr/>
          <p:nvPr/>
        </p:nvSpPr>
        <p:spPr>
          <a:xfrm>
            <a:off x="0" y="1644480"/>
            <a:ext cx="132840" cy="269640"/>
          </a:xfrm>
          <a:custGeom>
            <a:avLst/>
            <a:gdLst/>
            <a:ahLst/>
            <a:rect l="l" t="t" r="r" b="b"/>
            <a:pathLst>
              <a:path w="84" h="170">
                <a:moveTo>
                  <a:pt x="12" y="170"/>
                </a:moveTo>
                <a:lnTo>
                  <a:pt x="0" y="164"/>
                </a:lnTo>
                <a:lnTo>
                  <a:pt x="69" y="0"/>
                </a:lnTo>
                <a:lnTo>
                  <a:pt x="84" y="6"/>
                </a:lnTo>
                <a:lnTo>
                  <a:pt x="12" y="17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1"/>
          <p:cNvSpPr/>
          <p:nvPr/>
        </p:nvSpPr>
        <p:spPr>
          <a:xfrm>
            <a:off x="66600" y="14684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2"/>
          <p:cNvSpPr/>
          <p:nvPr/>
        </p:nvSpPr>
        <p:spPr>
          <a:xfrm>
            <a:off x="695160" y="4680"/>
            <a:ext cx="309240" cy="1558440"/>
          </a:xfrm>
          <a:custGeom>
            <a:avLst/>
            <a:gdLst/>
            <a:ahLst/>
            <a:rect l="l" t="t" r="r" b="b"/>
            <a:pathLst>
              <a:path w="195" h="982">
                <a:moveTo>
                  <a:pt x="195" y="982"/>
                </a:moveTo>
                <a:lnTo>
                  <a:pt x="177" y="982"/>
                </a:lnTo>
                <a:lnTo>
                  <a:pt x="177" y="805"/>
                </a:lnTo>
                <a:lnTo>
                  <a:pt x="0" y="629"/>
                </a:lnTo>
                <a:lnTo>
                  <a:pt x="0" y="0"/>
                </a:lnTo>
                <a:lnTo>
                  <a:pt x="18" y="0"/>
                </a:lnTo>
                <a:lnTo>
                  <a:pt x="18" y="623"/>
                </a:lnTo>
                <a:lnTo>
                  <a:pt x="195" y="796"/>
                </a:lnTo>
                <a:lnTo>
                  <a:pt x="195" y="98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63"/>
          <p:cNvSpPr/>
          <p:nvPr/>
        </p:nvSpPr>
        <p:spPr>
          <a:xfrm>
            <a:off x="57240" y="48816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4"/>
          <p:cNvSpPr/>
          <p:nvPr/>
        </p:nvSpPr>
        <p:spPr>
          <a:xfrm>
            <a:off x="138240" y="5060880"/>
            <a:ext cx="304560" cy="1777680"/>
          </a:xfrm>
          <a:custGeom>
            <a:avLst/>
            <a:gdLst/>
            <a:ahLst/>
            <a:rect l="l" t="t" r="r" b="b"/>
            <a:pathLst>
              <a:path w="192" h="1120">
                <a:moveTo>
                  <a:pt x="192" y="1120"/>
                </a:moveTo>
                <a:lnTo>
                  <a:pt x="177" y="1120"/>
                </a:lnTo>
                <a:lnTo>
                  <a:pt x="177" y="360"/>
                </a:lnTo>
                <a:lnTo>
                  <a:pt x="0" y="183"/>
                </a:lnTo>
                <a:lnTo>
                  <a:pt x="0" y="0"/>
                </a:lnTo>
                <a:lnTo>
                  <a:pt x="15" y="0"/>
                </a:lnTo>
                <a:lnTo>
                  <a:pt x="15" y="177"/>
                </a:lnTo>
                <a:lnTo>
                  <a:pt x="192" y="354"/>
                </a:lnTo>
                <a:lnTo>
                  <a:pt x="192" y="112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5"/>
          <p:cNvSpPr/>
          <p:nvPr/>
        </p:nvSpPr>
        <p:spPr>
          <a:xfrm>
            <a:off x="561960" y="643104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6"/>
          <p:cNvSpPr/>
          <p:nvPr/>
        </p:nvSpPr>
        <p:spPr>
          <a:xfrm>
            <a:off x="642960" y="6610320"/>
            <a:ext cx="23400" cy="24264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7"/>
          <p:cNvSpPr/>
          <p:nvPr/>
        </p:nvSpPr>
        <p:spPr>
          <a:xfrm>
            <a:off x="76320" y="643104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0" y="9"/>
                  <a:pt x="40" y="20"/>
                </a:cubicBezTo>
                <a:cubicBezTo>
                  <a:pt x="40" y="31"/>
                  <a:pt x="32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68"/>
          <p:cNvSpPr/>
          <p:nvPr/>
        </p:nvSpPr>
        <p:spPr>
          <a:xfrm>
            <a:off x="0" y="5978520"/>
            <a:ext cx="190080" cy="461520"/>
          </a:xfrm>
          <a:custGeom>
            <a:avLst/>
            <a:gdLst/>
            <a:ahLst/>
            <a:rect l="l" t="t" r="r" b="b"/>
            <a:pathLst>
              <a:path w="120" h="291">
                <a:moveTo>
                  <a:pt x="120" y="291"/>
                </a:moveTo>
                <a:lnTo>
                  <a:pt x="105" y="291"/>
                </a:lnTo>
                <a:lnTo>
                  <a:pt x="105" y="114"/>
                </a:lnTo>
                <a:lnTo>
                  <a:pt x="0" y="9"/>
                </a:lnTo>
                <a:lnTo>
                  <a:pt x="12" y="0"/>
                </a:lnTo>
                <a:lnTo>
                  <a:pt x="120" y="108"/>
                </a:lnTo>
                <a:lnTo>
                  <a:pt x="120" y="29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69"/>
          <p:cNvSpPr/>
          <p:nvPr/>
        </p:nvSpPr>
        <p:spPr>
          <a:xfrm>
            <a:off x="1014480" y="1801800"/>
            <a:ext cx="213840" cy="755280"/>
          </a:xfrm>
          <a:custGeom>
            <a:avLst/>
            <a:gdLst/>
            <a:ahLst/>
            <a:rect l="l" t="t" r="r" b="b"/>
            <a:pathLst>
              <a:path w="135" h="476">
                <a:moveTo>
                  <a:pt x="12" y="476"/>
                </a:moveTo>
                <a:lnTo>
                  <a:pt x="0" y="476"/>
                </a:lnTo>
                <a:lnTo>
                  <a:pt x="0" y="128"/>
                </a:lnTo>
                <a:lnTo>
                  <a:pt x="126" y="0"/>
                </a:lnTo>
                <a:lnTo>
                  <a:pt x="135" y="9"/>
                </a:lnTo>
                <a:lnTo>
                  <a:pt x="12" y="131"/>
                </a:lnTo>
                <a:lnTo>
                  <a:pt x="12" y="47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0"/>
          <p:cNvSpPr/>
          <p:nvPr/>
        </p:nvSpPr>
        <p:spPr>
          <a:xfrm>
            <a:off x="938160" y="2548080"/>
            <a:ext cx="166320" cy="159840"/>
          </a:xfrm>
          <a:custGeom>
            <a:avLst/>
            <a:gdLst/>
            <a:ahLst/>
            <a:rect l="l" t="t" r="r" b="b"/>
            <a:pathLst>
              <a:path w="35" h="34">
                <a:moveTo>
                  <a:pt x="18" y="34"/>
                </a:moveTo>
                <a:cubicBezTo>
                  <a:pt x="8" y="34"/>
                  <a:pt x="0" y="26"/>
                  <a:pt x="0" y="17"/>
                </a:cubicBezTo>
                <a:cubicBezTo>
                  <a:pt x="0" y="7"/>
                  <a:pt x="8" y="0"/>
                  <a:pt x="18" y="0"/>
                </a:cubicBezTo>
                <a:cubicBezTo>
                  <a:pt x="27" y="0"/>
                  <a:pt x="35" y="7"/>
                  <a:pt x="35" y="17"/>
                </a:cubicBezTo>
                <a:cubicBezTo>
                  <a:pt x="35" y="26"/>
                  <a:pt x="27" y="34"/>
                  <a:pt x="18" y="34"/>
                </a:cubicBezTo>
                <a:close/>
                <a:moveTo>
                  <a:pt x="18" y="4"/>
                </a:moveTo>
                <a:cubicBezTo>
                  <a:pt x="10" y="4"/>
                  <a:pt x="4" y="10"/>
                  <a:pt x="4" y="17"/>
                </a:cubicBezTo>
                <a:cubicBezTo>
                  <a:pt x="4" y="24"/>
                  <a:pt x="10" y="30"/>
                  <a:pt x="18" y="30"/>
                </a:cubicBezTo>
                <a:cubicBezTo>
                  <a:pt x="25" y="30"/>
                  <a:pt x="31" y="24"/>
                  <a:pt x="31" y="17"/>
                </a:cubicBezTo>
                <a:cubicBezTo>
                  <a:pt x="31" y="10"/>
                  <a:pt x="25" y="4"/>
                  <a:pt x="18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71"/>
          <p:cNvSpPr/>
          <p:nvPr/>
        </p:nvSpPr>
        <p:spPr>
          <a:xfrm>
            <a:off x="595440" y="4680"/>
            <a:ext cx="637920" cy="4025520"/>
          </a:xfrm>
          <a:custGeom>
            <a:avLst/>
            <a:gdLst/>
            <a:ahLst/>
            <a:rect l="l" t="t" r="r" b="b"/>
            <a:pathLst>
              <a:path w="402" h="2536">
                <a:moveTo>
                  <a:pt x="402" y="2536"/>
                </a:moveTo>
                <a:lnTo>
                  <a:pt x="387" y="2536"/>
                </a:lnTo>
                <a:lnTo>
                  <a:pt x="387" y="2311"/>
                </a:lnTo>
                <a:lnTo>
                  <a:pt x="0" y="1925"/>
                </a:lnTo>
                <a:lnTo>
                  <a:pt x="0" y="0"/>
                </a:lnTo>
                <a:lnTo>
                  <a:pt x="15" y="0"/>
                </a:lnTo>
                <a:lnTo>
                  <a:pt x="15" y="1916"/>
                </a:lnTo>
                <a:lnTo>
                  <a:pt x="402" y="2302"/>
                </a:lnTo>
                <a:lnTo>
                  <a:pt x="402" y="253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72"/>
          <p:cNvSpPr/>
          <p:nvPr/>
        </p:nvSpPr>
        <p:spPr>
          <a:xfrm>
            <a:off x="1224000" y="1382760"/>
            <a:ext cx="142560" cy="475920"/>
          </a:xfrm>
          <a:custGeom>
            <a:avLst/>
            <a:gdLst/>
            <a:ah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73"/>
          <p:cNvSpPr/>
          <p:nvPr/>
        </p:nvSpPr>
        <p:spPr>
          <a:xfrm>
            <a:off x="1300320" y="1849320"/>
            <a:ext cx="109080" cy="107640"/>
          </a:xfrm>
          <a:custGeom>
            <a:avLst/>
            <a:gdLst/>
            <a:ahLst/>
            <a:rect l="l" t="t" r="r" b="b"/>
            <a:pathLst>
              <a:path w="23" h="23">
                <a:moveTo>
                  <a:pt x="12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2"/>
                </a:cubicBezTo>
                <a:cubicBezTo>
                  <a:pt x="23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19" y="16"/>
                  <a:pt x="19" y="12"/>
                </a:cubicBezTo>
                <a:cubicBezTo>
                  <a:pt x="19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74"/>
          <p:cNvSpPr/>
          <p:nvPr/>
        </p:nvSpPr>
        <p:spPr>
          <a:xfrm>
            <a:off x="281160" y="3417840"/>
            <a:ext cx="142560" cy="474480"/>
          </a:xfrm>
          <a:custGeom>
            <a:avLst/>
            <a:gdLst/>
            <a:ahLst/>
            <a:rect l="l" t="t" r="r" b="b"/>
            <a:pathLst>
              <a:path w="90" h="299">
                <a:moveTo>
                  <a:pt x="12" y="299"/>
                </a:moveTo>
                <a:lnTo>
                  <a:pt x="0" y="299"/>
                </a:lnTo>
                <a:lnTo>
                  <a:pt x="0" y="80"/>
                </a:lnTo>
                <a:lnTo>
                  <a:pt x="81" y="0"/>
                </a:lnTo>
                <a:lnTo>
                  <a:pt x="90" y="8"/>
                </a:lnTo>
                <a:lnTo>
                  <a:pt x="12" y="83"/>
                </a:lnTo>
                <a:lnTo>
                  <a:pt x="12" y="299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75"/>
          <p:cNvSpPr/>
          <p:nvPr/>
        </p:nvSpPr>
        <p:spPr>
          <a:xfrm>
            <a:off x="237960" y="3882960"/>
            <a:ext cx="109080" cy="109080"/>
          </a:xfrm>
          <a:custGeom>
            <a:avLst/>
            <a:gdLst/>
            <a:ahLst/>
            <a:rect l="l" t="t" r="r" b="b"/>
            <a:pathLst>
              <a:path w="23" h="23">
                <a:moveTo>
                  <a:pt x="11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3" y="5"/>
                  <a:pt x="23" y="12"/>
                </a:cubicBezTo>
                <a:cubicBezTo>
                  <a:pt x="23" y="18"/>
                  <a:pt x="17" y="23"/>
                  <a:pt x="11" y="23"/>
                </a:cubicBezTo>
                <a:close/>
                <a:moveTo>
                  <a:pt x="11" y="4"/>
                </a:moveTo>
                <a:cubicBezTo>
                  <a:pt x="7" y="4"/>
                  <a:pt x="4" y="8"/>
                  <a:pt x="4" y="12"/>
                </a:cubicBezTo>
                <a:cubicBezTo>
                  <a:pt x="4" y="16"/>
                  <a:pt x="7" y="19"/>
                  <a:pt x="11" y="19"/>
                </a:cubicBezTo>
                <a:cubicBezTo>
                  <a:pt x="15" y="19"/>
                  <a:pt x="19" y="16"/>
                  <a:pt x="19" y="12"/>
                </a:cubicBezTo>
                <a:cubicBezTo>
                  <a:pt x="19" y="8"/>
                  <a:pt x="15" y="4"/>
                  <a:pt x="11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76"/>
          <p:cNvSpPr/>
          <p:nvPr/>
        </p:nvSpPr>
        <p:spPr>
          <a:xfrm>
            <a:off x="4680" y="2166840"/>
            <a:ext cx="114120" cy="452160"/>
          </a:xfrm>
          <a:custGeom>
            <a:avLst/>
            <a:gdLst/>
            <a:ahLst/>
            <a:rect l="l" t="t" r="r" b="b"/>
            <a:pathLst>
              <a:path w="72" h="285">
                <a:moveTo>
                  <a:pt x="6" y="285"/>
                </a:moveTo>
                <a:lnTo>
                  <a:pt x="0" y="276"/>
                </a:lnTo>
                <a:lnTo>
                  <a:pt x="60" y="216"/>
                </a:lnTo>
                <a:lnTo>
                  <a:pt x="60" y="0"/>
                </a:lnTo>
                <a:lnTo>
                  <a:pt x="72" y="0"/>
                </a:lnTo>
                <a:lnTo>
                  <a:pt x="72" y="222"/>
                </a:lnTo>
                <a:lnTo>
                  <a:pt x="6" y="28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77"/>
          <p:cNvSpPr/>
          <p:nvPr/>
        </p:nvSpPr>
        <p:spPr>
          <a:xfrm>
            <a:off x="52560" y="2066760"/>
            <a:ext cx="109080" cy="109080"/>
          </a:xfrm>
          <a:custGeom>
            <a:avLst/>
            <a:gdLst/>
            <a:ahLst/>
            <a:rect l="l" t="t" r="r" b="b"/>
            <a:pathLst>
              <a:path w="23" h="23">
                <a:moveTo>
                  <a:pt x="12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2"/>
                </a:cubicBezTo>
                <a:cubicBezTo>
                  <a:pt x="23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19" y="16"/>
                  <a:pt x="19" y="12"/>
                </a:cubicBezTo>
                <a:cubicBezTo>
                  <a:pt x="19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78"/>
          <p:cNvSpPr/>
          <p:nvPr/>
        </p:nvSpPr>
        <p:spPr>
          <a:xfrm>
            <a:off x="1228680" y="466236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79"/>
          <p:cNvSpPr/>
          <p:nvPr/>
        </p:nvSpPr>
        <p:spPr>
          <a:xfrm>
            <a:off x="1319040" y="5041800"/>
            <a:ext cx="371160" cy="1801440"/>
          </a:xfrm>
          <a:custGeom>
            <a:avLst/>
            <a:gdLst/>
            <a:ahLst/>
            <a:rect l="l" t="t" r="r" b="b"/>
            <a:pathLst>
              <a:path w="234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9" y="0"/>
                </a:lnTo>
                <a:lnTo>
                  <a:pt x="234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80"/>
          <p:cNvSpPr/>
          <p:nvPr/>
        </p:nvSpPr>
        <p:spPr>
          <a:xfrm>
            <a:off x="1147680" y="4481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81"/>
          <p:cNvSpPr/>
          <p:nvPr/>
        </p:nvSpPr>
        <p:spPr>
          <a:xfrm>
            <a:off x="819000" y="3983040"/>
            <a:ext cx="347400" cy="2860200"/>
          </a:xfrm>
          <a:custGeom>
            <a:avLst/>
            <a:gdLst/>
            <a:ahLst/>
            <a:rect l="l" t="t" r="r" b="b"/>
            <a:pathLst>
              <a:path w="219" h="1802">
                <a:moveTo>
                  <a:pt x="219" y="1802"/>
                </a:moveTo>
                <a:lnTo>
                  <a:pt x="201" y="1802"/>
                </a:lnTo>
                <a:lnTo>
                  <a:pt x="201" y="1185"/>
                </a:lnTo>
                <a:lnTo>
                  <a:pt x="0" y="3"/>
                </a:lnTo>
                <a:lnTo>
                  <a:pt x="15" y="0"/>
                </a:lnTo>
                <a:lnTo>
                  <a:pt x="219" y="1185"/>
                </a:lnTo>
                <a:lnTo>
                  <a:pt x="219" y="180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82"/>
          <p:cNvSpPr/>
          <p:nvPr/>
        </p:nvSpPr>
        <p:spPr>
          <a:xfrm>
            <a:off x="728640" y="380700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83"/>
          <p:cNvSpPr/>
          <p:nvPr/>
        </p:nvSpPr>
        <p:spPr>
          <a:xfrm>
            <a:off x="1623960" y="48672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84"/>
          <p:cNvSpPr/>
          <p:nvPr/>
        </p:nvSpPr>
        <p:spPr>
          <a:xfrm>
            <a:off x="1405080" y="5423040"/>
            <a:ext cx="371160" cy="1425240"/>
          </a:xfrm>
          <a:custGeom>
            <a:avLst/>
            <a:gdLst/>
            <a:ahLst/>
            <a:rect l="l" t="t" r="r" b="b"/>
            <a:pathLst>
              <a:path w="234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0" y="512"/>
                </a:lnTo>
                <a:lnTo>
                  <a:pt x="222" y="0"/>
                </a:lnTo>
                <a:lnTo>
                  <a:pt x="234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85"/>
          <p:cNvSpPr/>
          <p:nvPr/>
        </p:nvSpPr>
        <p:spPr>
          <a:xfrm>
            <a:off x="1666800" y="5945040"/>
            <a:ext cx="151920" cy="912600"/>
          </a:xfrm>
          <a:custGeom>
            <a:avLst/>
            <a:gdLst/>
            <a:ah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86"/>
          <p:cNvSpPr/>
          <p:nvPr/>
        </p:nvSpPr>
        <p:spPr>
          <a:xfrm>
            <a:off x="1709640" y="5246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87"/>
          <p:cNvSpPr/>
          <p:nvPr/>
        </p:nvSpPr>
        <p:spPr>
          <a:xfrm>
            <a:off x="1709640" y="57643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88"/>
          <p:cNvSpPr/>
          <p:nvPr/>
        </p:nvSpPr>
        <p:spPr>
          <a:xfrm>
            <a:off x="1766880" y="6330960"/>
            <a:ext cx="418680" cy="526680"/>
          </a:xfrm>
          <a:custGeom>
            <a:avLst/>
            <a:gdLst/>
            <a:ahLst/>
            <a:rect l="l" t="t" r="r" b="b"/>
            <a:pathLst>
              <a:path w="264" h="332">
                <a:moveTo>
                  <a:pt x="12" y="332"/>
                </a:moveTo>
                <a:lnTo>
                  <a:pt x="0" y="326"/>
                </a:lnTo>
                <a:lnTo>
                  <a:pt x="45" y="206"/>
                </a:lnTo>
                <a:lnTo>
                  <a:pt x="255" y="0"/>
                </a:lnTo>
                <a:lnTo>
                  <a:pt x="264" y="12"/>
                </a:lnTo>
                <a:lnTo>
                  <a:pt x="60" y="215"/>
                </a:lnTo>
                <a:lnTo>
                  <a:pt x="12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89"/>
          <p:cNvSpPr/>
          <p:nvPr/>
        </p:nvSpPr>
        <p:spPr>
          <a:xfrm>
            <a:off x="2147760" y="6221520"/>
            <a:ext cx="156960" cy="147240"/>
          </a:xfrm>
          <a:custGeom>
            <a:avLst/>
            <a:gdLst/>
            <a:ah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90"/>
          <p:cNvSpPr/>
          <p:nvPr/>
        </p:nvSpPr>
        <p:spPr>
          <a:xfrm>
            <a:off x="504720" y="9360"/>
            <a:ext cx="232920" cy="5103360"/>
          </a:xfrm>
          <a:custGeom>
            <a:avLst/>
            <a:gdLst/>
            <a:ahLst/>
            <a:rect l="l" t="t" r="r" b="b"/>
            <a:pathLst>
              <a:path w="147" h="3215">
                <a:moveTo>
                  <a:pt x="132" y="3215"/>
                </a:moveTo>
                <a:lnTo>
                  <a:pt x="129" y="2754"/>
                </a:lnTo>
                <a:lnTo>
                  <a:pt x="0" y="1901"/>
                </a:lnTo>
                <a:lnTo>
                  <a:pt x="0" y="0"/>
                </a:lnTo>
                <a:lnTo>
                  <a:pt x="15" y="0"/>
                </a:lnTo>
                <a:lnTo>
                  <a:pt x="15" y="1898"/>
                </a:lnTo>
                <a:lnTo>
                  <a:pt x="144" y="2754"/>
                </a:lnTo>
                <a:lnTo>
                  <a:pt x="147" y="3215"/>
                </a:lnTo>
                <a:lnTo>
                  <a:pt x="132" y="321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91"/>
          <p:cNvSpPr/>
          <p:nvPr/>
        </p:nvSpPr>
        <p:spPr>
          <a:xfrm>
            <a:off x="633240" y="5103720"/>
            <a:ext cx="185400" cy="185400"/>
          </a:xfrm>
          <a:custGeom>
            <a:avLst/>
            <a:gdLst/>
            <a:ahLst/>
            <a:rect l="l" t="t" r="r" b="b"/>
            <a:pathLst>
              <a:path w="39" h="39">
                <a:moveTo>
                  <a:pt x="20" y="39"/>
                </a:moveTo>
                <a:cubicBezTo>
                  <a:pt x="9" y="39"/>
                  <a:pt x="0" y="30"/>
                  <a:pt x="0" y="19"/>
                </a:cubicBezTo>
                <a:cubicBezTo>
                  <a:pt x="0" y="9"/>
                  <a:pt x="9" y="0"/>
                  <a:pt x="20" y="0"/>
                </a:cubicBezTo>
                <a:cubicBezTo>
                  <a:pt x="30" y="0"/>
                  <a:pt x="39" y="9"/>
                  <a:pt x="39" y="19"/>
                </a:cubicBezTo>
                <a:cubicBezTo>
                  <a:pt x="39" y="30"/>
                  <a:pt x="30" y="39"/>
                  <a:pt x="20" y="39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19"/>
                </a:cubicBezTo>
                <a:cubicBezTo>
                  <a:pt x="4" y="28"/>
                  <a:pt x="11" y="35"/>
                  <a:pt x="20" y="35"/>
                </a:cubicBezTo>
                <a:cubicBezTo>
                  <a:pt x="28" y="35"/>
                  <a:pt x="35" y="28"/>
                  <a:pt x="35" y="19"/>
                </a:cubicBezTo>
                <a:cubicBezTo>
                  <a:pt x="35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PlaceHolder 92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Modifiez le style du titre</a:t>
            </a:r>
            <a:endParaRPr b="0" lang="en-US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4" name="PlaceHolder 93"/>
          <p:cNvSpPr>
            <a:spLocks noGrp="1"/>
          </p:cNvSpPr>
          <p:nvPr>
            <p:ph type="dt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57D8F84-CA01-4369-9041-96E38B00D3A2}" type="datetime">
              <a:rPr b="0" lang="fr-FR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23/04/2018</a:t>
            </a:fld>
            <a:endParaRPr b="0" lang="fr-FR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PlaceHolder 94"/>
          <p:cNvSpPr>
            <a:spLocks noGrp="1"/>
          </p:cNvSpPr>
          <p:nvPr>
            <p:ph type="ftr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PlaceHolder 95"/>
          <p:cNvSpPr>
            <a:spLocks noGrp="1"/>
          </p:cNvSpPr>
          <p:nvPr>
            <p:ph type="sldNum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401DD08-22AE-49D8-884E-D73C51DE2229}" type="slidenum">
              <a:rPr b="0" lang="fr-FR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&lt;numéro&gt;</a:t>
            </a:fld>
            <a:endParaRPr b="0" lang="fr-FR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PlaceHolder 9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Cliquez pour éditer le format du plan de texte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niveau de plan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Troisième niveau de plan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Quatrième niveau de plan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Cinquième niveau de plan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Sixième niveau de plan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Septième niveau de plan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114480" y="468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"/>
          <p:cNvSpPr/>
          <p:nvPr/>
        </p:nvSpPr>
        <p:spPr>
          <a:xfrm>
            <a:off x="33480" y="217656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3"/>
          <p:cNvSpPr/>
          <p:nvPr/>
        </p:nvSpPr>
        <p:spPr>
          <a:xfrm>
            <a:off x="28440" y="40212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4"/>
          <p:cNvSpPr/>
          <p:nvPr/>
        </p:nvSpPr>
        <p:spPr>
          <a:xfrm>
            <a:off x="200160" y="4680"/>
            <a:ext cx="369360" cy="1810800"/>
          </a:xfrm>
          <a:custGeom>
            <a:avLst/>
            <a:gdLst/>
            <a:ahLst/>
            <a:rect l="l" t="t" r="r" b="b"/>
            <a:pathLst>
              <a:path w="233" h="1141">
                <a:moveTo>
                  <a:pt x="218" y="1141"/>
                </a:moveTo>
                <a:lnTo>
                  <a:pt x="0" y="626"/>
                </a:lnTo>
                <a:lnTo>
                  <a:pt x="0" y="0"/>
                </a:lnTo>
                <a:lnTo>
                  <a:pt x="15" y="0"/>
                </a:lnTo>
                <a:lnTo>
                  <a:pt x="15" y="623"/>
                </a:lnTo>
                <a:lnTo>
                  <a:pt x="233" y="1135"/>
                </a:lnTo>
                <a:lnTo>
                  <a:pt x="218" y="114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5"/>
          <p:cNvSpPr/>
          <p:nvPr/>
        </p:nvSpPr>
        <p:spPr>
          <a:xfrm>
            <a:off x="503280" y="18018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6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6"/>
          <p:cNvSpPr/>
          <p:nvPr/>
        </p:nvSpPr>
        <p:spPr>
          <a:xfrm>
            <a:off x="285840" y="4680"/>
            <a:ext cx="369360" cy="1429920"/>
          </a:xfrm>
          <a:custGeom>
            <a:avLst/>
            <a:gdLst/>
            <a:ahLst/>
            <a:rect l="l" t="t" r="r" b="b"/>
            <a:pathLst>
              <a:path w="233" h="901">
                <a:moveTo>
                  <a:pt x="221" y="901"/>
                </a:moveTo>
                <a:lnTo>
                  <a:pt x="0" y="383"/>
                </a:lnTo>
                <a:lnTo>
                  <a:pt x="0" y="0"/>
                </a:lnTo>
                <a:lnTo>
                  <a:pt x="18" y="0"/>
                </a:lnTo>
                <a:lnTo>
                  <a:pt x="18" y="380"/>
                </a:lnTo>
                <a:lnTo>
                  <a:pt x="233" y="895"/>
                </a:lnTo>
                <a:lnTo>
                  <a:pt x="221" y="90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7"/>
          <p:cNvSpPr/>
          <p:nvPr/>
        </p:nvSpPr>
        <p:spPr>
          <a:xfrm>
            <a:off x="546120" y="0"/>
            <a:ext cx="151920" cy="912600"/>
          </a:xfrm>
          <a:custGeom>
            <a:avLst/>
            <a:gdLst/>
            <a:ah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8"/>
          <p:cNvSpPr/>
          <p:nvPr/>
        </p:nvSpPr>
        <p:spPr>
          <a:xfrm>
            <a:off x="588960" y="14209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7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9"/>
          <p:cNvSpPr/>
          <p:nvPr/>
        </p:nvSpPr>
        <p:spPr>
          <a:xfrm>
            <a:off x="588960" y="9032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0"/>
          <p:cNvSpPr/>
          <p:nvPr/>
        </p:nvSpPr>
        <p:spPr>
          <a:xfrm>
            <a:off x="641520" y="0"/>
            <a:ext cx="421920" cy="526680"/>
          </a:xfrm>
          <a:custGeom>
            <a:avLst/>
            <a:gdLst/>
            <a:ahLst/>
            <a:rect l="l" t="t" r="r" b="b"/>
            <a:pathLst>
              <a:path w="266" h="332">
                <a:moveTo>
                  <a:pt x="257" y="332"/>
                </a:moveTo>
                <a:lnTo>
                  <a:pt x="48" y="123"/>
                </a:lnTo>
                <a:lnTo>
                  <a:pt x="0" y="6"/>
                </a:lnTo>
                <a:lnTo>
                  <a:pt x="15" y="0"/>
                </a:lnTo>
                <a:lnTo>
                  <a:pt x="63" y="114"/>
                </a:lnTo>
                <a:lnTo>
                  <a:pt x="266" y="320"/>
                </a:lnTo>
                <a:lnTo>
                  <a:pt x="257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1"/>
          <p:cNvSpPr/>
          <p:nvPr/>
        </p:nvSpPr>
        <p:spPr>
          <a:xfrm>
            <a:off x="1020600" y="488880"/>
            <a:ext cx="161640" cy="147240"/>
          </a:xfrm>
          <a:custGeom>
            <a:avLst/>
            <a:gdLst/>
            <a:ah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12"/>
          <p:cNvSpPr/>
          <p:nvPr/>
        </p:nvSpPr>
        <p:spPr>
          <a:xfrm>
            <a:off x="-4680" y="9360"/>
            <a:ext cx="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3"/>
          <p:cNvSpPr/>
          <p:nvPr/>
        </p:nvSpPr>
        <p:spPr>
          <a:xfrm>
            <a:off x="9360" y="1801800"/>
            <a:ext cx="123480" cy="126720"/>
          </a:xfrm>
          <a:custGeom>
            <a:avLst/>
            <a:gdLst/>
            <a:ahLst/>
            <a:rect l="l" t="t" r="r" b="b"/>
            <a:pathLst>
              <a:path w="78" h="80">
                <a:moveTo>
                  <a:pt x="6" y="80"/>
                </a:moveTo>
                <a:lnTo>
                  <a:pt x="0" y="71"/>
                </a:lnTo>
                <a:lnTo>
                  <a:pt x="69" y="0"/>
                </a:lnTo>
                <a:lnTo>
                  <a:pt x="78" y="9"/>
                </a:lnTo>
                <a:lnTo>
                  <a:pt x="6" y="8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4"/>
          <p:cNvSpPr/>
          <p:nvPr/>
        </p:nvSpPr>
        <p:spPr>
          <a:xfrm>
            <a:off x="-9360" y="3549600"/>
            <a:ext cx="147240" cy="480600"/>
          </a:xfrm>
          <a:custGeom>
            <a:avLst/>
            <a:gdLst/>
            <a:ahLst/>
            <a:rect l="l" t="t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5"/>
          <p:cNvSpPr/>
          <p:nvPr/>
        </p:nvSpPr>
        <p:spPr>
          <a:xfrm>
            <a:off x="128520" y="1382760"/>
            <a:ext cx="142560" cy="475920"/>
          </a:xfrm>
          <a:custGeom>
            <a:avLst/>
            <a:gdLst/>
            <a:ah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6"/>
          <p:cNvSpPr/>
          <p:nvPr/>
        </p:nvSpPr>
        <p:spPr>
          <a:xfrm>
            <a:off x="204840" y="1849320"/>
            <a:ext cx="114120" cy="107640"/>
          </a:xfrm>
          <a:custGeom>
            <a:avLst/>
            <a:gdLst/>
            <a:ahLst/>
            <a:rect l="l" t="t" r="r" b="b"/>
            <a:pathLst>
              <a:path w="24" h="23">
                <a:moveTo>
                  <a:pt x="12" y="23"/>
                </a:moveTo>
                <a:cubicBezTo>
                  <a:pt x="6" y="23"/>
                  <a:pt x="0" y="18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18" y="0"/>
                  <a:pt x="24" y="5"/>
                  <a:pt x="24" y="12"/>
                </a:cubicBezTo>
                <a:cubicBezTo>
                  <a:pt x="24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20" y="16"/>
                  <a:pt x="20" y="12"/>
                </a:cubicBezTo>
                <a:cubicBezTo>
                  <a:pt x="20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7"/>
          <p:cNvSpPr/>
          <p:nvPr/>
        </p:nvSpPr>
        <p:spPr>
          <a:xfrm>
            <a:off x="133200" y="466236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8"/>
          <p:cNvSpPr/>
          <p:nvPr/>
        </p:nvSpPr>
        <p:spPr>
          <a:xfrm>
            <a:off x="223920" y="5041800"/>
            <a:ext cx="369360" cy="1801440"/>
          </a:xfrm>
          <a:custGeom>
            <a:avLst/>
            <a:gdLst/>
            <a:ahLst/>
            <a:rect l="l" t="t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9"/>
          <p:cNvSpPr/>
          <p:nvPr/>
        </p:nvSpPr>
        <p:spPr>
          <a:xfrm>
            <a:off x="52560" y="4481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0"/>
          <p:cNvSpPr/>
          <p:nvPr/>
        </p:nvSpPr>
        <p:spPr>
          <a:xfrm>
            <a:off x="-14400" y="5627520"/>
            <a:ext cx="85320" cy="1215720"/>
          </a:xfrm>
          <a:custGeom>
            <a:avLst/>
            <a:gdLst/>
            <a:ahLst/>
            <a:rect l="l" t="t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1"/>
          <p:cNvSpPr/>
          <p:nvPr/>
        </p:nvSpPr>
        <p:spPr>
          <a:xfrm>
            <a:off x="527040" y="48672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2"/>
          <p:cNvSpPr/>
          <p:nvPr/>
        </p:nvSpPr>
        <p:spPr>
          <a:xfrm>
            <a:off x="309600" y="5423040"/>
            <a:ext cx="374400" cy="1425240"/>
          </a:xfrm>
          <a:custGeom>
            <a:avLst/>
            <a:gdLst/>
            <a:ahLst/>
            <a:rect l="l" t="t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23"/>
          <p:cNvSpPr/>
          <p:nvPr/>
        </p:nvSpPr>
        <p:spPr>
          <a:xfrm>
            <a:off x="569880" y="5945040"/>
            <a:ext cx="151920" cy="912600"/>
          </a:xfrm>
          <a:custGeom>
            <a:avLst/>
            <a:gdLst/>
            <a:ah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4"/>
          <p:cNvSpPr/>
          <p:nvPr/>
        </p:nvSpPr>
        <p:spPr>
          <a:xfrm>
            <a:off x="612720" y="5246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5"/>
          <p:cNvSpPr/>
          <p:nvPr/>
        </p:nvSpPr>
        <p:spPr>
          <a:xfrm>
            <a:off x="612720" y="57643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6"/>
          <p:cNvSpPr/>
          <p:nvPr/>
        </p:nvSpPr>
        <p:spPr>
          <a:xfrm>
            <a:off x="669960" y="6330960"/>
            <a:ext cx="417240" cy="517320"/>
          </a:xfrm>
          <a:custGeom>
            <a:avLst/>
            <a:gdLst/>
            <a:ahLst/>
            <a:rect l="l" t="t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7"/>
          <p:cNvSpPr/>
          <p:nvPr/>
        </p:nvSpPr>
        <p:spPr>
          <a:xfrm>
            <a:off x="1049400" y="6221520"/>
            <a:ext cx="156960" cy="147240"/>
          </a:xfrm>
          <a:custGeom>
            <a:avLst/>
            <a:gdLst/>
            <a:ah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8"/>
          <p:cNvSpPr/>
          <p:nvPr/>
        </p:nvSpPr>
        <p:spPr>
          <a:xfrm>
            <a:off x="11484000" y="0"/>
            <a:ext cx="417240" cy="512280"/>
          </a:xfrm>
          <a:custGeom>
            <a:avLst/>
            <a:gdLst/>
            <a:ahLst/>
            <a:rect l="l" t="t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9"/>
          <p:cNvSpPr/>
          <p:nvPr/>
        </p:nvSpPr>
        <p:spPr>
          <a:xfrm>
            <a:off x="11364840" y="474840"/>
            <a:ext cx="156960" cy="151920"/>
          </a:xfrm>
          <a:custGeom>
            <a:avLst/>
            <a:gdLst/>
            <a:ahLst/>
            <a:rect l="l" t="t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0"/>
          <p:cNvSpPr/>
          <p:nvPr/>
        </p:nvSpPr>
        <p:spPr>
          <a:xfrm>
            <a:off x="11631600" y="1539720"/>
            <a:ext cx="18864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31"/>
          <p:cNvSpPr/>
          <p:nvPr/>
        </p:nvSpPr>
        <p:spPr>
          <a:xfrm>
            <a:off x="11531520" y="5694480"/>
            <a:ext cx="298080" cy="1153800"/>
          </a:xfrm>
          <a:custGeom>
            <a:avLst/>
            <a:gdLst/>
            <a:ahLst/>
            <a:rect l="l" t="t" r="r" b="b"/>
            <a:pathLst>
              <a:path w="188" h="727">
                <a:moveTo>
                  <a:pt x="15" y="727"/>
                </a:moveTo>
                <a:lnTo>
                  <a:pt x="0" y="727"/>
                </a:lnTo>
                <a:lnTo>
                  <a:pt x="0" y="407"/>
                </a:lnTo>
                <a:lnTo>
                  <a:pt x="0" y="407"/>
                </a:lnTo>
                <a:lnTo>
                  <a:pt x="176" y="0"/>
                </a:lnTo>
                <a:lnTo>
                  <a:pt x="188" y="6"/>
                </a:lnTo>
                <a:lnTo>
                  <a:pt x="15" y="410"/>
                </a:lnTo>
                <a:lnTo>
                  <a:pt x="15" y="727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2"/>
          <p:cNvSpPr/>
          <p:nvPr/>
        </p:nvSpPr>
        <p:spPr>
          <a:xfrm>
            <a:off x="11773080" y="5551560"/>
            <a:ext cx="156960" cy="155160"/>
          </a:xfrm>
          <a:custGeom>
            <a:avLst/>
            <a:gdLst/>
            <a:ah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5"/>
                  <a:pt x="0" y="16"/>
                </a:cubicBezTo>
                <a:cubicBezTo>
                  <a:pt x="0" y="7"/>
                  <a:pt x="8" y="0"/>
                  <a:pt x="17" y="0"/>
                </a:cubicBezTo>
                <a:cubicBezTo>
                  <a:pt x="26" y="0"/>
                  <a:pt x="33" y="7"/>
                  <a:pt x="33" y="16"/>
                </a:cubicBezTo>
                <a:cubicBezTo>
                  <a:pt x="33" y="25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9"/>
                  <a:pt x="4" y="16"/>
                </a:cubicBezTo>
                <a:cubicBezTo>
                  <a:pt x="4" y="23"/>
                  <a:pt x="10" y="29"/>
                  <a:pt x="17" y="29"/>
                </a:cubicBezTo>
                <a:cubicBezTo>
                  <a:pt x="23" y="29"/>
                  <a:pt x="29" y="23"/>
                  <a:pt x="29" y="16"/>
                </a:cubicBezTo>
                <a:cubicBezTo>
                  <a:pt x="29" y="9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3"/>
          <p:cNvSpPr/>
          <p:nvPr/>
        </p:nvSpPr>
        <p:spPr>
          <a:xfrm>
            <a:off x="11711160" y="4680"/>
            <a:ext cx="304560" cy="1544400"/>
          </a:xfrm>
          <a:custGeom>
            <a:avLst/>
            <a:gdLst/>
            <a:ahLst/>
            <a:rect l="l" t="t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34"/>
          <p:cNvSpPr/>
          <p:nvPr/>
        </p:nvSpPr>
        <p:spPr>
          <a:xfrm>
            <a:off x="11636280" y="4867200"/>
            <a:ext cx="18864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5"/>
          <p:cNvSpPr/>
          <p:nvPr/>
        </p:nvSpPr>
        <p:spPr>
          <a:xfrm>
            <a:off x="11441160" y="5046840"/>
            <a:ext cx="307440" cy="1801440"/>
          </a:xfrm>
          <a:custGeom>
            <a:avLst/>
            <a:gdLst/>
            <a:ahLst/>
            <a:rect l="l" t="t" r="r" b="b"/>
            <a:pathLst>
              <a:path w="194" h="1135">
                <a:moveTo>
                  <a:pt x="18" y="1135"/>
                </a:moveTo>
                <a:lnTo>
                  <a:pt x="0" y="1135"/>
                </a:lnTo>
                <a:lnTo>
                  <a:pt x="0" y="354"/>
                </a:lnTo>
                <a:lnTo>
                  <a:pt x="176" y="177"/>
                </a:lnTo>
                <a:lnTo>
                  <a:pt x="176" y="0"/>
                </a:lnTo>
                <a:lnTo>
                  <a:pt x="194" y="0"/>
                </a:lnTo>
                <a:lnTo>
                  <a:pt x="194" y="183"/>
                </a:lnTo>
                <a:lnTo>
                  <a:pt x="18" y="360"/>
                </a:lnTo>
                <a:lnTo>
                  <a:pt x="18" y="1135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36"/>
          <p:cNvSpPr/>
          <p:nvPr/>
        </p:nvSpPr>
        <p:spPr>
          <a:xfrm>
            <a:off x="11849040" y="641664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37"/>
          <p:cNvSpPr/>
          <p:nvPr/>
        </p:nvSpPr>
        <p:spPr>
          <a:xfrm>
            <a:off x="11939760" y="6595920"/>
            <a:ext cx="23400" cy="252000"/>
          </a:xfrm>
          <a:prstGeom prst="rect">
            <a:avLst/>
          </a:pr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PlaceHolder 38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Modifiez le style du titre</a:t>
            </a:r>
            <a:endParaRPr b="0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3" name="PlaceHolder 39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Modifier les styles du texte du masque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Deuxième niveau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Troisième niveau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Quatrième niveau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Cinquième niveau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4" name="PlaceHolder 40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79BF3EE-D6D8-47D9-A592-F8745D30F418}" type="datetime">
              <a:rPr b="0" lang="fr-FR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23/04/2018</a:t>
            </a:fld>
            <a:endParaRPr b="0" lang="fr-FR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5" name="PlaceHolder 41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6" name="PlaceHolder 42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763EC18-3129-47B6-B4D5-1CA01930A80B}" type="slidenum">
              <a:rPr b="0" lang="fr-FR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&lt;numéro&gt;</a:t>
            </a:fld>
            <a:endParaRPr b="0" lang="fr-FR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2163600" y="423000"/>
            <a:ext cx="9220680" cy="10656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Ninjattack</a:t>
            </a:r>
            <a:endParaRPr b="0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2163600" y="1608120"/>
            <a:ext cx="879120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2000" spc="-1" strike="noStrike" cap="all">
                <a:solidFill>
                  <a:srgbClr val="82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Platformer 2d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5" name="Image 4" descr=""/>
          <p:cNvPicPr/>
          <p:nvPr/>
        </p:nvPicPr>
        <p:blipFill>
          <a:blip r:embed="rId1"/>
          <a:stretch/>
        </p:blipFill>
        <p:spPr>
          <a:xfrm>
            <a:off x="2163600" y="2436120"/>
            <a:ext cx="6535440" cy="3675960"/>
          </a:xfrm>
          <a:prstGeom prst="rect">
            <a:avLst/>
          </a:prstGeom>
          <a:ln>
            <a:noFill/>
          </a:ln>
        </p:spPr>
      </p:pic>
      <p:sp>
        <p:nvSpPr>
          <p:cNvPr id="216" name="CustomShape 3"/>
          <p:cNvSpPr/>
          <p:nvPr/>
        </p:nvSpPr>
        <p:spPr>
          <a:xfrm>
            <a:off x="9021600" y="5062680"/>
            <a:ext cx="2814120" cy="16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fr-FR" sz="2000" spc="-1" strike="noStrike">
                <a:solidFill>
                  <a:srgbClr val="82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Alexandre</a:t>
            </a:r>
            <a:r>
              <a:rPr b="0" lang="fr-FR" sz="2000" spc="-1" strike="noStrike" cap="all">
                <a:solidFill>
                  <a:srgbClr val="82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devillers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fr-FR" sz="2000" spc="-1" strike="noStrike">
                <a:solidFill>
                  <a:srgbClr val="82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Imran</a:t>
            </a:r>
            <a:r>
              <a:rPr b="0" lang="fr-FR" sz="2000" spc="-1" strike="noStrike" cap="all">
                <a:solidFill>
                  <a:srgbClr val="82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Krimi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fr-FR" sz="2000" spc="-1" strike="noStrike">
                <a:solidFill>
                  <a:srgbClr val="82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Aymen</a:t>
            </a:r>
            <a:r>
              <a:rPr b="0" lang="fr-FR" sz="2000" spc="-1" strike="noStrike" cap="all">
                <a:solidFill>
                  <a:srgbClr val="82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Azoui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Diagramme des classes</a:t>
            </a:r>
            <a:endParaRPr b="0" lang="en-US" sz="3600" spc="-1" strike="noStrike" cap="all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1224000" y="1944000"/>
            <a:ext cx="8221320" cy="443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Classe carte</a:t>
            </a:r>
            <a:endParaRPr b="0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Cette classe permet de faire du level design dans un txt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En un caractère il est possible de changer la physique d’un type de tuile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Il n’y a pas de limite de taille pour les cartes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On peux y définir les spawns du héro et des ennemis en un caractère aussi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CLASSE HITBOX</a:t>
            </a:r>
            <a:endParaRPr b="0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Classe assez courte mais avec une fonction de collision très simplifié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Permet la détection d’une autre hitbox dans une zone, elle nous a par exemple servi pour les sorts, les tuiles, les personnages, la camera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Classe ENTITE</a:t>
            </a:r>
            <a:endParaRPr b="0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Classe relativement complexe mais qui gère toute la physique du jeu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Elle permet un déplacement fluide et unitaire de tout ce qui n’est pas une tuile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Classe SPRITE</a:t>
            </a:r>
            <a:endParaRPr b="0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Cette classe permet de stocker les sprites dans la ram de la carte graphique en une ligne avec le path de l’image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Elle permet aussi d’afficher le sprite en une ligne à la position voulue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L’affichage est complet, miroir, rotation, taille varriable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Surement la classe la plus propre et la plus pratique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Conclusion</a:t>
            </a:r>
            <a:endParaRPr b="0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Nous sommes fier de la physique de notre jeu, les collisions sont INCASSABLE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Avec un peu de temps nous aurions rajouté des pistes audio, un éditeur de niveau, un système de sélection des niveaux et de nouveaux sorts/ennemis, ainsi qu’une histoire comme nous l’avions prévu dans le cahier des charges initial.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130</TotalTime>
  <Application>LibreOffice/5.3.7.2.0$Linux_X86_64 LibreOffice_project/30$Build-2</Application>
  <Words>245</Words>
  <Paragraphs>25</Paragraphs>
  <Company>UCBL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2018-04-23T11:02:22Z</dcterms:created>
  <dc:creator>DEVILLERS ALEXANDRE p1608591</dc:creator>
  <dc:description/>
  <dc:language>fr-FR</dc:language>
  <cp:lastModifiedBy/>
  <dcterms:modified xsi:type="dcterms:W3CDTF">2018-04-23T16:08:00Z</dcterms:modified>
  <cp:revision>11</cp:revision>
  <dc:subject/>
  <dc:title>Ninjattack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UCBL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Grand écran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</Properties>
</file>