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842BC-113A-8C44-9EE1-CD85C0721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5428D9-9D96-394E-ABFE-CF1F8305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CE632-0D77-ED40-9655-0A743C7A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0DAB-6FB3-204A-867F-F30803957C62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7728DE-FB60-FC4F-AEE8-7E4C98DB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9511E1-33F0-CD40-9E1A-84DF1928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94E-0542-D143-9FEA-E70A074FE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28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C8078-1072-124F-9F46-BA9FA3B5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09BF66-9DCD-2941-8FBD-A523D3E11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121B5-3A6F-E840-B443-8A1FE48E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0DAB-6FB3-204A-867F-F30803957C62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2646D8-0302-9643-A918-304B1C87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44C1A0-29FF-6A4E-8769-3D74A3DB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94E-0542-D143-9FEA-E70A074FE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34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793CB9-7BF4-4E48-9F0C-9FF881CBA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370826-E8F9-7A43-B690-21FA64B54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31904-7803-3145-9B75-AA206628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0DAB-6FB3-204A-867F-F30803957C62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E44A2-DBAA-B04F-9E1F-C7EACCA2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92629D-8F41-5042-A01B-19596833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94E-0542-D143-9FEA-E70A074FE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63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556BC-BFD3-6744-A7AA-48855D4A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436E6-90D0-BA4A-8F1C-CFC5D424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F347E5-34E0-AA47-B23E-B0706579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0DAB-6FB3-204A-867F-F30803957C62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F8B44A-068A-7D45-A382-C593AF5F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41A88-8457-5F46-AA45-72ACCEF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94E-0542-D143-9FEA-E70A074FE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7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2E3D5-3307-C84C-A58E-FFF6B0C6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A6023E-A81A-E14B-9E22-684638A1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0AFCFA-E0DD-6843-96E1-8D7B1E1F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0DAB-6FB3-204A-867F-F30803957C62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6B37B-C5D2-C142-810C-8CADB5FF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62697C-76B2-FC41-9E53-DAE08CE1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94E-0542-D143-9FEA-E70A074FE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28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63B94-81A5-7243-915D-85C148DC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36DFF-D6A6-C14D-9D65-4A615C151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498BB6-D7C0-D94F-9E96-29B8A2E42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FC9741-A015-AA41-8682-2DB2C5F5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0DAB-6FB3-204A-867F-F30803957C62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58C44A-58AE-BE40-8621-E3991F34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1CCD1A-0AA9-F944-8479-B53326DA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94E-0542-D143-9FEA-E70A074FE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0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83A5-4BA0-B14B-B2A0-7EBE9B73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C62391-7CC2-B34C-B31C-D044C6EDB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923D66-0FF7-5B4B-9077-9D19944D0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8D74E0-8517-4447-8DAB-83B3108C2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BEAE1A-9623-824C-8867-C577D3349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18DB6E-61C0-244E-A0CF-0CFDEDA2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0DAB-6FB3-204A-867F-F30803957C62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393AEE-B4E2-5D4E-A8CB-2B4F6311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55BE0C-2704-6D49-94E1-5B7F235A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94E-0542-D143-9FEA-E70A074FE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8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A4ECB-EB41-044A-8FA0-379A24D5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454B80-20AA-AD4C-BDAE-6829DD74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0DAB-6FB3-204A-867F-F30803957C62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A3DF17-3A9A-CE4D-A0AB-0F74403F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696737-35AA-0D43-A16C-D1804515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94E-0542-D143-9FEA-E70A074FE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0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CA68A2-7989-9440-B4AF-38818E08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0DAB-6FB3-204A-867F-F30803957C62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6E3BE-606A-8844-B2E4-41256C8D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2057F3-2CC2-5F46-84F1-BC5170BF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94E-0542-D143-9FEA-E70A074FE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0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83A59-C15E-D549-9CFA-DB9538B4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805773-0B79-F84D-9B79-E1AD18DC4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30FDDF-8503-0841-BE79-D7DE94D4F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7C9CA0-8967-2B48-AE08-48C954BC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0DAB-6FB3-204A-867F-F30803957C62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4B85AD-DC72-6C42-A0CF-7BAF7065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26E02C-71B4-AA49-A7AD-41F9CA18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94E-0542-D143-9FEA-E70A074FE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61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EDCD8-6DDA-F745-AB63-295054A7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FBF89-A76A-E544-82E6-CC1A9E21B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A99720-983B-D645-B65E-B82A27DE2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BECD56-5DFA-D345-B7B9-8058655A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0DAB-6FB3-204A-867F-F30803957C62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FEC25E-E04B-E046-BB50-B00763BB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61DB5-5368-F747-8199-7442FFEC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694E-0542-D143-9FEA-E70A074FE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8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A2EEBB-134F-E948-B6D7-30B0A1A4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8E28D-1ED3-C749-A881-CCF71A6D2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1CD3AA-7CE6-BD43-BEA1-AC32BB935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0DAB-6FB3-204A-867F-F30803957C62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8D139-43C1-A54B-BA8A-1CE573424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6E161-DDFC-8347-9B41-886476ACD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1694E-0542-D143-9FEA-E70A074FEA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41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43BBD-968C-8045-BBF8-B91BDCE0A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Oh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food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641CD-1979-6B40-9BA7-CA7167F9A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58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4F052-65A9-1748-9588-5FD53148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73532-B3E1-234F-9312-AFEBAE60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34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Oh my food</vt:lpstr>
      <vt:lpstr>Sommaire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my food</dc:title>
  <dc:creator>ha.azoulay93@gmail.com</dc:creator>
  <cp:lastModifiedBy>ha.azoulay93@gmail.com</cp:lastModifiedBy>
  <cp:revision>1</cp:revision>
  <dcterms:created xsi:type="dcterms:W3CDTF">2022-01-13T20:26:56Z</dcterms:created>
  <dcterms:modified xsi:type="dcterms:W3CDTF">2022-01-13T20:28:09Z</dcterms:modified>
</cp:coreProperties>
</file>