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5110" r:id="rId1"/>
  </p:sldMasterIdLst>
  <p:notesMasterIdLst>
    <p:notesMasterId r:id="rId20"/>
  </p:notesMasterIdLst>
  <p:sldIdLst>
    <p:sldId id="256" r:id="rId2"/>
    <p:sldId id="257" r:id="rId3"/>
    <p:sldId id="261" r:id="rId4"/>
    <p:sldId id="264" r:id="rId5"/>
    <p:sldId id="287" r:id="rId6"/>
    <p:sldId id="295" r:id="rId7"/>
    <p:sldId id="288" r:id="rId8"/>
    <p:sldId id="266" r:id="rId9"/>
    <p:sldId id="263" r:id="rId10"/>
    <p:sldId id="270" r:id="rId11"/>
    <p:sldId id="279" r:id="rId12"/>
    <p:sldId id="259" r:id="rId13"/>
    <p:sldId id="290" r:id="rId14"/>
    <p:sldId id="265" r:id="rId15"/>
    <p:sldId id="293" r:id="rId16"/>
    <p:sldId id="294" r:id="rId17"/>
    <p:sldId id="292" r:id="rId18"/>
    <p:sldId id="278" r:id="rId19"/>
  </p:sldIdLst>
  <p:sldSz cx="9144000" cy="5143500" type="screen16x9"/>
  <p:notesSz cx="6858000" cy="9144000"/>
  <p:embeddedFontLst>
    <p:embeddedFont>
      <p:font typeface="Barlow" panose="020B0604020202020204" charset="0"/>
      <p:regular r:id="rId21"/>
      <p:bold r:id="rId22"/>
      <p:italic r:id="rId23"/>
      <p:boldItalic r:id="rId24"/>
    </p:embeddedFont>
    <p:embeddedFont>
      <p:font typeface="Barlow SemiBold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ABOVI" initials="G" lastIdx="1" clrIdx="0">
    <p:extLst>
      <p:ext uri="{19B8F6BF-5375-455C-9EA6-DF929625EA0E}">
        <p15:presenceInfo xmlns:p15="http://schemas.microsoft.com/office/powerpoint/2012/main" userId="GALABO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2F5997-307A-471D-A26E-680F8B92FFEF}">
  <a:tblStyle styleId="{1D2F5997-307A-471D-A26E-680F8B92F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9T00:16:26.34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719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06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93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060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8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4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172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134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238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3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70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963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59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039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58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249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327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31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27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537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45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39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315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1" r:id="rId1"/>
    <p:sldLayoutId id="2147485112" r:id="rId2"/>
    <p:sldLayoutId id="2147485113" r:id="rId3"/>
    <p:sldLayoutId id="2147485114" r:id="rId4"/>
    <p:sldLayoutId id="2147485115" r:id="rId5"/>
    <p:sldLayoutId id="2147485116" r:id="rId6"/>
    <p:sldLayoutId id="2147485117" r:id="rId7"/>
    <p:sldLayoutId id="2147485118" r:id="rId8"/>
    <p:sldLayoutId id="2147485119" r:id="rId9"/>
    <p:sldLayoutId id="2147485120" r:id="rId10"/>
    <p:sldLayoutId id="2147485121" r:id="rId11"/>
    <p:sldLayoutId id="2147485122" r:id="rId12"/>
    <p:sldLayoutId id="2147485123" r:id="rId13"/>
    <p:sldLayoutId id="2147485124" r:id="rId14"/>
    <p:sldLayoutId id="2147485125" r:id="rId15"/>
    <p:sldLayoutId id="2147485126" r:id="rId16"/>
    <p:sldLayoutId id="2147485127" r:id="rId17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petia/Adatis-tas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80430" y="239356"/>
            <a:ext cx="5161899" cy="41758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HUMOROUS ITEMS AND TOYS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Analyses and machine learning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prepared by:</a:t>
            </a:r>
            <a:br>
              <a:rPr lang="en-US" sz="2000" dirty="0"/>
            </a:br>
            <a:r>
              <a:rPr lang="en-US" sz="2000" dirty="0" err="1"/>
              <a:t>petya</a:t>
            </a:r>
            <a:r>
              <a:rPr lang="en-US" sz="2000" dirty="0"/>
              <a:t> </a:t>
            </a:r>
            <a:r>
              <a:rPr lang="en-US" sz="2000" dirty="0" err="1"/>
              <a:t>mutafchieva</a:t>
            </a:r>
            <a:r>
              <a:rPr lang="en-US" sz="2000" dirty="0"/>
              <a:t> - </a:t>
            </a:r>
            <a:r>
              <a:rPr lang="en-US" sz="2000" dirty="0" err="1"/>
              <a:t>galabova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sz="quarter" idx="12"/>
          </p:nvPr>
        </p:nvSpPr>
        <p:spPr>
          <a:xfrm>
            <a:off x="864394" y="227756"/>
            <a:ext cx="4614862" cy="5214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TOTAL SALES    2013-2016</a:t>
            </a:r>
            <a:endParaRPr sz="3000" dirty="0"/>
          </a:p>
        </p:txBody>
      </p:sp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809625" y="883985"/>
            <a:ext cx="8334376" cy="6225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Barlow SemiBold"/>
                <a:ea typeface="Barlow SemiBold"/>
                <a:cs typeface="Barlow SemiBold"/>
                <a:sym typeface="Barlow SemiBold"/>
              </a:rPr>
              <a:t>146,257,132.30</a:t>
            </a:r>
            <a:endParaRPr sz="4000" b="1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864394" y="1714500"/>
            <a:ext cx="8279606" cy="7206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000" dirty="0">
                <a:solidFill>
                  <a:schemeClr val="accent1"/>
                </a:solidFill>
              </a:rPr>
              <a:t>ONLINE SALES 2013-2016</a:t>
            </a:r>
          </a:p>
          <a:p>
            <a:pPr marL="0" lvl="0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60;p26">
            <a:extLst>
              <a:ext uri="{FF2B5EF4-FFF2-40B4-BE49-F238E27FC236}">
                <a16:creationId xmlns:a16="http://schemas.microsoft.com/office/drawing/2014/main" id="{6B315B65-3F9B-4278-BF73-517B68A9E6CF}"/>
              </a:ext>
            </a:extLst>
          </p:cNvPr>
          <p:cNvSpPr txBox="1">
            <a:spLocks/>
          </p:cNvSpPr>
          <p:nvPr/>
        </p:nvSpPr>
        <p:spPr>
          <a:xfrm rot="10800000" flipV="1">
            <a:off x="864394" y="2282851"/>
            <a:ext cx="5572121" cy="72067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latin typeface="Barlow SemiBold"/>
                <a:ea typeface="Barlow SemiBold"/>
                <a:cs typeface="Barlow SemiBold"/>
                <a:sym typeface="Barlow SemiBold"/>
              </a:rPr>
              <a:t>138,974,520.50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E46E75-3DE3-4DA2-BABD-C125D2FE5D44}"/>
              </a:ext>
            </a:extLst>
          </p:cNvPr>
          <p:cNvSpPr/>
          <p:nvPr/>
        </p:nvSpPr>
        <p:spPr>
          <a:xfrm>
            <a:off x="809625" y="3083016"/>
            <a:ext cx="51131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accent1"/>
                </a:solidFill>
              </a:rPr>
              <a:t>SHOP SALES 2013-201</a:t>
            </a:r>
            <a:r>
              <a:rPr lang="bg-BG" sz="3000" dirty="0">
                <a:solidFill>
                  <a:schemeClr val="accent1"/>
                </a:solidFill>
              </a:rPr>
              <a:t>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9CF07-FB86-45F8-A181-116699E6953F}"/>
              </a:ext>
            </a:extLst>
          </p:cNvPr>
          <p:cNvSpPr/>
          <p:nvPr/>
        </p:nvSpPr>
        <p:spPr>
          <a:xfrm>
            <a:off x="864394" y="3571880"/>
            <a:ext cx="32718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000" b="1" cap="all" dirty="0">
                <a:latin typeface="Barlow SemiBold"/>
                <a:sym typeface="Barlow SemiBold"/>
              </a:rPr>
              <a:t>7,282,611.80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88C7A-5D84-4ED0-B414-FE94288B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" y="38151"/>
            <a:ext cx="9112416" cy="5105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252943" y="1962310"/>
            <a:ext cx="6339914" cy="7788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904277" y="720694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556260" y="297181"/>
            <a:ext cx="5326380" cy="5562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PREDICTIONS IN R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281940" y="1051560"/>
            <a:ext cx="6468904" cy="1760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500" dirty="0"/>
              <a:t>     ARIMA – AUGOREGRESSIVE INTEGRATED MOVING AVERAGE. </a:t>
            </a:r>
          </a:p>
          <a:p>
            <a:pPr indent="-342900">
              <a:buSzPts val="1800"/>
            </a:pPr>
            <a:r>
              <a:rPr lang="en-US" i="1" dirty="0"/>
              <a:t> </a:t>
            </a:r>
            <a:r>
              <a:rPr lang="en-US" sz="1500" dirty="0"/>
              <a:t>forecast a time series using the series past values.</a:t>
            </a:r>
          </a:p>
          <a:p>
            <a:pPr indent="-342900">
              <a:buSzPts val="1800"/>
            </a:pPr>
            <a:r>
              <a:rPr lang="en-US" sz="1500" dirty="0"/>
              <a:t> time series should be stationary – with no seasonality or trends</a:t>
            </a:r>
          </a:p>
          <a:p>
            <a:pPr indent="-342900">
              <a:buSzPts val="1800"/>
            </a:pPr>
            <a:r>
              <a:rPr lang="en-US" sz="1500" dirty="0"/>
              <a:t> logarithms can help to </a:t>
            </a:r>
            <a:r>
              <a:rPr lang="en-US" sz="1500" dirty="0" err="1"/>
              <a:t>stabilise</a:t>
            </a:r>
            <a:r>
              <a:rPr lang="en-US" sz="1500" dirty="0"/>
              <a:t> the variance of a time series.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0" indent="-342900">
              <a:buAutoNum type="arabicPeriod"/>
            </a:pPr>
            <a:endParaRPr lang="bg-BG" sz="1500" dirty="0"/>
          </a:p>
          <a:p>
            <a:pPr marL="0" lvl="0" indent="0">
              <a:buNone/>
            </a:pPr>
            <a:endParaRPr sz="15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1" name="Google Shape;4455;p39">
            <a:extLst>
              <a:ext uri="{FF2B5EF4-FFF2-40B4-BE49-F238E27FC236}">
                <a16:creationId xmlns:a16="http://schemas.microsoft.com/office/drawing/2014/main" id="{A10BE6B8-B60E-4484-95AA-4DE518AEE414}"/>
              </a:ext>
            </a:extLst>
          </p:cNvPr>
          <p:cNvGrpSpPr/>
          <p:nvPr/>
        </p:nvGrpSpPr>
        <p:grpSpPr>
          <a:xfrm>
            <a:off x="556260" y="297181"/>
            <a:ext cx="331808" cy="331307"/>
            <a:chOff x="6660750" y="298550"/>
            <a:chExt cx="396900" cy="396300"/>
          </a:xfrm>
        </p:grpSpPr>
        <p:sp>
          <p:nvSpPr>
            <p:cNvPr id="12" name="Google Shape;4456;p39">
              <a:extLst>
                <a:ext uri="{FF2B5EF4-FFF2-40B4-BE49-F238E27FC236}">
                  <a16:creationId xmlns:a16="http://schemas.microsoft.com/office/drawing/2014/main" id="{1E837EE0-62BF-437F-ACD1-B0FCBC3FC4DD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457;p39">
              <a:extLst>
                <a:ext uri="{FF2B5EF4-FFF2-40B4-BE49-F238E27FC236}">
                  <a16:creationId xmlns:a16="http://schemas.microsoft.com/office/drawing/2014/main" id="{061E1D8C-7E5D-465F-BB27-9D60704BA01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" name="Google Shape;861;p19">
            <a:extLst>
              <a:ext uri="{FF2B5EF4-FFF2-40B4-BE49-F238E27FC236}">
                <a16:creationId xmlns:a16="http://schemas.microsoft.com/office/drawing/2014/main" id="{72DB4435-2FA7-4738-960C-8B8732F02713}"/>
              </a:ext>
            </a:extLst>
          </p:cNvPr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15" name="Google Shape;862;p19">
              <a:extLst>
                <a:ext uri="{FF2B5EF4-FFF2-40B4-BE49-F238E27FC236}">
                  <a16:creationId xmlns:a16="http://schemas.microsoft.com/office/drawing/2014/main" id="{799B26D8-D54E-4730-8FF4-9AB046D3E86F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63;p19">
              <a:extLst>
                <a:ext uri="{FF2B5EF4-FFF2-40B4-BE49-F238E27FC236}">
                  <a16:creationId xmlns:a16="http://schemas.microsoft.com/office/drawing/2014/main" id="{A7B01C07-0147-4CDD-8252-173B45BA870F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64;p19">
              <a:extLst>
                <a:ext uri="{FF2B5EF4-FFF2-40B4-BE49-F238E27FC236}">
                  <a16:creationId xmlns:a16="http://schemas.microsoft.com/office/drawing/2014/main" id="{682FD3E4-B868-4D7B-BF78-C61681C482B6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65;p19">
              <a:extLst>
                <a:ext uri="{FF2B5EF4-FFF2-40B4-BE49-F238E27FC236}">
                  <a16:creationId xmlns:a16="http://schemas.microsoft.com/office/drawing/2014/main" id="{998EE9D4-F57B-4938-B8A4-61901A6A962D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66;p19">
              <a:extLst>
                <a:ext uri="{FF2B5EF4-FFF2-40B4-BE49-F238E27FC236}">
                  <a16:creationId xmlns:a16="http://schemas.microsoft.com/office/drawing/2014/main" id="{2366DD3B-AD97-4BDE-8E56-35FA3F198EE8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67;p19">
              <a:extLst>
                <a:ext uri="{FF2B5EF4-FFF2-40B4-BE49-F238E27FC236}">
                  <a16:creationId xmlns:a16="http://schemas.microsoft.com/office/drawing/2014/main" id="{58CF56D2-8740-4AA2-88E5-EDBBE95BB80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68;p19">
              <a:extLst>
                <a:ext uri="{FF2B5EF4-FFF2-40B4-BE49-F238E27FC236}">
                  <a16:creationId xmlns:a16="http://schemas.microsoft.com/office/drawing/2014/main" id="{95E2325D-B49A-4B29-BAC8-5FF0931C104A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69;p19">
              <a:extLst>
                <a:ext uri="{FF2B5EF4-FFF2-40B4-BE49-F238E27FC236}">
                  <a16:creationId xmlns:a16="http://schemas.microsoft.com/office/drawing/2014/main" id="{D2F00FD7-79A8-4528-B94D-5216FE59B92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70;p19">
              <a:extLst>
                <a:ext uri="{FF2B5EF4-FFF2-40B4-BE49-F238E27FC236}">
                  <a16:creationId xmlns:a16="http://schemas.microsoft.com/office/drawing/2014/main" id="{AA86241B-6E48-495B-A490-5B71F8A6F133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71;p19">
              <a:extLst>
                <a:ext uri="{FF2B5EF4-FFF2-40B4-BE49-F238E27FC236}">
                  <a16:creationId xmlns:a16="http://schemas.microsoft.com/office/drawing/2014/main" id="{A9DE3F5C-EB48-40F2-8AA4-EE06E2AE44ED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72;p19">
              <a:extLst>
                <a:ext uri="{FF2B5EF4-FFF2-40B4-BE49-F238E27FC236}">
                  <a16:creationId xmlns:a16="http://schemas.microsoft.com/office/drawing/2014/main" id="{AEBA868A-AAAB-4A75-A044-5225ACEC7F1F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73;p19">
              <a:extLst>
                <a:ext uri="{FF2B5EF4-FFF2-40B4-BE49-F238E27FC236}">
                  <a16:creationId xmlns:a16="http://schemas.microsoft.com/office/drawing/2014/main" id="{AFA923B9-FF96-41E8-B9A6-F92E274EA631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74;p19">
              <a:extLst>
                <a:ext uri="{FF2B5EF4-FFF2-40B4-BE49-F238E27FC236}">
                  <a16:creationId xmlns:a16="http://schemas.microsoft.com/office/drawing/2014/main" id="{4F65BECC-67EA-4AA9-9E52-F073E681ED70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75;p19">
              <a:extLst>
                <a:ext uri="{FF2B5EF4-FFF2-40B4-BE49-F238E27FC236}">
                  <a16:creationId xmlns:a16="http://schemas.microsoft.com/office/drawing/2014/main" id="{D476CE33-71C3-4652-B8B9-A8C4FEAFFC34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76;p19">
              <a:extLst>
                <a:ext uri="{FF2B5EF4-FFF2-40B4-BE49-F238E27FC236}">
                  <a16:creationId xmlns:a16="http://schemas.microsoft.com/office/drawing/2014/main" id="{2DE5B4D8-02B2-4C59-A2FF-1CEBFA90CFA4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77;p19">
              <a:extLst>
                <a:ext uri="{FF2B5EF4-FFF2-40B4-BE49-F238E27FC236}">
                  <a16:creationId xmlns:a16="http://schemas.microsoft.com/office/drawing/2014/main" id="{ED03AEA6-7F02-482A-A231-881B21D04CBE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78;p19">
              <a:extLst>
                <a:ext uri="{FF2B5EF4-FFF2-40B4-BE49-F238E27FC236}">
                  <a16:creationId xmlns:a16="http://schemas.microsoft.com/office/drawing/2014/main" id="{A667335F-FC61-4E17-8926-FE465ACC5D61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79;p19">
              <a:extLst>
                <a:ext uri="{FF2B5EF4-FFF2-40B4-BE49-F238E27FC236}">
                  <a16:creationId xmlns:a16="http://schemas.microsoft.com/office/drawing/2014/main" id="{FF95A035-8B07-4F40-B066-EFF0277CFD6A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80;p19">
              <a:extLst>
                <a:ext uri="{FF2B5EF4-FFF2-40B4-BE49-F238E27FC236}">
                  <a16:creationId xmlns:a16="http://schemas.microsoft.com/office/drawing/2014/main" id="{8C6AA73B-F347-424D-89B2-850C4D0D568A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81;p19">
              <a:extLst>
                <a:ext uri="{FF2B5EF4-FFF2-40B4-BE49-F238E27FC236}">
                  <a16:creationId xmlns:a16="http://schemas.microsoft.com/office/drawing/2014/main" id="{FB63B2F9-FCB6-4CF1-B93D-9A76F1582ACE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82;p19">
              <a:extLst>
                <a:ext uri="{FF2B5EF4-FFF2-40B4-BE49-F238E27FC236}">
                  <a16:creationId xmlns:a16="http://schemas.microsoft.com/office/drawing/2014/main" id="{DB2046B8-742D-41D7-9E9C-23384154CC5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83;p19">
              <a:extLst>
                <a:ext uri="{FF2B5EF4-FFF2-40B4-BE49-F238E27FC236}">
                  <a16:creationId xmlns:a16="http://schemas.microsoft.com/office/drawing/2014/main" id="{D7350BA5-0EBE-469C-A689-D1C5EF61DFB2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84;p19">
              <a:extLst>
                <a:ext uri="{FF2B5EF4-FFF2-40B4-BE49-F238E27FC236}">
                  <a16:creationId xmlns:a16="http://schemas.microsoft.com/office/drawing/2014/main" id="{EFA3D360-854C-4964-A83E-14F92821374C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85;p19">
              <a:extLst>
                <a:ext uri="{FF2B5EF4-FFF2-40B4-BE49-F238E27FC236}">
                  <a16:creationId xmlns:a16="http://schemas.microsoft.com/office/drawing/2014/main" id="{4136C62E-3955-4EB1-A1C1-0733C92EA31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86;p19">
              <a:extLst>
                <a:ext uri="{FF2B5EF4-FFF2-40B4-BE49-F238E27FC236}">
                  <a16:creationId xmlns:a16="http://schemas.microsoft.com/office/drawing/2014/main" id="{7EC7AFC1-2C12-4C8A-9A2E-65010050BAAB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87;p19">
              <a:extLst>
                <a:ext uri="{FF2B5EF4-FFF2-40B4-BE49-F238E27FC236}">
                  <a16:creationId xmlns:a16="http://schemas.microsoft.com/office/drawing/2014/main" id="{1ECB0A44-0170-4B86-944C-946B26820F3C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88;p19">
              <a:extLst>
                <a:ext uri="{FF2B5EF4-FFF2-40B4-BE49-F238E27FC236}">
                  <a16:creationId xmlns:a16="http://schemas.microsoft.com/office/drawing/2014/main" id="{1CCC503A-BBD4-4C0C-9E42-6C8D742F9C31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89;p19">
              <a:extLst>
                <a:ext uri="{FF2B5EF4-FFF2-40B4-BE49-F238E27FC236}">
                  <a16:creationId xmlns:a16="http://schemas.microsoft.com/office/drawing/2014/main" id="{34EDE0E6-6DE4-4CB1-8BA5-92D89784A1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90;p19">
              <a:extLst>
                <a:ext uri="{FF2B5EF4-FFF2-40B4-BE49-F238E27FC236}">
                  <a16:creationId xmlns:a16="http://schemas.microsoft.com/office/drawing/2014/main" id="{7149E666-EF78-4FA1-B3E4-33B1C943B63D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91;p19">
              <a:extLst>
                <a:ext uri="{FF2B5EF4-FFF2-40B4-BE49-F238E27FC236}">
                  <a16:creationId xmlns:a16="http://schemas.microsoft.com/office/drawing/2014/main" id="{8E08C45B-4411-4BBB-A8B2-3B2D0D31BC93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92;p19">
              <a:extLst>
                <a:ext uri="{FF2B5EF4-FFF2-40B4-BE49-F238E27FC236}">
                  <a16:creationId xmlns:a16="http://schemas.microsoft.com/office/drawing/2014/main" id="{F1EAFD3C-0813-4400-8703-12C9C0F3E5CA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93;p19">
              <a:extLst>
                <a:ext uri="{FF2B5EF4-FFF2-40B4-BE49-F238E27FC236}">
                  <a16:creationId xmlns:a16="http://schemas.microsoft.com/office/drawing/2014/main" id="{1FC43029-B167-423B-92B8-18A19C7E5808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94;p19">
              <a:extLst>
                <a:ext uri="{FF2B5EF4-FFF2-40B4-BE49-F238E27FC236}">
                  <a16:creationId xmlns:a16="http://schemas.microsoft.com/office/drawing/2014/main" id="{FFC5E2B7-1460-47AE-8915-9586115A6F24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895;p19">
              <a:extLst>
                <a:ext uri="{FF2B5EF4-FFF2-40B4-BE49-F238E27FC236}">
                  <a16:creationId xmlns:a16="http://schemas.microsoft.com/office/drawing/2014/main" id="{35A31C90-6FA3-491D-8B59-1B00FEA64C61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96;p19">
              <a:extLst>
                <a:ext uri="{FF2B5EF4-FFF2-40B4-BE49-F238E27FC236}">
                  <a16:creationId xmlns:a16="http://schemas.microsoft.com/office/drawing/2014/main" id="{903AF486-763D-44CD-9666-34017A7A7A37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97;p19">
              <a:extLst>
                <a:ext uri="{FF2B5EF4-FFF2-40B4-BE49-F238E27FC236}">
                  <a16:creationId xmlns:a16="http://schemas.microsoft.com/office/drawing/2014/main" id="{61CEFE9E-13EC-49B5-9F3E-B3FD61C59D75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98;p19">
              <a:extLst>
                <a:ext uri="{FF2B5EF4-FFF2-40B4-BE49-F238E27FC236}">
                  <a16:creationId xmlns:a16="http://schemas.microsoft.com/office/drawing/2014/main" id="{1372582B-BB0F-4985-9468-9AA1C730DBEE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99;p19">
              <a:extLst>
                <a:ext uri="{FF2B5EF4-FFF2-40B4-BE49-F238E27FC236}">
                  <a16:creationId xmlns:a16="http://schemas.microsoft.com/office/drawing/2014/main" id="{81C1121A-1EEF-49E8-A2F7-103068A976DD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00;p19">
              <a:extLst>
                <a:ext uri="{FF2B5EF4-FFF2-40B4-BE49-F238E27FC236}">
                  <a16:creationId xmlns:a16="http://schemas.microsoft.com/office/drawing/2014/main" id="{EA56AAB5-47E3-45CC-84FD-FDC01BF40A38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01;p19">
              <a:extLst>
                <a:ext uri="{FF2B5EF4-FFF2-40B4-BE49-F238E27FC236}">
                  <a16:creationId xmlns:a16="http://schemas.microsoft.com/office/drawing/2014/main" id="{19CF1953-F47E-419F-A61A-4E7F48637101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02;p19">
              <a:extLst>
                <a:ext uri="{FF2B5EF4-FFF2-40B4-BE49-F238E27FC236}">
                  <a16:creationId xmlns:a16="http://schemas.microsoft.com/office/drawing/2014/main" id="{5DBA755D-85D1-443F-BECB-68F2D85584A8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03;p19">
              <a:extLst>
                <a:ext uri="{FF2B5EF4-FFF2-40B4-BE49-F238E27FC236}">
                  <a16:creationId xmlns:a16="http://schemas.microsoft.com/office/drawing/2014/main" id="{4E50FC88-D59B-42CA-84B7-88BE7AF42E59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04;p19">
              <a:extLst>
                <a:ext uri="{FF2B5EF4-FFF2-40B4-BE49-F238E27FC236}">
                  <a16:creationId xmlns:a16="http://schemas.microsoft.com/office/drawing/2014/main" id="{ACFF9F9F-9193-412C-AECD-D1F812AEA20B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905;p19">
              <a:extLst>
                <a:ext uri="{FF2B5EF4-FFF2-40B4-BE49-F238E27FC236}">
                  <a16:creationId xmlns:a16="http://schemas.microsoft.com/office/drawing/2014/main" id="{B8DDD1D9-029B-4FD1-8992-2B837DC354FB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38" name="Google Shape;906;p19">
                <a:extLst>
                  <a:ext uri="{FF2B5EF4-FFF2-40B4-BE49-F238E27FC236}">
                    <a16:creationId xmlns:a16="http://schemas.microsoft.com/office/drawing/2014/main" id="{60013D47-F660-4ED6-96BD-BD2B46BFA54C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907;p19">
                <a:extLst>
                  <a:ext uri="{FF2B5EF4-FFF2-40B4-BE49-F238E27FC236}">
                    <a16:creationId xmlns:a16="http://schemas.microsoft.com/office/drawing/2014/main" id="{212EDDB0-D997-449D-8AC5-CD5D18BD99AE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908;p19">
                <a:extLst>
                  <a:ext uri="{FF2B5EF4-FFF2-40B4-BE49-F238E27FC236}">
                    <a16:creationId xmlns:a16="http://schemas.microsoft.com/office/drawing/2014/main" id="{6A580630-58A8-4698-9E0A-C99E5E112D8B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909;p19">
                <a:extLst>
                  <a:ext uri="{FF2B5EF4-FFF2-40B4-BE49-F238E27FC236}">
                    <a16:creationId xmlns:a16="http://schemas.microsoft.com/office/drawing/2014/main" id="{21C9451F-F25C-4E51-86DB-812AF4E4DA25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910;p19">
                <a:extLst>
                  <a:ext uri="{FF2B5EF4-FFF2-40B4-BE49-F238E27FC236}">
                    <a16:creationId xmlns:a16="http://schemas.microsoft.com/office/drawing/2014/main" id="{BED8E6F8-458D-4F74-BE23-F12A63CE0B3E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911;p19">
                <a:extLst>
                  <a:ext uri="{FF2B5EF4-FFF2-40B4-BE49-F238E27FC236}">
                    <a16:creationId xmlns:a16="http://schemas.microsoft.com/office/drawing/2014/main" id="{AC377FA5-A764-4F50-B58F-10BE60FB3AB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912;p19">
                <a:extLst>
                  <a:ext uri="{FF2B5EF4-FFF2-40B4-BE49-F238E27FC236}">
                    <a16:creationId xmlns:a16="http://schemas.microsoft.com/office/drawing/2014/main" id="{AD1C9538-2D3A-4635-A1D0-16A2D2AE621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913;p19">
                <a:extLst>
                  <a:ext uri="{FF2B5EF4-FFF2-40B4-BE49-F238E27FC236}">
                    <a16:creationId xmlns:a16="http://schemas.microsoft.com/office/drawing/2014/main" id="{4A7F92A1-7053-4B1D-9CB0-F722114F087B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Google Shape;914;p19">
              <a:extLst>
                <a:ext uri="{FF2B5EF4-FFF2-40B4-BE49-F238E27FC236}">
                  <a16:creationId xmlns:a16="http://schemas.microsoft.com/office/drawing/2014/main" id="{9D56264C-0CCB-43FC-8BC1-56246AC38D3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15;p19">
              <a:extLst>
                <a:ext uri="{FF2B5EF4-FFF2-40B4-BE49-F238E27FC236}">
                  <a16:creationId xmlns:a16="http://schemas.microsoft.com/office/drawing/2014/main" id="{D5294D5E-44B3-4DD0-BCDB-6C2B86416109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16;p19">
              <a:extLst>
                <a:ext uri="{FF2B5EF4-FFF2-40B4-BE49-F238E27FC236}">
                  <a16:creationId xmlns:a16="http://schemas.microsoft.com/office/drawing/2014/main" id="{8F8B8EAC-5B14-4446-AA7C-EE49B8FFAB6E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17;p19">
              <a:extLst>
                <a:ext uri="{FF2B5EF4-FFF2-40B4-BE49-F238E27FC236}">
                  <a16:creationId xmlns:a16="http://schemas.microsoft.com/office/drawing/2014/main" id="{B5840B4B-375E-4990-A9BF-E161F53655C9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18;p19">
              <a:extLst>
                <a:ext uri="{FF2B5EF4-FFF2-40B4-BE49-F238E27FC236}">
                  <a16:creationId xmlns:a16="http://schemas.microsoft.com/office/drawing/2014/main" id="{B1885BBA-F549-4C1C-8157-4EC640A96422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19;p19">
              <a:extLst>
                <a:ext uri="{FF2B5EF4-FFF2-40B4-BE49-F238E27FC236}">
                  <a16:creationId xmlns:a16="http://schemas.microsoft.com/office/drawing/2014/main" id="{8CE89E09-6770-4B7F-8B9D-972766F22F9B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20;p19">
              <a:extLst>
                <a:ext uri="{FF2B5EF4-FFF2-40B4-BE49-F238E27FC236}">
                  <a16:creationId xmlns:a16="http://schemas.microsoft.com/office/drawing/2014/main" id="{730A566C-F8A2-4564-9E8C-AC7A1B1E64E4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21;p19">
              <a:extLst>
                <a:ext uri="{FF2B5EF4-FFF2-40B4-BE49-F238E27FC236}">
                  <a16:creationId xmlns:a16="http://schemas.microsoft.com/office/drawing/2014/main" id="{9C68C73C-2D91-44DB-99EB-504204198542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22;p19">
              <a:extLst>
                <a:ext uri="{FF2B5EF4-FFF2-40B4-BE49-F238E27FC236}">
                  <a16:creationId xmlns:a16="http://schemas.microsoft.com/office/drawing/2014/main" id="{E352282C-267C-489F-826B-8C6F616AFEB6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23;p19">
              <a:extLst>
                <a:ext uri="{FF2B5EF4-FFF2-40B4-BE49-F238E27FC236}">
                  <a16:creationId xmlns:a16="http://schemas.microsoft.com/office/drawing/2014/main" id="{D87D6759-FBFF-433C-B871-7DC9E2E9B069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24;p19">
              <a:extLst>
                <a:ext uri="{FF2B5EF4-FFF2-40B4-BE49-F238E27FC236}">
                  <a16:creationId xmlns:a16="http://schemas.microsoft.com/office/drawing/2014/main" id="{D18EA66E-B494-49C1-A49F-9386F3515156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25;p19">
              <a:extLst>
                <a:ext uri="{FF2B5EF4-FFF2-40B4-BE49-F238E27FC236}">
                  <a16:creationId xmlns:a16="http://schemas.microsoft.com/office/drawing/2014/main" id="{0FB944E6-3993-4BD5-8192-2AA98E3360D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26;p19">
              <a:extLst>
                <a:ext uri="{FF2B5EF4-FFF2-40B4-BE49-F238E27FC236}">
                  <a16:creationId xmlns:a16="http://schemas.microsoft.com/office/drawing/2014/main" id="{8CFD3490-F3FF-4721-8E59-B6DD714D9E6D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27;p19">
              <a:extLst>
                <a:ext uri="{FF2B5EF4-FFF2-40B4-BE49-F238E27FC236}">
                  <a16:creationId xmlns:a16="http://schemas.microsoft.com/office/drawing/2014/main" id="{3D51D9DE-C53F-4B34-88BA-6741AFB6B4CD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28;p19">
              <a:extLst>
                <a:ext uri="{FF2B5EF4-FFF2-40B4-BE49-F238E27FC236}">
                  <a16:creationId xmlns:a16="http://schemas.microsoft.com/office/drawing/2014/main" id="{CF7E3AFC-8855-452F-B9AF-7C6E918EE4ED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29;p19">
              <a:extLst>
                <a:ext uri="{FF2B5EF4-FFF2-40B4-BE49-F238E27FC236}">
                  <a16:creationId xmlns:a16="http://schemas.microsoft.com/office/drawing/2014/main" id="{B46E79C3-09E5-48D2-A39F-078F9EF174B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30;p19">
              <a:extLst>
                <a:ext uri="{FF2B5EF4-FFF2-40B4-BE49-F238E27FC236}">
                  <a16:creationId xmlns:a16="http://schemas.microsoft.com/office/drawing/2014/main" id="{CB9E7B85-4EEE-4E3C-AF83-0D04A35D0E05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31;p19">
              <a:extLst>
                <a:ext uri="{FF2B5EF4-FFF2-40B4-BE49-F238E27FC236}">
                  <a16:creationId xmlns:a16="http://schemas.microsoft.com/office/drawing/2014/main" id="{0E252D1C-5A09-4A31-94D5-4ACFC8DDF4BB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32;p19">
              <a:extLst>
                <a:ext uri="{FF2B5EF4-FFF2-40B4-BE49-F238E27FC236}">
                  <a16:creationId xmlns:a16="http://schemas.microsoft.com/office/drawing/2014/main" id="{88FA92C2-C2A6-42BD-A07C-97FC771EEA1E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33;p19">
              <a:extLst>
                <a:ext uri="{FF2B5EF4-FFF2-40B4-BE49-F238E27FC236}">
                  <a16:creationId xmlns:a16="http://schemas.microsoft.com/office/drawing/2014/main" id="{D172330D-CC7C-46CD-B20F-134B03B6BF0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34;p19">
              <a:extLst>
                <a:ext uri="{FF2B5EF4-FFF2-40B4-BE49-F238E27FC236}">
                  <a16:creationId xmlns:a16="http://schemas.microsoft.com/office/drawing/2014/main" id="{AD6158A8-2DC3-404C-AC36-A95DFD0A0EAF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35;p19">
              <a:extLst>
                <a:ext uri="{FF2B5EF4-FFF2-40B4-BE49-F238E27FC236}">
                  <a16:creationId xmlns:a16="http://schemas.microsoft.com/office/drawing/2014/main" id="{8E9DDCA6-650B-48F0-B544-9A7306A072E6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36;p19">
              <a:extLst>
                <a:ext uri="{FF2B5EF4-FFF2-40B4-BE49-F238E27FC236}">
                  <a16:creationId xmlns:a16="http://schemas.microsoft.com/office/drawing/2014/main" id="{26BC7DA6-07F5-4109-830A-0D192023B525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37;p19">
              <a:extLst>
                <a:ext uri="{FF2B5EF4-FFF2-40B4-BE49-F238E27FC236}">
                  <a16:creationId xmlns:a16="http://schemas.microsoft.com/office/drawing/2014/main" id="{F3EA50B4-680D-49FE-AA2A-C9234AFB9449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938;p19">
              <a:extLst>
                <a:ext uri="{FF2B5EF4-FFF2-40B4-BE49-F238E27FC236}">
                  <a16:creationId xmlns:a16="http://schemas.microsoft.com/office/drawing/2014/main" id="{9D4F7695-B143-439E-8982-71FA0767BC4F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939;p19">
              <a:extLst>
                <a:ext uri="{FF2B5EF4-FFF2-40B4-BE49-F238E27FC236}">
                  <a16:creationId xmlns:a16="http://schemas.microsoft.com/office/drawing/2014/main" id="{5234CD24-2931-4E30-8198-09B50C09C88A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940;p19">
              <a:extLst>
                <a:ext uri="{FF2B5EF4-FFF2-40B4-BE49-F238E27FC236}">
                  <a16:creationId xmlns:a16="http://schemas.microsoft.com/office/drawing/2014/main" id="{E2579095-721D-49A8-940B-96E4C56FBBE0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941;p19">
              <a:extLst>
                <a:ext uri="{FF2B5EF4-FFF2-40B4-BE49-F238E27FC236}">
                  <a16:creationId xmlns:a16="http://schemas.microsoft.com/office/drawing/2014/main" id="{41B6D4FA-C47B-4F53-8FC2-ED8A753392B5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942;p19">
              <a:extLst>
                <a:ext uri="{FF2B5EF4-FFF2-40B4-BE49-F238E27FC236}">
                  <a16:creationId xmlns:a16="http://schemas.microsoft.com/office/drawing/2014/main" id="{F5CD4EE1-D417-491A-9AE7-4DBFDB07B44A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943;p19">
              <a:extLst>
                <a:ext uri="{FF2B5EF4-FFF2-40B4-BE49-F238E27FC236}">
                  <a16:creationId xmlns:a16="http://schemas.microsoft.com/office/drawing/2014/main" id="{706A9A2B-1647-473C-A155-DA613D98BBCB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944;p19">
              <a:extLst>
                <a:ext uri="{FF2B5EF4-FFF2-40B4-BE49-F238E27FC236}">
                  <a16:creationId xmlns:a16="http://schemas.microsoft.com/office/drawing/2014/main" id="{9AF40ED0-D8F7-415B-A052-C08756E6C5AF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45;p19">
              <a:extLst>
                <a:ext uri="{FF2B5EF4-FFF2-40B4-BE49-F238E27FC236}">
                  <a16:creationId xmlns:a16="http://schemas.microsoft.com/office/drawing/2014/main" id="{9A5CF8D3-0394-4179-A5FA-F33B1D62DAC3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46;p19">
              <a:extLst>
                <a:ext uri="{FF2B5EF4-FFF2-40B4-BE49-F238E27FC236}">
                  <a16:creationId xmlns:a16="http://schemas.microsoft.com/office/drawing/2014/main" id="{589DF311-26F5-43F6-B68F-619A583E49E8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47;p19">
              <a:extLst>
                <a:ext uri="{FF2B5EF4-FFF2-40B4-BE49-F238E27FC236}">
                  <a16:creationId xmlns:a16="http://schemas.microsoft.com/office/drawing/2014/main" id="{0E15A094-3CE0-46B6-AF35-D25191B69112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48;p19">
              <a:extLst>
                <a:ext uri="{FF2B5EF4-FFF2-40B4-BE49-F238E27FC236}">
                  <a16:creationId xmlns:a16="http://schemas.microsoft.com/office/drawing/2014/main" id="{1E935468-CC83-4F18-9956-4113F9D80C13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9;p19">
              <a:extLst>
                <a:ext uri="{FF2B5EF4-FFF2-40B4-BE49-F238E27FC236}">
                  <a16:creationId xmlns:a16="http://schemas.microsoft.com/office/drawing/2014/main" id="{B28D68CA-8DB5-4645-B853-731A25BD3306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0;p19">
              <a:extLst>
                <a:ext uri="{FF2B5EF4-FFF2-40B4-BE49-F238E27FC236}">
                  <a16:creationId xmlns:a16="http://schemas.microsoft.com/office/drawing/2014/main" id="{073C14F7-1B54-4ED0-A613-1B3FEA31624B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51;p19">
              <a:extLst>
                <a:ext uri="{FF2B5EF4-FFF2-40B4-BE49-F238E27FC236}">
                  <a16:creationId xmlns:a16="http://schemas.microsoft.com/office/drawing/2014/main" id="{77192191-BC53-49FC-8478-A523E1FEA7B0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52;p19">
              <a:extLst>
                <a:ext uri="{FF2B5EF4-FFF2-40B4-BE49-F238E27FC236}">
                  <a16:creationId xmlns:a16="http://schemas.microsoft.com/office/drawing/2014/main" id="{9A58E0A1-90AB-4339-B94D-02BB3B532330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53;p19">
              <a:extLst>
                <a:ext uri="{FF2B5EF4-FFF2-40B4-BE49-F238E27FC236}">
                  <a16:creationId xmlns:a16="http://schemas.microsoft.com/office/drawing/2014/main" id="{BD1861BB-9C6E-4E2E-B9D6-AAACA6963B66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54;p19">
              <a:extLst>
                <a:ext uri="{FF2B5EF4-FFF2-40B4-BE49-F238E27FC236}">
                  <a16:creationId xmlns:a16="http://schemas.microsoft.com/office/drawing/2014/main" id="{A13802C1-126C-4A7C-947A-8E72E3045252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955;p19">
              <a:extLst>
                <a:ext uri="{FF2B5EF4-FFF2-40B4-BE49-F238E27FC236}">
                  <a16:creationId xmlns:a16="http://schemas.microsoft.com/office/drawing/2014/main" id="{8C9050BA-7E3A-48A1-82A0-0EDCD001633E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956;p19">
              <a:extLst>
                <a:ext uri="{FF2B5EF4-FFF2-40B4-BE49-F238E27FC236}">
                  <a16:creationId xmlns:a16="http://schemas.microsoft.com/office/drawing/2014/main" id="{BCEAD290-9070-49F3-902F-9F6F6ADA85E5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957;p19">
              <a:extLst>
                <a:ext uri="{FF2B5EF4-FFF2-40B4-BE49-F238E27FC236}">
                  <a16:creationId xmlns:a16="http://schemas.microsoft.com/office/drawing/2014/main" id="{094A45AD-6CE6-4AB5-99D8-D04CA730B7E3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958;p19">
              <a:extLst>
                <a:ext uri="{FF2B5EF4-FFF2-40B4-BE49-F238E27FC236}">
                  <a16:creationId xmlns:a16="http://schemas.microsoft.com/office/drawing/2014/main" id="{ACD650EF-5EDA-495F-9ADE-69873066AB57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959;p19">
              <a:extLst>
                <a:ext uri="{FF2B5EF4-FFF2-40B4-BE49-F238E27FC236}">
                  <a16:creationId xmlns:a16="http://schemas.microsoft.com/office/drawing/2014/main" id="{EE64A1B2-6BE4-4FF2-B3C8-F4B8C43B70BE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960;p19">
              <a:extLst>
                <a:ext uri="{FF2B5EF4-FFF2-40B4-BE49-F238E27FC236}">
                  <a16:creationId xmlns:a16="http://schemas.microsoft.com/office/drawing/2014/main" id="{F3EFB29F-8B20-4BDA-99C6-AB5257494FB4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961;p19">
              <a:extLst>
                <a:ext uri="{FF2B5EF4-FFF2-40B4-BE49-F238E27FC236}">
                  <a16:creationId xmlns:a16="http://schemas.microsoft.com/office/drawing/2014/main" id="{76424CC8-CE7E-4F51-ACF1-1C354F581CE7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962;p19">
              <a:extLst>
                <a:ext uri="{FF2B5EF4-FFF2-40B4-BE49-F238E27FC236}">
                  <a16:creationId xmlns:a16="http://schemas.microsoft.com/office/drawing/2014/main" id="{345ED0F5-1AE1-4F55-BB19-0320BC7DAF7B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963;p19">
              <a:extLst>
                <a:ext uri="{FF2B5EF4-FFF2-40B4-BE49-F238E27FC236}">
                  <a16:creationId xmlns:a16="http://schemas.microsoft.com/office/drawing/2014/main" id="{4B7645ED-CC8B-4A9C-9473-56832B8E868E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964;p19">
              <a:extLst>
                <a:ext uri="{FF2B5EF4-FFF2-40B4-BE49-F238E27FC236}">
                  <a16:creationId xmlns:a16="http://schemas.microsoft.com/office/drawing/2014/main" id="{2484EF32-5A53-4F4D-94FB-28AD96F298DF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" name="Google Shape;965;p19">
              <a:extLst>
                <a:ext uri="{FF2B5EF4-FFF2-40B4-BE49-F238E27FC236}">
                  <a16:creationId xmlns:a16="http://schemas.microsoft.com/office/drawing/2014/main" id="{7AFB0F07-7D83-4121-AC05-744F45832ACD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18" name="Google Shape;966;p19">
                <a:extLst>
                  <a:ext uri="{FF2B5EF4-FFF2-40B4-BE49-F238E27FC236}">
                    <a16:creationId xmlns:a16="http://schemas.microsoft.com/office/drawing/2014/main" id="{36FE91DA-E68C-48AE-9E04-83EF7ACB9C10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67;p19">
                <a:extLst>
                  <a:ext uri="{FF2B5EF4-FFF2-40B4-BE49-F238E27FC236}">
                    <a16:creationId xmlns:a16="http://schemas.microsoft.com/office/drawing/2014/main" id="{75911578-046F-41FA-91B4-6B86C7ECDD3D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68;p19">
                <a:extLst>
                  <a:ext uri="{FF2B5EF4-FFF2-40B4-BE49-F238E27FC236}">
                    <a16:creationId xmlns:a16="http://schemas.microsoft.com/office/drawing/2014/main" id="{B773B82E-E481-4B0F-AA07-47A07B29CEA5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69;p19">
                <a:extLst>
                  <a:ext uri="{FF2B5EF4-FFF2-40B4-BE49-F238E27FC236}">
                    <a16:creationId xmlns:a16="http://schemas.microsoft.com/office/drawing/2014/main" id="{D9A386D8-B9B5-4F3D-BD7F-11B24612E0F7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70;p19">
                <a:extLst>
                  <a:ext uri="{FF2B5EF4-FFF2-40B4-BE49-F238E27FC236}">
                    <a16:creationId xmlns:a16="http://schemas.microsoft.com/office/drawing/2014/main" id="{3F886750-F56A-463E-BF3F-80CA161FA8F5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71;p19">
                <a:extLst>
                  <a:ext uri="{FF2B5EF4-FFF2-40B4-BE49-F238E27FC236}">
                    <a16:creationId xmlns:a16="http://schemas.microsoft.com/office/drawing/2014/main" id="{54E58356-74DB-41A7-9AA9-25E324A5631F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72;p19">
                <a:extLst>
                  <a:ext uri="{FF2B5EF4-FFF2-40B4-BE49-F238E27FC236}">
                    <a16:creationId xmlns:a16="http://schemas.microsoft.com/office/drawing/2014/main" id="{773E22B8-67B2-4FBD-B08D-B6F306CA22C3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73;p19">
                <a:extLst>
                  <a:ext uri="{FF2B5EF4-FFF2-40B4-BE49-F238E27FC236}">
                    <a16:creationId xmlns:a16="http://schemas.microsoft.com/office/drawing/2014/main" id="{53F92E3F-9144-457B-BBCD-4ED8BC162ED6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74;p19">
                <a:extLst>
                  <a:ext uri="{FF2B5EF4-FFF2-40B4-BE49-F238E27FC236}">
                    <a16:creationId xmlns:a16="http://schemas.microsoft.com/office/drawing/2014/main" id="{0AC73ABF-30C6-4029-B747-C312CDED6450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975;p19">
                <a:extLst>
                  <a:ext uri="{FF2B5EF4-FFF2-40B4-BE49-F238E27FC236}">
                    <a16:creationId xmlns:a16="http://schemas.microsoft.com/office/drawing/2014/main" id="{F2A54A44-289A-4391-ABC1-3D0F91AF49FA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976;p19">
                <a:extLst>
                  <a:ext uri="{FF2B5EF4-FFF2-40B4-BE49-F238E27FC236}">
                    <a16:creationId xmlns:a16="http://schemas.microsoft.com/office/drawing/2014/main" id="{7847D505-0C22-4965-BFA4-76C184DE6927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977;p19">
                <a:extLst>
                  <a:ext uri="{FF2B5EF4-FFF2-40B4-BE49-F238E27FC236}">
                    <a16:creationId xmlns:a16="http://schemas.microsoft.com/office/drawing/2014/main" id="{CC47C14B-150B-451E-ABD8-E35636455411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978;p19">
                <a:extLst>
                  <a:ext uri="{FF2B5EF4-FFF2-40B4-BE49-F238E27FC236}">
                    <a16:creationId xmlns:a16="http://schemas.microsoft.com/office/drawing/2014/main" id="{FC7A72DD-7A0B-4981-84A2-69680B567BA5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979;p19">
                <a:extLst>
                  <a:ext uri="{FF2B5EF4-FFF2-40B4-BE49-F238E27FC236}">
                    <a16:creationId xmlns:a16="http://schemas.microsoft.com/office/drawing/2014/main" id="{26E6B215-DBB7-411A-BBEE-77C5DFD599D5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980;p19">
                <a:extLst>
                  <a:ext uri="{FF2B5EF4-FFF2-40B4-BE49-F238E27FC236}">
                    <a16:creationId xmlns:a16="http://schemas.microsoft.com/office/drawing/2014/main" id="{8A168A84-8577-471E-BCF3-D71476C18488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981;p19">
                <a:extLst>
                  <a:ext uri="{FF2B5EF4-FFF2-40B4-BE49-F238E27FC236}">
                    <a16:creationId xmlns:a16="http://schemas.microsoft.com/office/drawing/2014/main" id="{E521D9AE-E9B1-40CA-AAF0-D1E5C9253E81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982;p19">
                <a:extLst>
                  <a:ext uri="{FF2B5EF4-FFF2-40B4-BE49-F238E27FC236}">
                    <a16:creationId xmlns:a16="http://schemas.microsoft.com/office/drawing/2014/main" id="{B8367E85-9EA4-4A3D-A356-420C4065D128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983;p19">
                <a:extLst>
                  <a:ext uri="{FF2B5EF4-FFF2-40B4-BE49-F238E27FC236}">
                    <a16:creationId xmlns:a16="http://schemas.microsoft.com/office/drawing/2014/main" id="{3EA19D1E-A64C-46DB-AA45-8EBE63C6DF1D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984;p19">
                <a:extLst>
                  <a:ext uri="{FF2B5EF4-FFF2-40B4-BE49-F238E27FC236}">
                    <a16:creationId xmlns:a16="http://schemas.microsoft.com/office/drawing/2014/main" id="{C89D0153-3B59-4A57-9922-72CB7AD78DC3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985;p19">
                <a:extLst>
                  <a:ext uri="{FF2B5EF4-FFF2-40B4-BE49-F238E27FC236}">
                    <a16:creationId xmlns:a16="http://schemas.microsoft.com/office/drawing/2014/main" id="{909B06F0-A8F3-4E78-9D0A-E614681B2816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986;p19">
              <a:extLst>
                <a:ext uri="{FF2B5EF4-FFF2-40B4-BE49-F238E27FC236}">
                  <a16:creationId xmlns:a16="http://schemas.microsoft.com/office/drawing/2014/main" id="{F9DA80B0-F0FF-4022-BAFC-AE11D04D571A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987;p19">
              <a:extLst>
                <a:ext uri="{FF2B5EF4-FFF2-40B4-BE49-F238E27FC236}">
                  <a16:creationId xmlns:a16="http://schemas.microsoft.com/office/drawing/2014/main" id="{D32A39A4-06B7-4242-AA2C-D32F8DB9F023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988;p19">
              <a:extLst>
                <a:ext uri="{FF2B5EF4-FFF2-40B4-BE49-F238E27FC236}">
                  <a16:creationId xmlns:a16="http://schemas.microsoft.com/office/drawing/2014/main" id="{CE6462FD-C945-48E0-8A02-37F126688157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989;p19">
              <a:extLst>
                <a:ext uri="{FF2B5EF4-FFF2-40B4-BE49-F238E27FC236}">
                  <a16:creationId xmlns:a16="http://schemas.microsoft.com/office/drawing/2014/main" id="{E02398BC-5CE5-4F09-91C5-80455340660E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990;p19">
              <a:extLst>
                <a:ext uri="{FF2B5EF4-FFF2-40B4-BE49-F238E27FC236}">
                  <a16:creationId xmlns:a16="http://schemas.microsoft.com/office/drawing/2014/main" id="{EEC2E76C-4E9B-4480-9493-67947EFA6F6C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991;p19">
              <a:extLst>
                <a:ext uri="{FF2B5EF4-FFF2-40B4-BE49-F238E27FC236}">
                  <a16:creationId xmlns:a16="http://schemas.microsoft.com/office/drawing/2014/main" id="{34DCCEB6-829C-4C1A-85DE-8C80781987A9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992;p19">
              <a:extLst>
                <a:ext uri="{FF2B5EF4-FFF2-40B4-BE49-F238E27FC236}">
                  <a16:creationId xmlns:a16="http://schemas.microsoft.com/office/drawing/2014/main" id="{41EAC1BF-8FF9-445B-8243-42270D377BFE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575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828783" y="315768"/>
            <a:ext cx="3451524" cy="49957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GENERAL STEPS</a:t>
            </a: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82679" y="949629"/>
            <a:ext cx="3342561" cy="337853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Extracting 4 tables for predictions: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Order Date + Total Sales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Order Date + Online Sales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Order Date + Order ID 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Order Date + Shop Sales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Modeling data in R 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Fitting </a:t>
            </a:r>
            <a:r>
              <a:rPr lang="en-US" i="1" dirty="0" err="1"/>
              <a:t>auto.arima</a:t>
            </a:r>
            <a:r>
              <a:rPr lang="en-US" i="1" dirty="0"/>
              <a:t> on each table separately.</a:t>
            </a:r>
          </a:p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Making a data frame with the actual and forecasted price</a:t>
            </a:r>
          </a:p>
          <a:p>
            <a:pPr marL="3429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1F837-8141-4C68-BBFF-0001FB2AC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307" y="1037166"/>
            <a:ext cx="2270053" cy="3069168"/>
          </a:xfrm>
          <a:prstGeom prst="rect">
            <a:avLst/>
          </a:prstGeom>
        </p:spPr>
      </p:pic>
      <p:grpSp>
        <p:nvGrpSpPr>
          <p:cNvPr id="51" name="Google Shape;4566;p39">
            <a:extLst>
              <a:ext uri="{FF2B5EF4-FFF2-40B4-BE49-F238E27FC236}">
                <a16:creationId xmlns:a16="http://schemas.microsoft.com/office/drawing/2014/main" id="{01B93D8C-3DD0-4A42-9972-D281DFB19E2D}"/>
              </a:ext>
            </a:extLst>
          </p:cNvPr>
          <p:cNvGrpSpPr/>
          <p:nvPr/>
        </p:nvGrpSpPr>
        <p:grpSpPr>
          <a:xfrm>
            <a:off x="387108" y="388937"/>
            <a:ext cx="346104" cy="353231"/>
            <a:chOff x="3955900" y="2984500"/>
            <a:chExt cx="414000" cy="422525"/>
          </a:xfrm>
        </p:grpSpPr>
        <p:sp>
          <p:nvSpPr>
            <p:cNvPr id="52" name="Google Shape;4567;p39">
              <a:extLst>
                <a:ext uri="{FF2B5EF4-FFF2-40B4-BE49-F238E27FC236}">
                  <a16:creationId xmlns:a16="http://schemas.microsoft.com/office/drawing/2014/main" id="{824F62AE-9C29-41B1-82DD-1FAA4DE7BE1B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4568;p39">
              <a:extLst>
                <a:ext uri="{FF2B5EF4-FFF2-40B4-BE49-F238E27FC236}">
                  <a16:creationId xmlns:a16="http://schemas.microsoft.com/office/drawing/2014/main" id="{1E185AF3-8F7C-4093-A3FF-A22EEB5E682B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4569;p39">
              <a:extLst>
                <a:ext uri="{FF2B5EF4-FFF2-40B4-BE49-F238E27FC236}">
                  <a16:creationId xmlns:a16="http://schemas.microsoft.com/office/drawing/2014/main" id="{5C897FAB-59A8-46C4-BF56-38FD94A24F2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4EACE1D-E702-45E2-9DD9-CC714F04A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80" y="1063337"/>
            <a:ext cx="2407920" cy="3059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828783" y="315768"/>
            <a:ext cx="3451524" cy="49957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GENERAL STEPS</a:t>
            </a:r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82679" y="949629"/>
            <a:ext cx="3553540" cy="337853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Next:</a:t>
            </a:r>
          </a:p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Calculating the error.</a:t>
            </a:r>
          </a:p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Loading the forecasted tables in Power BI</a:t>
            </a:r>
          </a:p>
          <a:p>
            <a:pPr mar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Joining all forecasted columns in one table</a:t>
            </a:r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r>
              <a:rPr lang="en-US" i="1" dirty="0"/>
              <a:t>Adding an index column of the new table and making a relationship with the fact table</a:t>
            </a:r>
          </a:p>
          <a:p>
            <a:pPr marL="0" lvl="0" indent="0">
              <a:buSzPct val="100000"/>
              <a:buNone/>
            </a:pPr>
            <a:endParaRPr lang="en-US" i="1" dirty="0"/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lvl="0" indent="-228600">
              <a:buSzPct val="100000"/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1" name="Google Shape;4566;p39">
            <a:extLst>
              <a:ext uri="{FF2B5EF4-FFF2-40B4-BE49-F238E27FC236}">
                <a16:creationId xmlns:a16="http://schemas.microsoft.com/office/drawing/2014/main" id="{01B93D8C-3DD0-4A42-9972-D281DFB19E2D}"/>
              </a:ext>
            </a:extLst>
          </p:cNvPr>
          <p:cNvGrpSpPr/>
          <p:nvPr/>
        </p:nvGrpSpPr>
        <p:grpSpPr>
          <a:xfrm>
            <a:off x="387108" y="388937"/>
            <a:ext cx="346104" cy="353231"/>
            <a:chOff x="3955900" y="2984500"/>
            <a:chExt cx="414000" cy="422525"/>
          </a:xfrm>
        </p:grpSpPr>
        <p:sp>
          <p:nvSpPr>
            <p:cNvPr id="52" name="Google Shape;4567;p39">
              <a:extLst>
                <a:ext uri="{FF2B5EF4-FFF2-40B4-BE49-F238E27FC236}">
                  <a16:creationId xmlns:a16="http://schemas.microsoft.com/office/drawing/2014/main" id="{824F62AE-9C29-41B1-82DD-1FAA4DE7BE1B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4568;p39">
              <a:extLst>
                <a:ext uri="{FF2B5EF4-FFF2-40B4-BE49-F238E27FC236}">
                  <a16:creationId xmlns:a16="http://schemas.microsoft.com/office/drawing/2014/main" id="{1E185AF3-8F7C-4093-A3FF-A22EEB5E682B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4569;p39">
              <a:extLst>
                <a:ext uri="{FF2B5EF4-FFF2-40B4-BE49-F238E27FC236}">
                  <a16:creationId xmlns:a16="http://schemas.microsoft.com/office/drawing/2014/main" id="{5C897FAB-59A8-46C4-BF56-38FD94A24F2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6771B3-FAF7-4105-8A20-88E075ED8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695" y="140864"/>
            <a:ext cx="4280305" cy="44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6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52F69-C566-4012-99F6-E1232AA56C5A}"/>
              </a:ext>
            </a:extLst>
          </p:cNvPr>
          <p:cNvSpPr/>
          <p:nvPr/>
        </p:nvSpPr>
        <p:spPr>
          <a:xfrm>
            <a:off x="333553" y="434341"/>
            <a:ext cx="6435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MEASURES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354D9-BD34-4257-A1B7-710F4F09B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3" y="503615"/>
            <a:ext cx="298730" cy="323116"/>
          </a:xfrm>
          <a:prstGeom prst="rect">
            <a:avLst/>
          </a:prstGeom>
        </p:spPr>
      </p:pic>
      <p:grpSp>
        <p:nvGrpSpPr>
          <p:cNvPr id="138" name="Google Shape;744;p18">
            <a:extLst>
              <a:ext uri="{FF2B5EF4-FFF2-40B4-BE49-F238E27FC236}">
                <a16:creationId xmlns:a16="http://schemas.microsoft.com/office/drawing/2014/main" id="{004985ED-A905-4143-915D-BD6A51E3D42D}"/>
              </a:ext>
            </a:extLst>
          </p:cNvPr>
          <p:cNvGrpSpPr/>
          <p:nvPr/>
        </p:nvGrpSpPr>
        <p:grpSpPr>
          <a:xfrm>
            <a:off x="6481372" y="1676400"/>
            <a:ext cx="2571188" cy="2842736"/>
            <a:chOff x="2152750" y="190500"/>
            <a:chExt cx="4293756" cy="4762499"/>
          </a:xfrm>
        </p:grpSpPr>
        <p:sp>
          <p:nvSpPr>
            <p:cNvPr id="139" name="Google Shape;745;p18">
              <a:extLst>
                <a:ext uri="{FF2B5EF4-FFF2-40B4-BE49-F238E27FC236}">
                  <a16:creationId xmlns:a16="http://schemas.microsoft.com/office/drawing/2014/main" id="{AF47FDCE-FE51-44CC-9A96-11645FBCA777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46;p18">
              <a:extLst>
                <a:ext uri="{FF2B5EF4-FFF2-40B4-BE49-F238E27FC236}">
                  <a16:creationId xmlns:a16="http://schemas.microsoft.com/office/drawing/2014/main" id="{08A038BD-8EDD-4CC4-8396-11A5EE8AC8EA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47;p18">
              <a:extLst>
                <a:ext uri="{FF2B5EF4-FFF2-40B4-BE49-F238E27FC236}">
                  <a16:creationId xmlns:a16="http://schemas.microsoft.com/office/drawing/2014/main" id="{D84B7B1B-6196-4DC3-A51B-89AC44A273A4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48;p18">
              <a:extLst>
                <a:ext uri="{FF2B5EF4-FFF2-40B4-BE49-F238E27FC236}">
                  <a16:creationId xmlns:a16="http://schemas.microsoft.com/office/drawing/2014/main" id="{5EF662A8-4378-4107-982A-A41A51E13350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49;p18">
              <a:extLst>
                <a:ext uri="{FF2B5EF4-FFF2-40B4-BE49-F238E27FC236}">
                  <a16:creationId xmlns:a16="http://schemas.microsoft.com/office/drawing/2014/main" id="{F51FD88A-4FA3-4FC8-9014-413B532F3163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50;p18">
              <a:extLst>
                <a:ext uri="{FF2B5EF4-FFF2-40B4-BE49-F238E27FC236}">
                  <a16:creationId xmlns:a16="http://schemas.microsoft.com/office/drawing/2014/main" id="{070BEA74-BA24-4F73-BBF7-74C9011657CC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51;p18">
              <a:extLst>
                <a:ext uri="{FF2B5EF4-FFF2-40B4-BE49-F238E27FC236}">
                  <a16:creationId xmlns:a16="http://schemas.microsoft.com/office/drawing/2014/main" id="{0A18C6B0-D49B-4D80-AE2E-1184B3B82B5F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52;p18">
              <a:extLst>
                <a:ext uri="{FF2B5EF4-FFF2-40B4-BE49-F238E27FC236}">
                  <a16:creationId xmlns:a16="http://schemas.microsoft.com/office/drawing/2014/main" id="{179A7190-46B1-4E90-8B59-FCCA16BBDD7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53;p18">
              <a:extLst>
                <a:ext uri="{FF2B5EF4-FFF2-40B4-BE49-F238E27FC236}">
                  <a16:creationId xmlns:a16="http://schemas.microsoft.com/office/drawing/2014/main" id="{0047FC82-912A-4CF7-B4A4-5DA03C1C3F80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54;p18">
              <a:extLst>
                <a:ext uri="{FF2B5EF4-FFF2-40B4-BE49-F238E27FC236}">
                  <a16:creationId xmlns:a16="http://schemas.microsoft.com/office/drawing/2014/main" id="{7BC2B08E-9EB1-4290-B320-67C6880F8427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55;p18">
              <a:extLst>
                <a:ext uri="{FF2B5EF4-FFF2-40B4-BE49-F238E27FC236}">
                  <a16:creationId xmlns:a16="http://schemas.microsoft.com/office/drawing/2014/main" id="{759BAA84-9BA3-4B85-B8A7-5F241FC0B80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56;p18">
              <a:extLst>
                <a:ext uri="{FF2B5EF4-FFF2-40B4-BE49-F238E27FC236}">
                  <a16:creationId xmlns:a16="http://schemas.microsoft.com/office/drawing/2014/main" id="{6A6987CD-1F41-4F2E-8A72-6D447228FB1A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7;p18">
              <a:extLst>
                <a:ext uri="{FF2B5EF4-FFF2-40B4-BE49-F238E27FC236}">
                  <a16:creationId xmlns:a16="http://schemas.microsoft.com/office/drawing/2014/main" id="{2730D911-EB56-4925-8277-DFC93878A9B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8;p18">
              <a:extLst>
                <a:ext uri="{FF2B5EF4-FFF2-40B4-BE49-F238E27FC236}">
                  <a16:creationId xmlns:a16="http://schemas.microsoft.com/office/drawing/2014/main" id="{C016F153-45D9-49FC-8E84-0EE58016970D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9;p18">
              <a:extLst>
                <a:ext uri="{FF2B5EF4-FFF2-40B4-BE49-F238E27FC236}">
                  <a16:creationId xmlns:a16="http://schemas.microsoft.com/office/drawing/2014/main" id="{A728CF58-CF2C-467B-BC4F-D2C0C524DD11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60;p18">
              <a:extLst>
                <a:ext uri="{FF2B5EF4-FFF2-40B4-BE49-F238E27FC236}">
                  <a16:creationId xmlns:a16="http://schemas.microsoft.com/office/drawing/2014/main" id="{6E70644E-704D-4D3E-8F1D-14CE426EDE96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61;p18">
              <a:extLst>
                <a:ext uri="{FF2B5EF4-FFF2-40B4-BE49-F238E27FC236}">
                  <a16:creationId xmlns:a16="http://schemas.microsoft.com/office/drawing/2014/main" id="{2F369DF7-3D37-49EF-92A8-96D4AC3035CE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62;p18">
              <a:extLst>
                <a:ext uri="{FF2B5EF4-FFF2-40B4-BE49-F238E27FC236}">
                  <a16:creationId xmlns:a16="http://schemas.microsoft.com/office/drawing/2014/main" id="{E5293BD5-50CD-412D-943F-4A19D347B602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63;p18">
              <a:extLst>
                <a:ext uri="{FF2B5EF4-FFF2-40B4-BE49-F238E27FC236}">
                  <a16:creationId xmlns:a16="http://schemas.microsoft.com/office/drawing/2014/main" id="{F0B6C527-EBB8-45DE-AEBF-913F5B5A7E61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64;p18">
              <a:extLst>
                <a:ext uri="{FF2B5EF4-FFF2-40B4-BE49-F238E27FC236}">
                  <a16:creationId xmlns:a16="http://schemas.microsoft.com/office/drawing/2014/main" id="{F3F39619-8EDF-4D55-8B89-CE1B2C4E16BE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65;p18">
              <a:extLst>
                <a:ext uri="{FF2B5EF4-FFF2-40B4-BE49-F238E27FC236}">
                  <a16:creationId xmlns:a16="http://schemas.microsoft.com/office/drawing/2014/main" id="{F04CAC77-BAAF-492B-96EA-824BFB57A0D3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66;p18">
              <a:extLst>
                <a:ext uri="{FF2B5EF4-FFF2-40B4-BE49-F238E27FC236}">
                  <a16:creationId xmlns:a16="http://schemas.microsoft.com/office/drawing/2014/main" id="{58984BA0-36E1-4898-97CB-1F5AA6F9442C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7;p18">
              <a:extLst>
                <a:ext uri="{FF2B5EF4-FFF2-40B4-BE49-F238E27FC236}">
                  <a16:creationId xmlns:a16="http://schemas.microsoft.com/office/drawing/2014/main" id="{1711619C-E960-4F25-A1A8-9D805C184F67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8;p18">
              <a:extLst>
                <a:ext uri="{FF2B5EF4-FFF2-40B4-BE49-F238E27FC236}">
                  <a16:creationId xmlns:a16="http://schemas.microsoft.com/office/drawing/2014/main" id="{8D5225B5-F25D-426E-B130-F8E3C560D6F7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9;p18">
              <a:extLst>
                <a:ext uri="{FF2B5EF4-FFF2-40B4-BE49-F238E27FC236}">
                  <a16:creationId xmlns:a16="http://schemas.microsoft.com/office/drawing/2014/main" id="{0D06F2D5-C8D1-41E6-ABCC-7574C136395D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70;p18">
              <a:extLst>
                <a:ext uri="{FF2B5EF4-FFF2-40B4-BE49-F238E27FC236}">
                  <a16:creationId xmlns:a16="http://schemas.microsoft.com/office/drawing/2014/main" id="{88590FCC-E179-4147-89B0-C5A6540B210D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71;p18">
              <a:extLst>
                <a:ext uri="{FF2B5EF4-FFF2-40B4-BE49-F238E27FC236}">
                  <a16:creationId xmlns:a16="http://schemas.microsoft.com/office/drawing/2014/main" id="{4B656295-FCD5-4B2D-A818-13611E5358C2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72;p18">
              <a:extLst>
                <a:ext uri="{FF2B5EF4-FFF2-40B4-BE49-F238E27FC236}">
                  <a16:creationId xmlns:a16="http://schemas.microsoft.com/office/drawing/2014/main" id="{B62B1E4B-74DF-4A65-B69C-2B5DAFB7AD64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73;p18">
              <a:extLst>
                <a:ext uri="{FF2B5EF4-FFF2-40B4-BE49-F238E27FC236}">
                  <a16:creationId xmlns:a16="http://schemas.microsoft.com/office/drawing/2014/main" id="{10DE71C9-AABD-4EDE-AA6F-7E840B8334B8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74;p18">
              <a:extLst>
                <a:ext uri="{FF2B5EF4-FFF2-40B4-BE49-F238E27FC236}">
                  <a16:creationId xmlns:a16="http://schemas.microsoft.com/office/drawing/2014/main" id="{A357C601-C2B1-4598-9772-0CBF92431351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75;p18">
              <a:extLst>
                <a:ext uri="{FF2B5EF4-FFF2-40B4-BE49-F238E27FC236}">
                  <a16:creationId xmlns:a16="http://schemas.microsoft.com/office/drawing/2014/main" id="{182C509F-0074-4EA1-9142-53018D6D5AC5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76;p18">
              <a:extLst>
                <a:ext uri="{FF2B5EF4-FFF2-40B4-BE49-F238E27FC236}">
                  <a16:creationId xmlns:a16="http://schemas.microsoft.com/office/drawing/2014/main" id="{AE5C3A44-78D3-40F6-97EB-FF76C96736BB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7;p18">
              <a:extLst>
                <a:ext uri="{FF2B5EF4-FFF2-40B4-BE49-F238E27FC236}">
                  <a16:creationId xmlns:a16="http://schemas.microsoft.com/office/drawing/2014/main" id="{7BF8F5A3-9A5E-436D-BDF4-790B7A8B84CA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8;p18">
              <a:extLst>
                <a:ext uri="{FF2B5EF4-FFF2-40B4-BE49-F238E27FC236}">
                  <a16:creationId xmlns:a16="http://schemas.microsoft.com/office/drawing/2014/main" id="{907F39CA-806F-41A9-8AB0-C552373F0E1E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9;p18">
              <a:extLst>
                <a:ext uri="{FF2B5EF4-FFF2-40B4-BE49-F238E27FC236}">
                  <a16:creationId xmlns:a16="http://schemas.microsoft.com/office/drawing/2014/main" id="{22551102-FB1F-4A13-8EA0-E213A92C828A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80;p18">
              <a:extLst>
                <a:ext uri="{FF2B5EF4-FFF2-40B4-BE49-F238E27FC236}">
                  <a16:creationId xmlns:a16="http://schemas.microsoft.com/office/drawing/2014/main" id="{17108D4A-AD90-496F-8507-E5981D7AB984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81;p18">
              <a:extLst>
                <a:ext uri="{FF2B5EF4-FFF2-40B4-BE49-F238E27FC236}">
                  <a16:creationId xmlns:a16="http://schemas.microsoft.com/office/drawing/2014/main" id="{1693283D-5751-4805-8345-0BBA0580A36D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82;p18">
              <a:extLst>
                <a:ext uri="{FF2B5EF4-FFF2-40B4-BE49-F238E27FC236}">
                  <a16:creationId xmlns:a16="http://schemas.microsoft.com/office/drawing/2014/main" id="{272E222D-8030-4990-A6B3-3801D60907F4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83;p18">
              <a:extLst>
                <a:ext uri="{FF2B5EF4-FFF2-40B4-BE49-F238E27FC236}">
                  <a16:creationId xmlns:a16="http://schemas.microsoft.com/office/drawing/2014/main" id="{09827DCB-A8B3-4916-A7B4-D7705DA6112E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84;p18">
              <a:extLst>
                <a:ext uri="{FF2B5EF4-FFF2-40B4-BE49-F238E27FC236}">
                  <a16:creationId xmlns:a16="http://schemas.microsoft.com/office/drawing/2014/main" id="{5826F982-54B0-466F-9B15-A60D2DE77D76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85;p18">
              <a:extLst>
                <a:ext uri="{FF2B5EF4-FFF2-40B4-BE49-F238E27FC236}">
                  <a16:creationId xmlns:a16="http://schemas.microsoft.com/office/drawing/2014/main" id="{FD64B95D-FAA1-47A8-A642-DA3FFDD1B3D2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86;p18">
              <a:extLst>
                <a:ext uri="{FF2B5EF4-FFF2-40B4-BE49-F238E27FC236}">
                  <a16:creationId xmlns:a16="http://schemas.microsoft.com/office/drawing/2014/main" id="{E4A5EAB5-D68E-4F49-977A-58727FFDFF76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7;p18">
              <a:extLst>
                <a:ext uri="{FF2B5EF4-FFF2-40B4-BE49-F238E27FC236}">
                  <a16:creationId xmlns:a16="http://schemas.microsoft.com/office/drawing/2014/main" id="{B2D1D691-7F7A-48C3-9751-BD0ACC513A2F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8;p18">
              <a:extLst>
                <a:ext uri="{FF2B5EF4-FFF2-40B4-BE49-F238E27FC236}">
                  <a16:creationId xmlns:a16="http://schemas.microsoft.com/office/drawing/2014/main" id="{75F5D22D-5519-403C-AC1C-2268EA080D3B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9;p18">
              <a:extLst>
                <a:ext uri="{FF2B5EF4-FFF2-40B4-BE49-F238E27FC236}">
                  <a16:creationId xmlns:a16="http://schemas.microsoft.com/office/drawing/2014/main" id="{68322880-0AF3-4595-8C52-3B4C3A1B4543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90;p18">
              <a:extLst>
                <a:ext uri="{FF2B5EF4-FFF2-40B4-BE49-F238E27FC236}">
                  <a16:creationId xmlns:a16="http://schemas.microsoft.com/office/drawing/2014/main" id="{BC46CACA-A160-4C2F-A158-D81FCCD06DEE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91;p18">
              <a:extLst>
                <a:ext uri="{FF2B5EF4-FFF2-40B4-BE49-F238E27FC236}">
                  <a16:creationId xmlns:a16="http://schemas.microsoft.com/office/drawing/2014/main" id="{858DDB64-68D5-48D1-9C2E-2F09A03804C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92;p18">
              <a:extLst>
                <a:ext uri="{FF2B5EF4-FFF2-40B4-BE49-F238E27FC236}">
                  <a16:creationId xmlns:a16="http://schemas.microsoft.com/office/drawing/2014/main" id="{E0CF4BF0-0883-4683-9B0D-2C934A50D73E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93;p18">
              <a:extLst>
                <a:ext uri="{FF2B5EF4-FFF2-40B4-BE49-F238E27FC236}">
                  <a16:creationId xmlns:a16="http://schemas.microsoft.com/office/drawing/2014/main" id="{1A4F3AD6-18DE-4486-AE44-8647FFCB2584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94;p18">
              <a:extLst>
                <a:ext uri="{FF2B5EF4-FFF2-40B4-BE49-F238E27FC236}">
                  <a16:creationId xmlns:a16="http://schemas.microsoft.com/office/drawing/2014/main" id="{05381ADD-0DB4-4A1C-9A63-0DD74D93E731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95;p18">
              <a:extLst>
                <a:ext uri="{FF2B5EF4-FFF2-40B4-BE49-F238E27FC236}">
                  <a16:creationId xmlns:a16="http://schemas.microsoft.com/office/drawing/2014/main" id="{D060EA1F-0215-4998-87B9-E716F8412BB8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96;p18">
              <a:extLst>
                <a:ext uri="{FF2B5EF4-FFF2-40B4-BE49-F238E27FC236}">
                  <a16:creationId xmlns:a16="http://schemas.microsoft.com/office/drawing/2014/main" id="{4882B0BB-9558-46D0-831E-9D04456722AC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7;p18">
              <a:extLst>
                <a:ext uri="{FF2B5EF4-FFF2-40B4-BE49-F238E27FC236}">
                  <a16:creationId xmlns:a16="http://schemas.microsoft.com/office/drawing/2014/main" id="{8D3953D2-EDA8-478F-94E0-5E567AD1406F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8;p18">
              <a:extLst>
                <a:ext uri="{FF2B5EF4-FFF2-40B4-BE49-F238E27FC236}">
                  <a16:creationId xmlns:a16="http://schemas.microsoft.com/office/drawing/2014/main" id="{49E54FA1-2616-4C78-BDF0-0F45D258B42A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9;p18">
              <a:extLst>
                <a:ext uri="{FF2B5EF4-FFF2-40B4-BE49-F238E27FC236}">
                  <a16:creationId xmlns:a16="http://schemas.microsoft.com/office/drawing/2014/main" id="{C6285EED-10FC-4093-A0EC-772BC6218947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00;p18">
              <a:extLst>
                <a:ext uri="{FF2B5EF4-FFF2-40B4-BE49-F238E27FC236}">
                  <a16:creationId xmlns:a16="http://schemas.microsoft.com/office/drawing/2014/main" id="{2242061D-91A7-435F-A62D-CBE17A3ECC96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01;p18">
              <a:extLst>
                <a:ext uri="{FF2B5EF4-FFF2-40B4-BE49-F238E27FC236}">
                  <a16:creationId xmlns:a16="http://schemas.microsoft.com/office/drawing/2014/main" id="{D291757B-9154-46A0-AF8C-ACE8B772D9FC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02;p18">
              <a:extLst>
                <a:ext uri="{FF2B5EF4-FFF2-40B4-BE49-F238E27FC236}">
                  <a16:creationId xmlns:a16="http://schemas.microsoft.com/office/drawing/2014/main" id="{BFCF1D27-A8B9-4257-B916-6E59051DA9E4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03;p18">
              <a:extLst>
                <a:ext uri="{FF2B5EF4-FFF2-40B4-BE49-F238E27FC236}">
                  <a16:creationId xmlns:a16="http://schemas.microsoft.com/office/drawing/2014/main" id="{C3A7A2D0-1685-41E7-A7B5-A1F1E3208BCF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04;p18">
              <a:extLst>
                <a:ext uri="{FF2B5EF4-FFF2-40B4-BE49-F238E27FC236}">
                  <a16:creationId xmlns:a16="http://schemas.microsoft.com/office/drawing/2014/main" id="{BFCAA1A6-57DD-4C90-B0F1-909EA6E84187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05;p18">
              <a:extLst>
                <a:ext uri="{FF2B5EF4-FFF2-40B4-BE49-F238E27FC236}">
                  <a16:creationId xmlns:a16="http://schemas.microsoft.com/office/drawing/2014/main" id="{E280EB24-E504-4185-82A5-C62FFACDE236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06;p18">
              <a:extLst>
                <a:ext uri="{FF2B5EF4-FFF2-40B4-BE49-F238E27FC236}">
                  <a16:creationId xmlns:a16="http://schemas.microsoft.com/office/drawing/2014/main" id="{3D2FB0DB-1DD9-4EFB-9F91-6A75EA6308CC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7;p18">
              <a:extLst>
                <a:ext uri="{FF2B5EF4-FFF2-40B4-BE49-F238E27FC236}">
                  <a16:creationId xmlns:a16="http://schemas.microsoft.com/office/drawing/2014/main" id="{4FCB83ED-6105-4524-8017-716C7C5505A4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8;p18">
              <a:extLst>
                <a:ext uri="{FF2B5EF4-FFF2-40B4-BE49-F238E27FC236}">
                  <a16:creationId xmlns:a16="http://schemas.microsoft.com/office/drawing/2014/main" id="{92662801-377E-4D94-AD3B-B364BCA23264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9;p18">
              <a:extLst>
                <a:ext uri="{FF2B5EF4-FFF2-40B4-BE49-F238E27FC236}">
                  <a16:creationId xmlns:a16="http://schemas.microsoft.com/office/drawing/2014/main" id="{5C9C2C35-9884-476F-A7B1-DE0D20166728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10;p18">
              <a:extLst>
                <a:ext uri="{FF2B5EF4-FFF2-40B4-BE49-F238E27FC236}">
                  <a16:creationId xmlns:a16="http://schemas.microsoft.com/office/drawing/2014/main" id="{044E8C8F-181A-4129-8E81-9A5F1E3AEE03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11;p18">
              <a:extLst>
                <a:ext uri="{FF2B5EF4-FFF2-40B4-BE49-F238E27FC236}">
                  <a16:creationId xmlns:a16="http://schemas.microsoft.com/office/drawing/2014/main" id="{1B5AC1A1-E1C3-43F1-B3AB-DA24FB8DF6E3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12;p18">
              <a:extLst>
                <a:ext uri="{FF2B5EF4-FFF2-40B4-BE49-F238E27FC236}">
                  <a16:creationId xmlns:a16="http://schemas.microsoft.com/office/drawing/2014/main" id="{E073A968-B4A9-4E71-8CC9-7340223A2F2E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13;p18">
              <a:extLst>
                <a:ext uri="{FF2B5EF4-FFF2-40B4-BE49-F238E27FC236}">
                  <a16:creationId xmlns:a16="http://schemas.microsoft.com/office/drawing/2014/main" id="{0C2B475B-E15E-4BAA-81EC-0169BA6FC670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14;p18">
              <a:extLst>
                <a:ext uri="{FF2B5EF4-FFF2-40B4-BE49-F238E27FC236}">
                  <a16:creationId xmlns:a16="http://schemas.microsoft.com/office/drawing/2014/main" id="{505E0391-F7AC-4CF1-A82D-5E9D214A6C05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15;p18">
              <a:extLst>
                <a:ext uri="{FF2B5EF4-FFF2-40B4-BE49-F238E27FC236}">
                  <a16:creationId xmlns:a16="http://schemas.microsoft.com/office/drawing/2014/main" id="{B7143510-EC78-44C2-BB8C-11E1C4BCC210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16;p18">
              <a:extLst>
                <a:ext uri="{FF2B5EF4-FFF2-40B4-BE49-F238E27FC236}">
                  <a16:creationId xmlns:a16="http://schemas.microsoft.com/office/drawing/2014/main" id="{492D36BA-13A7-47BB-B85F-82894C10FB85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7;p18">
              <a:extLst>
                <a:ext uri="{FF2B5EF4-FFF2-40B4-BE49-F238E27FC236}">
                  <a16:creationId xmlns:a16="http://schemas.microsoft.com/office/drawing/2014/main" id="{EAFCB583-27B5-44A7-BA65-D11D2DE517C0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8;p18">
              <a:extLst>
                <a:ext uri="{FF2B5EF4-FFF2-40B4-BE49-F238E27FC236}">
                  <a16:creationId xmlns:a16="http://schemas.microsoft.com/office/drawing/2014/main" id="{C693FEE4-6959-4564-9D20-139D09B0E2F3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" name="Google Shape;819;p18">
              <a:extLst>
                <a:ext uri="{FF2B5EF4-FFF2-40B4-BE49-F238E27FC236}">
                  <a16:creationId xmlns:a16="http://schemas.microsoft.com/office/drawing/2014/main" id="{0E35399D-C354-4F15-821C-6DA8FDD4FC41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38" name="Google Shape;820;p18">
                <a:extLst>
                  <a:ext uri="{FF2B5EF4-FFF2-40B4-BE49-F238E27FC236}">
                    <a16:creationId xmlns:a16="http://schemas.microsoft.com/office/drawing/2014/main" id="{941BA686-4404-4BD1-9E84-F2358F86BBFD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821;p18">
                <a:extLst>
                  <a:ext uri="{FF2B5EF4-FFF2-40B4-BE49-F238E27FC236}">
                    <a16:creationId xmlns:a16="http://schemas.microsoft.com/office/drawing/2014/main" id="{EC774342-85F3-4005-A1D3-C8F95199776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822;p18">
                <a:extLst>
                  <a:ext uri="{FF2B5EF4-FFF2-40B4-BE49-F238E27FC236}">
                    <a16:creationId xmlns:a16="http://schemas.microsoft.com/office/drawing/2014/main" id="{28A26189-DA32-489E-BB6B-F35F85AB2869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23;p18">
                <a:extLst>
                  <a:ext uri="{FF2B5EF4-FFF2-40B4-BE49-F238E27FC236}">
                    <a16:creationId xmlns:a16="http://schemas.microsoft.com/office/drawing/2014/main" id="{A73F9999-7E76-4AA1-B863-891464FEF49B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24;p18">
                <a:extLst>
                  <a:ext uri="{FF2B5EF4-FFF2-40B4-BE49-F238E27FC236}">
                    <a16:creationId xmlns:a16="http://schemas.microsoft.com/office/drawing/2014/main" id="{D3F67B96-B14A-4220-A7FE-976407AF8BBE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25;p18">
                <a:extLst>
                  <a:ext uri="{FF2B5EF4-FFF2-40B4-BE49-F238E27FC236}">
                    <a16:creationId xmlns:a16="http://schemas.microsoft.com/office/drawing/2014/main" id="{BDEB1280-BD2C-4A07-B910-BADF1505E8E8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26;p18">
                <a:extLst>
                  <a:ext uri="{FF2B5EF4-FFF2-40B4-BE49-F238E27FC236}">
                    <a16:creationId xmlns:a16="http://schemas.microsoft.com/office/drawing/2014/main" id="{44EB3429-0492-4C6F-83C0-E847F66E0CC6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827;p18">
                <a:extLst>
                  <a:ext uri="{FF2B5EF4-FFF2-40B4-BE49-F238E27FC236}">
                    <a16:creationId xmlns:a16="http://schemas.microsoft.com/office/drawing/2014/main" id="{BE2C70DF-BA79-4FD6-AF1F-AABA1B352E0D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8;p18">
                <a:extLst>
                  <a:ext uri="{FF2B5EF4-FFF2-40B4-BE49-F238E27FC236}">
                    <a16:creationId xmlns:a16="http://schemas.microsoft.com/office/drawing/2014/main" id="{9B90B18F-5580-43CB-A583-E3079CB5BB4D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829;p18">
              <a:extLst>
                <a:ext uri="{FF2B5EF4-FFF2-40B4-BE49-F238E27FC236}">
                  <a16:creationId xmlns:a16="http://schemas.microsoft.com/office/drawing/2014/main" id="{6E8723D9-E609-4432-87C3-A703AC19D99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33" name="Google Shape;830;p18">
                <a:extLst>
                  <a:ext uri="{FF2B5EF4-FFF2-40B4-BE49-F238E27FC236}">
                    <a16:creationId xmlns:a16="http://schemas.microsoft.com/office/drawing/2014/main" id="{EF7907C8-527D-455B-AF4E-F31D1227E6A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831;p18">
                <a:extLst>
                  <a:ext uri="{FF2B5EF4-FFF2-40B4-BE49-F238E27FC236}">
                    <a16:creationId xmlns:a16="http://schemas.microsoft.com/office/drawing/2014/main" id="{1280AEBE-0EEF-4D4F-9E54-E5749D35491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832;p18">
                <a:extLst>
                  <a:ext uri="{FF2B5EF4-FFF2-40B4-BE49-F238E27FC236}">
                    <a16:creationId xmlns:a16="http://schemas.microsoft.com/office/drawing/2014/main" id="{1FE22913-7045-4D09-BA54-4C724B5453E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833;p18">
                <a:extLst>
                  <a:ext uri="{FF2B5EF4-FFF2-40B4-BE49-F238E27FC236}">
                    <a16:creationId xmlns:a16="http://schemas.microsoft.com/office/drawing/2014/main" id="{B53C07B1-9569-4AB2-AC61-EA7129AFBF9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834;p18">
                <a:extLst>
                  <a:ext uri="{FF2B5EF4-FFF2-40B4-BE49-F238E27FC236}">
                    <a16:creationId xmlns:a16="http://schemas.microsoft.com/office/drawing/2014/main" id="{7B474A49-59F0-4C8C-83E4-7CCA75CEB01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835;p18">
              <a:extLst>
                <a:ext uri="{FF2B5EF4-FFF2-40B4-BE49-F238E27FC236}">
                  <a16:creationId xmlns:a16="http://schemas.microsoft.com/office/drawing/2014/main" id="{DFB46CC0-F8EF-4DA7-876F-10BAC8534AD4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36;p18">
              <a:extLst>
                <a:ext uri="{FF2B5EF4-FFF2-40B4-BE49-F238E27FC236}">
                  <a16:creationId xmlns:a16="http://schemas.microsoft.com/office/drawing/2014/main" id="{8D7D1C68-F6E0-4D5E-9254-C293B95636DC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37;p18">
              <a:extLst>
                <a:ext uri="{FF2B5EF4-FFF2-40B4-BE49-F238E27FC236}">
                  <a16:creationId xmlns:a16="http://schemas.microsoft.com/office/drawing/2014/main" id="{149BE4D4-783F-413A-98F3-D01BB9CC1517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38;p18">
              <a:extLst>
                <a:ext uri="{FF2B5EF4-FFF2-40B4-BE49-F238E27FC236}">
                  <a16:creationId xmlns:a16="http://schemas.microsoft.com/office/drawing/2014/main" id="{5947ACB6-9B0C-481F-A772-F4DFA7955842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39;p18">
              <a:extLst>
                <a:ext uri="{FF2B5EF4-FFF2-40B4-BE49-F238E27FC236}">
                  <a16:creationId xmlns:a16="http://schemas.microsoft.com/office/drawing/2014/main" id="{8BCA8F5D-4903-4315-A483-BB8E5FC86008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840;p18">
              <a:extLst>
                <a:ext uri="{FF2B5EF4-FFF2-40B4-BE49-F238E27FC236}">
                  <a16:creationId xmlns:a16="http://schemas.microsoft.com/office/drawing/2014/main" id="{BC647537-1377-4299-9E0C-A114DF895A22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841;p18">
              <a:extLst>
                <a:ext uri="{FF2B5EF4-FFF2-40B4-BE49-F238E27FC236}">
                  <a16:creationId xmlns:a16="http://schemas.microsoft.com/office/drawing/2014/main" id="{5BEA48E7-0B65-4660-91D7-D444F486DC32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842;p18">
              <a:extLst>
                <a:ext uri="{FF2B5EF4-FFF2-40B4-BE49-F238E27FC236}">
                  <a16:creationId xmlns:a16="http://schemas.microsoft.com/office/drawing/2014/main" id="{80B652AE-6E9D-44A0-B26B-C9C6E0593BA5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43;p18">
              <a:extLst>
                <a:ext uri="{FF2B5EF4-FFF2-40B4-BE49-F238E27FC236}">
                  <a16:creationId xmlns:a16="http://schemas.microsoft.com/office/drawing/2014/main" id="{BF8840F6-5D1F-46BB-AE1C-A0736A622D4B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44;p18">
              <a:extLst>
                <a:ext uri="{FF2B5EF4-FFF2-40B4-BE49-F238E27FC236}">
                  <a16:creationId xmlns:a16="http://schemas.microsoft.com/office/drawing/2014/main" id="{A2B26C96-421E-4C7F-904A-7297558A6413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45;p18">
              <a:extLst>
                <a:ext uri="{FF2B5EF4-FFF2-40B4-BE49-F238E27FC236}">
                  <a16:creationId xmlns:a16="http://schemas.microsoft.com/office/drawing/2014/main" id="{B5530ADB-97B3-43A5-B4AE-0177B57A4B70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46;p18">
              <a:extLst>
                <a:ext uri="{FF2B5EF4-FFF2-40B4-BE49-F238E27FC236}">
                  <a16:creationId xmlns:a16="http://schemas.microsoft.com/office/drawing/2014/main" id="{4EDBC0D4-52F9-450F-8787-81CC0D803B40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7;p18">
              <a:extLst>
                <a:ext uri="{FF2B5EF4-FFF2-40B4-BE49-F238E27FC236}">
                  <a16:creationId xmlns:a16="http://schemas.microsoft.com/office/drawing/2014/main" id="{BECCC0E8-DA33-4529-AE06-38CEB38F4683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8;p18">
              <a:extLst>
                <a:ext uri="{FF2B5EF4-FFF2-40B4-BE49-F238E27FC236}">
                  <a16:creationId xmlns:a16="http://schemas.microsoft.com/office/drawing/2014/main" id="{7D5B477B-C11A-44A6-A698-C50808A2723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9;p18">
              <a:extLst>
                <a:ext uri="{FF2B5EF4-FFF2-40B4-BE49-F238E27FC236}">
                  <a16:creationId xmlns:a16="http://schemas.microsoft.com/office/drawing/2014/main" id="{FC8BEE00-8BA8-4FF8-856A-A4D8C258AD7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50;p18">
              <a:extLst>
                <a:ext uri="{FF2B5EF4-FFF2-40B4-BE49-F238E27FC236}">
                  <a16:creationId xmlns:a16="http://schemas.microsoft.com/office/drawing/2014/main" id="{3A24E81F-DD31-4CD8-93E3-0ED1A8A13AA4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51;p18">
              <a:extLst>
                <a:ext uri="{FF2B5EF4-FFF2-40B4-BE49-F238E27FC236}">
                  <a16:creationId xmlns:a16="http://schemas.microsoft.com/office/drawing/2014/main" id="{9E10490B-3F54-46B3-85EB-6120476F2A69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52;p18">
              <a:extLst>
                <a:ext uri="{FF2B5EF4-FFF2-40B4-BE49-F238E27FC236}">
                  <a16:creationId xmlns:a16="http://schemas.microsoft.com/office/drawing/2014/main" id="{28DE1ABC-CAF7-44FB-AC6C-8BA3402A4DFE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1AFA105-5589-44FD-AEA8-18B3832C5D01}"/>
              </a:ext>
            </a:extLst>
          </p:cNvPr>
          <p:cNvSpPr/>
          <p:nvPr/>
        </p:nvSpPr>
        <p:spPr>
          <a:xfrm>
            <a:off x="0" y="927722"/>
            <a:ext cx="7083940" cy="595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YTDForecastedDistinctOrders</a:t>
            </a:r>
            <a:r>
              <a:rPr lang="en-US" sz="1400" dirty="0"/>
              <a:t> = SUM(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ForecastedOrders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YTDForecastedOnlineSales</a:t>
            </a:r>
            <a:r>
              <a:rPr lang="en-US" sz="1400" dirty="0"/>
              <a:t> = SUM(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ForecastedOnlineSales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YTDForecastedShopSales</a:t>
            </a:r>
            <a:r>
              <a:rPr lang="en-US" sz="1400" dirty="0"/>
              <a:t> = SUM(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ForecastedShopSales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YTDForecastedTotalSales</a:t>
            </a:r>
            <a:r>
              <a:rPr lang="en-US" sz="1400" dirty="0"/>
              <a:t> = SUM(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ForecastedPrice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ForecastedAverageOrders</a:t>
            </a:r>
            <a:r>
              <a:rPr lang="en-US" sz="1400" dirty="0"/>
              <a:t> = AVERAGE(</a:t>
            </a:r>
            <a:r>
              <a:rPr lang="en-US" sz="1400" dirty="0" err="1"/>
              <a:t>forecastedTotalPrice</a:t>
            </a:r>
            <a:r>
              <a:rPr lang="en-US" sz="1400" dirty="0"/>
              <a:t>[</a:t>
            </a:r>
            <a:r>
              <a:rPr lang="en-US" sz="1400" dirty="0" err="1"/>
              <a:t>ForecastedOrders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ForecastedPriceOfPickedItems</a:t>
            </a:r>
            <a:r>
              <a:rPr lang="en-US" sz="1400" dirty="0"/>
              <a:t> = ([</a:t>
            </a:r>
            <a:r>
              <a:rPr lang="en-US" sz="1400" dirty="0" err="1"/>
              <a:t>YTDForecastedOnlineSales</a:t>
            </a:r>
            <a:r>
              <a:rPr lang="en-US" sz="1400" dirty="0"/>
              <a:t>]*9.01)/100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Forec.SalesWithoutCollect</a:t>
            </a:r>
            <a:r>
              <a:rPr lang="en-US" sz="1400" dirty="0"/>
              <a:t>. = [</a:t>
            </a:r>
            <a:r>
              <a:rPr lang="en-US" sz="1400" dirty="0" err="1"/>
              <a:t>YTDForecastedOnlineSales</a:t>
            </a:r>
            <a:r>
              <a:rPr lang="en-US" sz="1400" dirty="0"/>
              <a:t>]-[</a:t>
            </a:r>
            <a:r>
              <a:rPr lang="en-US" sz="1400" dirty="0" err="1"/>
              <a:t>ForecastedPriceOfPickedItems</a:t>
            </a:r>
            <a:r>
              <a:rPr lang="en-US" sz="1400" dirty="0"/>
              <a:t>]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ForecastedPriceOfPickedItems</a:t>
            </a:r>
            <a:r>
              <a:rPr lang="en-US" sz="1400" dirty="0"/>
              <a:t> = ([</a:t>
            </a:r>
            <a:r>
              <a:rPr lang="en-US" sz="1400" dirty="0" err="1"/>
              <a:t>YTDForecastedOnlineSales</a:t>
            </a:r>
            <a:r>
              <a:rPr lang="en-US" sz="1400" dirty="0"/>
              <a:t>]*9.01)/100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/>
              <a:t>%</a:t>
            </a:r>
            <a:r>
              <a:rPr lang="en-US" sz="1400" dirty="0" err="1"/>
              <a:t>ForecastedOnlineSales</a:t>
            </a:r>
            <a:r>
              <a:rPr lang="en-US" sz="1400" dirty="0"/>
              <a:t> = ([</a:t>
            </a:r>
            <a:r>
              <a:rPr lang="en-US" sz="1400" dirty="0" err="1"/>
              <a:t>Forec.SalesWithoutCollect</a:t>
            </a:r>
            <a:r>
              <a:rPr lang="en-US" sz="1400" dirty="0"/>
              <a:t>.]/[</a:t>
            </a:r>
            <a:r>
              <a:rPr lang="en-US" sz="1400" dirty="0" err="1"/>
              <a:t>YTDForecastedOnlineSales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126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F812E-3AA4-45FC-B1B1-4C351208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" y="-52438"/>
            <a:ext cx="91358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385762" y="400049"/>
            <a:ext cx="3989567" cy="1071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396844" y="1341438"/>
            <a:ext cx="4059269" cy="26003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>
              <a:spcBef>
                <a:spcPts val="600"/>
              </a:spcBef>
              <a:buSzPts val="1800"/>
              <a:buChar char="▸"/>
            </a:pPr>
            <a:r>
              <a:rPr lang="en-US" dirty="0">
                <a:hlinkClick r:id="rId3"/>
              </a:rPr>
              <a:t>https://github.com/azpetia/Adatis-task</a:t>
            </a:r>
            <a:endParaRPr lang="en-US" dirty="0"/>
          </a:p>
          <a:p>
            <a:pPr marL="457200" lvl="0" indent="-342900">
              <a:spcBef>
                <a:spcPts val="600"/>
              </a:spcBef>
              <a:buSzPts val="1800"/>
              <a:buChar char="▸"/>
            </a:pPr>
            <a:r>
              <a:rPr lang="en-US" dirty="0"/>
              <a:t>petya.mutafchieva@gmail.com</a:t>
            </a:r>
            <a:endParaRPr dirty="0"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771051" y="654346"/>
            <a:ext cx="5284146" cy="59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b="1" dirty="0"/>
              <a:t> 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📌</a:t>
            </a:r>
            <a:r>
              <a:rPr lang="en-US" b="1" dirty="0"/>
              <a:t>PROJECT’S SCOPE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708660" y="1568350"/>
            <a:ext cx="3420428" cy="2132113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Unique order count ;</a:t>
            </a:r>
          </a:p>
          <a:p>
            <a:r>
              <a:rPr lang="en-US" sz="1500" dirty="0"/>
              <a:t>Average order amount in £; </a:t>
            </a:r>
          </a:p>
          <a:p>
            <a:r>
              <a:rPr lang="en-US" sz="1500" dirty="0"/>
              <a:t>YTD internet sales in £ ;</a:t>
            </a:r>
          </a:p>
          <a:p>
            <a:r>
              <a:rPr lang="en-US" sz="1500" dirty="0"/>
              <a:t>YTD shop sales in £ </a:t>
            </a:r>
          </a:p>
          <a:p>
            <a:pPr marL="342900" lvl="0">
              <a:buClr>
                <a:schemeClr val="dk1"/>
              </a:buClr>
              <a:buSzPts val="1100"/>
              <a:buAutoNum type="arabicPeriod"/>
            </a:pPr>
            <a:endParaRPr lang="en-US"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4129088" y="1519241"/>
            <a:ext cx="3893036" cy="21812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Online sales as a percentage of overall sales, excluding customer collections </a:t>
            </a:r>
          </a:p>
          <a:p>
            <a:pPr lvl="0"/>
            <a:r>
              <a:rPr lang="en-US" sz="1500" dirty="0"/>
              <a:t> Each KPI should also be predicted until May 2016 (3 months), using regression machine learning.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b="1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196339" y="47371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678656" y="604506"/>
            <a:ext cx="5419444" cy="380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📌</a:t>
            </a:r>
            <a:r>
              <a:rPr lang="en-US" b="1" dirty="0"/>
              <a:t>GENERAL STEPS:</a:t>
            </a:r>
            <a:endParaRPr b="1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28332" y="1277444"/>
            <a:ext cx="5569768" cy="21786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Cleaning and preparing data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Designing dimensional model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Creating measures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Machine learning for predicting sales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Creating measures </a:t>
            </a:r>
            <a:endParaRPr lang="bg-B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Drawing reports and dashboard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822960" y="533400"/>
            <a:ext cx="8084820" cy="6553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📌 </a:t>
            </a:r>
            <a:r>
              <a:rPr lang="en-US" b="1" dirty="0"/>
              <a:t>preparing data &amp; IMPORTANT questions</a:t>
            </a:r>
            <a:endParaRPr b="1"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280649" y="1577340"/>
            <a:ext cx="2615796" cy="838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spcBef>
                <a:spcPts val="600"/>
              </a:spcBef>
              <a:buSzPts val="1800"/>
            </a:pPr>
            <a:r>
              <a:rPr lang="en-US" sz="1500" dirty="0"/>
              <a:t>How to distinguish Online Sales from Shop Sales? </a:t>
            </a:r>
          </a:p>
          <a:p>
            <a:pPr indent="-342900">
              <a:spcBef>
                <a:spcPts val="600"/>
              </a:spcBef>
              <a:buSzPts val="1800"/>
            </a:pPr>
            <a:endParaRPr lang="en-US"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2994659" y="1577340"/>
            <a:ext cx="2913221" cy="25303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buSzPts val="1800"/>
            </a:pPr>
            <a:r>
              <a:rPr lang="en-US" sz="1500" dirty="0"/>
              <a:t>How to distinguish the collections of those that were distributed?</a:t>
            </a:r>
          </a:p>
          <a:p>
            <a:pPr marL="114300" lvl="0" indent="0">
              <a:buSzPts val="1800"/>
              <a:buNone/>
            </a:pPr>
            <a:r>
              <a:rPr lang="en-US" sz="1500" b="1" dirty="0"/>
              <a:t>       Later on I will need:</a:t>
            </a:r>
          </a:p>
          <a:p>
            <a:pPr lvl="0" indent="-342900">
              <a:buSzPts val="1800"/>
            </a:pPr>
            <a:r>
              <a:rPr lang="en-US" sz="1400" dirty="0"/>
              <a:t>The sum of picked items;</a:t>
            </a:r>
          </a:p>
          <a:p>
            <a:pPr lvl="0" indent="-342900">
              <a:buSzPts val="1800"/>
            </a:pPr>
            <a:r>
              <a:rPr lang="en-US" sz="1400" dirty="0"/>
              <a:t>The sum of online sales without collections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5784871" y="1622688"/>
            <a:ext cx="2792610" cy="9289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buSzPts val="1800"/>
            </a:pPr>
            <a:r>
              <a:rPr lang="en-US" sz="1500" dirty="0"/>
              <a:t>How to use it so the measures to work properly?</a:t>
            </a:r>
            <a:endParaRPr sz="15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900114" y="464344"/>
            <a:ext cx="4460064" cy="427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🔨 </a:t>
            </a:r>
            <a:r>
              <a:rPr lang="en-US" b="1" dirty="0"/>
              <a:t>Preparing data</a:t>
            </a:r>
            <a:endParaRPr b="1" dirty="0"/>
          </a:p>
        </p:txBody>
      </p:sp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250031" y="1081510"/>
            <a:ext cx="3230151" cy="34190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500" dirty="0"/>
              <a:t>Joining columns related with the sales fact in fact table. </a:t>
            </a:r>
          </a:p>
          <a:p>
            <a:pPr lvl="0"/>
            <a:r>
              <a:rPr lang="en-US" sz="1500" dirty="0"/>
              <a:t>Calculating total price and adding a new column with it in the fact table and convert it in pounds. Tax rate of 15% included.</a:t>
            </a:r>
          </a:p>
          <a:p>
            <a:pPr lvl="0"/>
            <a:r>
              <a:rPr lang="en-US" sz="1500" dirty="0"/>
              <a:t>Distinguishing online sales from shop sales by adding a new conditional column and using the website URL written in the Customer table as a condition;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69535-CFAD-4189-BEFA-90406B57717E}"/>
              </a:ext>
            </a:extLst>
          </p:cNvPr>
          <p:cNvSpPr/>
          <p:nvPr/>
        </p:nvSpPr>
        <p:spPr>
          <a:xfrm>
            <a:off x="4111278" y="2387083"/>
            <a:ext cx="3121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4A12F-66A9-4242-9D2B-AECD5E275933}"/>
              </a:ext>
            </a:extLst>
          </p:cNvPr>
          <p:cNvSpPr/>
          <p:nvPr/>
        </p:nvSpPr>
        <p:spPr>
          <a:xfrm rot="10800000" flipV="1">
            <a:off x="4111278" y="3021607"/>
            <a:ext cx="3322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54D3D-CEC0-40DE-89C1-3FB35506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07" y="1177516"/>
            <a:ext cx="5713824" cy="24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6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914400" y="426720"/>
            <a:ext cx="4445777" cy="450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🔨 </a:t>
            </a:r>
            <a:r>
              <a:rPr lang="en-US" b="1" dirty="0"/>
              <a:t>Preparing data</a:t>
            </a:r>
            <a:endParaRPr b="1" dirty="0"/>
          </a:p>
        </p:txBody>
      </p:sp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328200" y="1081510"/>
            <a:ext cx="2879344" cy="21639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Next, adding new conditional columns in which the prices of online sales and shops sales are extracted and distinguished from one another.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B537C-BC5B-456C-B1DA-7E6BCAE1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92" y="1142769"/>
            <a:ext cx="5796608" cy="2163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469535-CFAD-4189-BEFA-90406B57717E}"/>
              </a:ext>
            </a:extLst>
          </p:cNvPr>
          <p:cNvSpPr/>
          <p:nvPr/>
        </p:nvSpPr>
        <p:spPr>
          <a:xfrm>
            <a:off x="4111278" y="2387083"/>
            <a:ext cx="3121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4A12F-66A9-4242-9D2B-AECD5E275933}"/>
              </a:ext>
            </a:extLst>
          </p:cNvPr>
          <p:cNvSpPr/>
          <p:nvPr/>
        </p:nvSpPr>
        <p:spPr>
          <a:xfrm rot="10800000" flipV="1">
            <a:off x="4111278" y="3021607"/>
            <a:ext cx="3322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23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76200" y="390772"/>
            <a:ext cx="5387340" cy="37122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209550" prst="relaxedInset"/>
          </a:sp3d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  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🔨</a:t>
            </a:r>
            <a:r>
              <a:rPr lang="en-US" b="1" dirty="0"/>
              <a:t>identifying collections</a:t>
            </a:r>
          </a:p>
        </p:txBody>
      </p:sp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89041" y="1295400"/>
            <a:ext cx="3911010" cy="28636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Using the column “Picked by person ID” in Sales Payment Statement Lines</a:t>
            </a:r>
          </a:p>
          <a:p>
            <a:r>
              <a:rPr lang="en-US" sz="1500" dirty="0"/>
              <a:t>Using the option for adding a conditional column to extract prices for the collected items.</a:t>
            </a:r>
          </a:p>
          <a:p>
            <a:r>
              <a:rPr lang="en-US" sz="1500" dirty="0"/>
              <a:t>All items with pointed ID are considered as distributed and the rest as collected.</a:t>
            </a: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B6732-EE53-4DFC-9467-D228C813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8" y="644903"/>
            <a:ext cx="3911011" cy="39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23825" y="122238"/>
            <a:ext cx="9020175" cy="4357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     STAR SCHEMA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1300" dirty="0">
                <a:latin typeface="+mn-lt"/>
                <a:ea typeface="+mn-ea"/>
                <a:cs typeface="+mn-cs"/>
              </a:rPr>
              <a:t>Fact table  –  SALES FACTS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index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City id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Customer id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Invoice id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Is it online sale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Online sales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Shop sales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Order id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Order date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Quantity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Unit price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• Tax Rate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>&amp; ALL MEASURES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endParaRPr sz="15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98A0F-B459-4AB8-83F0-D7A313EE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846" y="1109"/>
            <a:ext cx="5782154" cy="4599943"/>
          </a:xfrm>
          <a:prstGeom prst="rect">
            <a:avLst/>
          </a:prstGeom>
        </p:spPr>
      </p:pic>
      <p:grpSp>
        <p:nvGrpSpPr>
          <p:cNvPr id="13" name="Google Shape;4666;p39">
            <a:extLst>
              <a:ext uri="{FF2B5EF4-FFF2-40B4-BE49-F238E27FC236}">
                <a16:creationId xmlns:a16="http://schemas.microsoft.com/office/drawing/2014/main" id="{6F55023A-A00C-45B2-8B19-0C79B3188DBF}"/>
              </a:ext>
            </a:extLst>
          </p:cNvPr>
          <p:cNvGrpSpPr/>
          <p:nvPr/>
        </p:nvGrpSpPr>
        <p:grpSpPr>
          <a:xfrm>
            <a:off x="167950" y="200026"/>
            <a:ext cx="267819" cy="242888"/>
            <a:chOff x="5241175" y="4959100"/>
            <a:chExt cx="539775" cy="517775"/>
          </a:xfrm>
        </p:grpSpPr>
        <p:sp>
          <p:nvSpPr>
            <p:cNvPr id="14" name="Google Shape;4667;p39">
              <a:extLst>
                <a:ext uri="{FF2B5EF4-FFF2-40B4-BE49-F238E27FC236}">
                  <a16:creationId xmlns:a16="http://schemas.microsoft.com/office/drawing/2014/main" id="{6333CA0E-1288-4996-BF86-BC723900120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4668;p39">
              <a:extLst>
                <a:ext uri="{FF2B5EF4-FFF2-40B4-BE49-F238E27FC236}">
                  <a16:creationId xmlns:a16="http://schemas.microsoft.com/office/drawing/2014/main" id="{CDEF56BA-FC7B-4AE4-B172-6E285E697FDF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4669;p39">
              <a:extLst>
                <a:ext uri="{FF2B5EF4-FFF2-40B4-BE49-F238E27FC236}">
                  <a16:creationId xmlns:a16="http://schemas.microsoft.com/office/drawing/2014/main" id="{CA1FFE51-34D5-40D1-9981-28DE6E7C0DDE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4670;p39">
              <a:extLst>
                <a:ext uri="{FF2B5EF4-FFF2-40B4-BE49-F238E27FC236}">
                  <a16:creationId xmlns:a16="http://schemas.microsoft.com/office/drawing/2014/main" id="{A6E069B4-03C7-4B71-BD6A-574AC58DD7F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4671;p39">
              <a:extLst>
                <a:ext uri="{FF2B5EF4-FFF2-40B4-BE49-F238E27FC236}">
                  <a16:creationId xmlns:a16="http://schemas.microsoft.com/office/drawing/2014/main" id="{D280C3C1-2AB6-47C6-AE72-27CED0F0B4E2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4672;p39">
              <a:extLst>
                <a:ext uri="{FF2B5EF4-FFF2-40B4-BE49-F238E27FC236}">
                  <a16:creationId xmlns:a16="http://schemas.microsoft.com/office/drawing/2014/main" id="{21841EAB-B4A9-4BFD-8E2E-707C37CE658F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7021184" y="1503812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7B52F69-C566-4012-99F6-E1232AA56C5A}"/>
              </a:ext>
            </a:extLst>
          </p:cNvPr>
          <p:cNvSpPr/>
          <p:nvPr/>
        </p:nvSpPr>
        <p:spPr>
          <a:xfrm>
            <a:off x="784860" y="434341"/>
            <a:ext cx="5984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  MEASURES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354D9-BD34-4257-A1B7-710F4F09B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5" y="503615"/>
            <a:ext cx="298730" cy="3231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E5BFC5-DE1A-4236-A1E7-28B6198A4BBD}"/>
              </a:ext>
            </a:extLst>
          </p:cNvPr>
          <p:cNvSpPr/>
          <p:nvPr/>
        </p:nvSpPr>
        <p:spPr>
          <a:xfrm>
            <a:off x="368837" y="1004208"/>
            <a:ext cx="8183411" cy="342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/>
              <a:t>AverageOrderAmount1 = AVERAGE('</a:t>
            </a:r>
            <a:r>
              <a:rPr lang="en-US" sz="1400" dirty="0" err="1"/>
              <a:t>Dim_Sales</a:t>
            </a:r>
            <a:r>
              <a:rPr lang="en-US" sz="1400" dirty="0"/>
              <a:t> </a:t>
            </a:r>
            <a:r>
              <a:rPr lang="en-US" sz="1400" dirty="0" err="1"/>
              <a:t>PaymentStatementLines</a:t>
            </a:r>
            <a:r>
              <a:rPr lang="en-US" sz="1400" dirty="0"/>
              <a:t>'[</a:t>
            </a:r>
            <a:r>
              <a:rPr lang="en-US" sz="1400" dirty="0" err="1"/>
              <a:t>ExtendedPriceInPounds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DistinctOrders</a:t>
            </a:r>
            <a:r>
              <a:rPr lang="en-US" sz="1400" dirty="0"/>
              <a:t> = DISTINCTCOUNT(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OrderID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YTDSales</a:t>
            </a:r>
            <a:r>
              <a:rPr lang="en-US" sz="1400" dirty="0"/>
              <a:t> = SUM(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TotalPriceInPounds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YTDTotalOnlineSales</a:t>
            </a:r>
            <a:r>
              <a:rPr lang="en-US" sz="1400" dirty="0"/>
              <a:t> = SUM(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OnlineSales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YTDTotalShopSales</a:t>
            </a:r>
            <a:r>
              <a:rPr lang="en-US" sz="1400" dirty="0"/>
              <a:t> = SUM(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ShopSales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SumOfPIckedItems</a:t>
            </a:r>
            <a:r>
              <a:rPr lang="en-US" sz="1400" dirty="0"/>
              <a:t> = SUM('</a:t>
            </a:r>
            <a:r>
              <a:rPr lang="en-US" sz="1400" dirty="0" err="1"/>
              <a:t>Dim_Sales</a:t>
            </a:r>
            <a:r>
              <a:rPr lang="en-US" sz="1400" dirty="0"/>
              <a:t> </a:t>
            </a:r>
            <a:r>
              <a:rPr lang="en-US" sz="1400" dirty="0" err="1"/>
              <a:t>PaymentStatementLines</a:t>
            </a:r>
            <a:r>
              <a:rPr lang="en-US" sz="1400" dirty="0"/>
              <a:t>'[</a:t>
            </a:r>
            <a:r>
              <a:rPr lang="en-US" sz="1400" dirty="0" err="1"/>
              <a:t>PriceOfPickedItems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 err="1"/>
              <a:t>WithoutCollSales</a:t>
            </a:r>
            <a:r>
              <a:rPr lang="en-US" sz="1400" dirty="0"/>
              <a:t> = </a:t>
            </a:r>
            <a:r>
              <a:rPr lang="en-US" sz="1400" dirty="0" err="1"/>
              <a:t>NewFactTable</a:t>
            </a:r>
            <a:r>
              <a:rPr lang="en-US" sz="1400" dirty="0"/>
              <a:t>[</a:t>
            </a:r>
            <a:r>
              <a:rPr lang="en-US" sz="1400" dirty="0" err="1"/>
              <a:t>YTDTotalOnlineSales</a:t>
            </a:r>
            <a:r>
              <a:rPr lang="en-US" sz="1400" dirty="0"/>
              <a:t>]-[</a:t>
            </a:r>
            <a:r>
              <a:rPr lang="en-US" sz="1400" dirty="0" err="1"/>
              <a:t>SumOfPIckedItems</a:t>
            </a:r>
            <a:r>
              <a:rPr lang="en-US" sz="1400" dirty="0"/>
              <a:t>]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/>
              <a:t>%</a:t>
            </a:r>
            <a:r>
              <a:rPr lang="en-US" sz="1400" dirty="0" err="1"/>
              <a:t>OnlineSales</a:t>
            </a:r>
            <a:r>
              <a:rPr lang="en-US" sz="1400" dirty="0"/>
              <a:t> = ([</a:t>
            </a:r>
            <a:r>
              <a:rPr lang="en-US" sz="1400" dirty="0" err="1"/>
              <a:t>WithoutCollSales</a:t>
            </a:r>
            <a:r>
              <a:rPr lang="en-US" sz="1400" dirty="0"/>
              <a:t>]/[</a:t>
            </a:r>
            <a:r>
              <a:rPr lang="en-US" sz="1400" dirty="0" err="1"/>
              <a:t>YTDSales</a:t>
            </a:r>
            <a:r>
              <a:rPr lang="en-US" sz="1400" dirty="0"/>
              <a:t>]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r>
              <a:rPr lang="en-US" sz="1400" dirty="0"/>
              <a:t>%</a:t>
            </a:r>
            <a:r>
              <a:rPr lang="en-US" sz="1400" dirty="0" err="1"/>
              <a:t>OfPickedItems</a:t>
            </a:r>
            <a:r>
              <a:rPr lang="en-US" sz="1400" dirty="0"/>
              <a:t> = ([</a:t>
            </a:r>
            <a:r>
              <a:rPr lang="en-US" sz="1400" dirty="0" err="1"/>
              <a:t>SumOfPIckedItems</a:t>
            </a:r>
            <a:r>
              <a:rPr lang="en-US" sz="1400" dirty="0"/>
              <a:t>]/[</a:t>
            </a:r>
            <a:r>
              <a:rPr lang="en-US" sz="1400" dirty="0" err="1"/>
              <a:t>YTDTotalOnlineSales</a:t>
            </a:r>
            <a:r>
              <a:rPr lang="en-US" sz="1400" dirty="0"/>
              <a:t>])</a:t>
            </a:r>
          </a:p>
          <a:p>
            <a:pPr marL="457200" indent="-342900" defTabSz="6858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▸"/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640</Words>
  <Application>Microsoft Office PowerPoint</Application>
  <PresentationFormat>On-screen Show (16:9)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Gill Sans MT</vt:lpstr>
      <vt:lpstr>Barlow SemiBold</vt:lpstr>
      <vt:lpstr>Barlow</vt:lpstr>
      <vt:lpstr>Arial</vt:lpstr>
      <vt:lpstr>Calibri</vt:lpstr>
      <vt:lpstr>Gallery</vt:lpstr>
      <vt:lpstr> HUMOROUS ITEMS AND TOYS   Analyses and machine learning      prepared by: petya mutafchieva - galabova</vt:lpstr>
      <vt:lpstr> 📌PROJECT’S SCOPE</vt:lpstr>
      <vt:lpstr> 📌GENERAL STEPS:</vt:lpstr>
      <vt:lpstr> 📌 preparing data &amp; IMPORTANT questions</vt:lpstr>
      <vt:lpstr>🔨 Preparing data</vt:lpstr>
      <vt:lpstr>🔨 Preparing data</vt:lpstr>
      <vt:lpstr>  🔨identifying collections</vt:lpstr>
      <vt:lpstr>     STAR SCHEMA  Fact table  –  SALES FACTS • index • City id • Customer id • Invoice id • Is it online sale • Online sales • Shop sales • Order id • Order date • Quantity • Unit price • Tax Rate &amp; ALL MEASURES </vt:lpstr>
      <vt:lpstr>PowerPoint Presentation</vt:lpstr>
      <vt:lpstr>146,257,132.30</vt:lpstr>
      <vt:lpstr>PowerPoint Presentation</vt:lpstr>
      <vt:lpstr>Machine learning</vt:lpstr>
      <vt:lpstr>      PREDICTIONS IN R</vt:lpstr>
      <vt:lpstr>GENERAL STEPS</vt:lpstr>
      <vt:lpstr>GENERAL STEPS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HUMOROUS ITEMS AND TOYS   Analyses and machine learning      prepared by: petya mutafchieva - galabova</dc:title>
  <dc:creator>GALABOVI</dc:creator>
  <cp:lastModifiedBy>GALABOVI</cp:lastModifiedBy>
  <cp:revision>29</cp:revision>
  <dcterms:created xsi:type="dcterms:W3CDTF">2020-01-19T20:30:40Z</dcterms:created>
  <dcterms:modified xsi:type="dcterms:W3CDTF">2020-01-21T08:41:53Z</dcterms:modified>
</cp:coreProperties>
</file>