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5110" r:id="rId1"/>
  </p:sldMasterIdLst>
  <p:notesMasterIdLst>
    <p:notesMasterId r:id="rId25"/>
  </p:notesMasterIdLst>
  <p:sldIdLst>
    <p:sldId id="256" r:id="rId2"/>
    <p:sldId id="257" r:id="rId3"/>
    <p:sldId id="261" r:id="rId4"/>
    <p:sldId id="264" r:id="rId5"/>
    <p:sldId id="287" r:id="rId6"/>
    <p:sldId id="295" r:id="rId7"/>
    <p:sldId id="288" r:id="rId8"/>
    <p:sldId id="266" r:id="rId9"/>
    <p:sldId id="263" r:id="rId10"/>
    <p:sldId id="270" r:id="rId11"/>
    <p:sldId id="279" r:id="rId12"/>
    <p:sldId id="259" r:id="rId13"/>
    <p:sldId id="290" r:id="rId14"/>
    <p:sldId id="265" r:id="rId15"/>
    <p:sldId id="293" r:id="rId16"/>
    <p:sldId id="294" r:id="rId17"/>
    <p:sldId id="292" r:id="rId18"/>
    <p:sldId id="278" r:id="rId19"/>
    <p:sldId id="277" r:id="rId20"/>
    <p:sldId id="280" r:id="rId21"/>
    <p:sldId id="282" r:id="rId22"/>
    <p:sldId id="283" r:id="rId23"/>
    <p:sldId id="284" r:id="rId24"/>
  </p:sldIdLst>
  <p:sldSz cx="9144000" cy="5143500" type="screen16x9"/>
  <p:notesSz cx="6858000" cy="9144000"/>
  <p:embeddedFontLst>
    <p:embeddedFont>
      <p:font typeface="Barlow" panose="020B0604020202020204" charset="0"/>
      <p:regular r:id="rId26"/>
      <p:bold r:id="rId27"/>
      <p:italic r:id="rId28"/>
      <p:boldItalic r:id="rId29"/>
    </p:embeddedFont>
    <p:embeddedFont>
      <p:font typeface="Barlow Light" panose="020B0604020202020204" charset="0"/>
      <p:regular r:id="rId30"/>
      <p:bold r:id="rId31"/>
      <p:italic r:id="rId32"/>
      <p:boldItalic r:id="rId33"/>
    </p:embeddedFont>
    <p:embeddedFont>
      <p:font typeface="Barlow SemiBold" panose="020B0604020202020204" charset="0"/>
      <p:regular r:id="rId34"/>
      <p:bold r:id="rId35"/>
      <p:italic r:id="rId36"/>
      <p:boldItalic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Gill Sans MT" panose="020B0502020104020203" pitchFamily="34" charset="0"/>
      <p:regular r:id="rId42"/>
      <p:bold r:id="rId43"/>
      <p:italic r:id="rId44"/>
      <p:boldItalic r:id="rId45"/>
    </p:embeddedFont>
    <p:embeddedFont>
      <p:font typeface="Raleway SemiBold" panose="020B0604020202020204" charset="0"/>
      <p:regular r:id="rId46"/>
      <p:bold r:id="rId47"/>
      <p:italic r:id="rId48"/>
      <p:boldItalic r:id="rId4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LABOVI" initials="G" lastIdx="1" clrIdx="0">
    <p:extLst>
      <p:ext uri="{19B8F6BF-5375-455C-9EA6-DF929625EA0E}">
        <p15:presenceInfo xmlns:p15="http://schemas.microsoft.com/office/powerpoint/2012/main" userId="GALABOV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2F5997-307A-471D-A26E-680F8B92FFEF}">
  <a:tblStyle styleId="{1D2F5997-307A-471D-A26E-680F8B92FF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font" Target="fonts/font22.fntdata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font" Target="fonts/font23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font" Target="fonts/font21.fntdata"/><Relationship Id="rId20" Type="http://schemas.openxmlformats.org/officeDocument/2006/relationships/slide" Target="slides/slide19.xml"/><Relationship Id="rId41" Type="http://schemas.openxmlformats.org/officeDocument/2006/relationships/font" Target="fonts/font16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font" Target="fonts/font24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19T00:16:26.344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0719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20616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3937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10600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7" name="Google Shape;221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4" name="Google Shape;3514;g70b9f856d4_0_3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5" name="Google Shape;3515;g70b9f856d4_0_3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5" name="Google Shape;4405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6" name="Google Shape;4406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5" name="Google Shape;4695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6" name="Google Shape;4696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682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734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5494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01727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11345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52382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930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670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7963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9591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3039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858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12496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83276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93188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22711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35379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45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61391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53153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9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11" r:id="rId1"/>
    <p:sldLayoutId id="2147485112" r:id="rId2"/>
    <p:sldLayoutId id="2147485113" r:id="rId3"/>
    <p:sldLayoutId id="2147485114" r:id="rId4"/>
    <p:sldLayoutId id="2147485115" r:id="rId5"/>
    <p:sldLayoutId id="2147485116" r:id="rId6"/>
    <p:sldLayoutId id="2147485117" r:id="rId7"/>
    <p:sldLayoutId id="2147485118" r:id="rId8"/>
    <p:sldLayoutId id="2147485119" r:id="rId9"/>
    <p:sldLayoutId id="2147485120" r:id="rId10"/>
    <p:sldLayoutId id="2147485121" r:id="rId11"/>
    <p:sldLayoutId id="2147485122" r:id="rId12"/>
    <p:sldLayoutId id="2147485123" r:id="rId13"/>
    <p:sldLayoutId id="2147485124" r:id="rId14"/>
    <p:sldLayoutId id="2147485125" r:id="rId15"/>
    <p:sldLayoutId id="2147485126" r:id="rId16"/>
    <p:sldLayoutId id="2147485127" r:id="rId17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petia/Adatis-task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aleway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fontsquirrel.com/fonts/barlow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isometric.online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isometric.online/license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80430" y="239356"/>
            <a:ext cx="5161899" cy="417581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/>
              <a:t>HUMOROUS ITEMS AND TOYS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Analyses and machine learning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000" dirty="0"/>
              <a:t>prepared by:</a:t>
            </a:r>
            <a:br>
              <a:rPr lang="en-US" sz="2000" dirty="0"/>
            </a:br>
            <a:r>
              <a:rPr lang="en-US" sz="2000" dirty="0" err="1"/>
              <a:t>petya</a:t>
            </a:r>
            <a:r>
              <a:rPr lang="en-US" sz="2000" dirty="0"/>
              <a:t> </a:t>
            </a:r>
            <a:r>
              <a:rPr lang="en-US" sz="2000" dirty="0" err="1"/>
              <a:t>mutafchieva</a:t>
            </a:r>
            <a:r>
              <a:rPr lang="en-US" sz="2000" dirty="0"/>
              <a:t> - </a:t>
            </a:r>
            <a:r>
              <a:rPr lang="en-US" sz="2000" dirty="0" err="1"/>
              <a:t>galabova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26"/>
          <p:cNvSpPr txBox="1">
            <a:spLocks noGrp="1"/>
          </p:cNvSpPr>
          <p:nvPr>
            <p:ph type="sldNum" sz="quarter" idx="12"/>
          </p:nvPr>
        </p:nvSpPr>
        <p:spPr>
          <a:xfrm>
            <a:off x="864394" y="227756"/>
            <a:ext cx="4614862" cy="52141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TOTAL SALES    2013-2016</a:t>
            </a:r>
            <a:endParaRPr sz="3000" dirty="0"/>
          </a:p>
        </p:txBody>
      </p:sp>
      <p:sp>
        <p:nvSpPr>
          <p:cNvPr id="1160" name="Google Shape;1160;p26"/>
          <p:cNvSpPr txBox="1">
            <a:spLocks noGrp="1"/>
          </p:cNvSpPr>
          <p:nvPr>
            <p:ph type="ctrTitle" idx="4294967295"/>
          </p:nvPr>
        </p:nvSpPr>
        <p:spPr>
          <a:xfrm>
            <a:off x="809625" y="883985"/>
            <a:ext cx="8334376" cy="62250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Barlow SemiBold"/>
                <a:ea typeface="Barlow SemiBold"/>
                <a:cs typeface="Barlow SemiBold"/>
                <a:sym typeface="Barlow SemiBold"/>
              </a:rPr>
              <a:t>146,257,132.30</a:t>
            </a:r>
            <a:endParaRPr sz="4000" b="1" dirty="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61" name="Google Shape;1161;p26"/>
          <p:cNvSpPr txBox="1">
            <a:spLocks noGrp="1"/>
          </p:cNvSpPr>
          <p:nvPr>
            <p:ph type="subTitle" idx="4294967295"/>
          </p:nvPr>
        </p:nvSpPr>
        <p:spPr>
          <a:xfrm>
            <a:off x="864394" y="1714500"/>
            <a:ext cx="8279606" cy="72067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3000" dirty="0">
                <a:solidFill>
                  <a:schemeClr val="accent1"/>
                </a:solidFill>
              </a:rPr>
              <a:t>ONLINE SALES 2013-2016</a:t>
            </a:r>
          </a:p>
          <a:p>
            <a:pPr marL="0" lvl="0" indent="0">
              <a:spcBef>
                <a:spcPts val="600"/>
              </a:spcBef>
              <a:buNone/>
            </a:pPr>
            <a:endParaRPr dirty="0"/>
          </a:p>
        </p:txBody>
      </p:sp>
      <p:sp>
        <p:nvSpPr>
          <p:cNvPr id="1163" name="Google Shape;1163;p26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160;p26">
            <a:extLst>
              <a:ext uri="{FF2B5EF4-FFF2-40B4-BE49-F238E27FC236}">
                <a16:creationId xmlns:a16="http://schemas.microsoft.com/office/drawing/2014/main" id="{6B315B65-3F9B-4278-BF73-517B68A9E6CF}"/>
              </a:ext>
            </a:extLst>
          </p:cNvPr>
          <p:cNvSpPr txBox="1">
            <a:spLocks/>
          </p:cNvSpPr>
          <p:nvPr/>
        </p:nvSpPr>
        <p:spPr>
          <a:xfrm rot="10800000" flipV="1">
            <a:off x="864394" y="2282851"/>
            <a:ext cx="5572121" cy="720677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4000" b="1" dirty="0">
                <a:latin typeface="Barlow SemiBold"/>
                <a:ea typeface="Barlow SemiBold"/>
                <a:cs typeface="Barlow SemiBold"/>
                <a:sym typeface="Barlow SemiBold"/>
              </a:rPr>
              <a:t>138,974,520.50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E46E75-3DE3-4DA2-BABD-C125D2FE5D44}"/>
              </a:ext>
            </a:extLst>
          </p:cNvPr>
          <p:cNvSpPr/>
          <p:nvPr/>
        </p:nvSpPr>
        <p:spPr>
          <a:xfrm>
            <a:off x="809625" y="3083016"/>
            <a:ext cx="511318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3000" dirty="0">
                <a:solidFill>
                  <a:schemeClr val="accent1"/>
                </a:solidFill>
              </a:rPr>
              <a:t>SHOP SALES 2013-201</a:t>
            </a:r>
            <a:r>
              <a:rPr lang="bg-BG" sz="3000" dirty="0">
                <a:solidFill>
                  <a:schemeClr val="accent1"/>
                </a:solidFill>
              </a:rPr>
              <a:t>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09CF07-FB86-45F8-A181-116699E6953F}"/>
              </a:ext>
            </a:extLst>
          </p:cNvPr>
          <p:cNvSpPr/>
          <p:nvPr/>
        </p:nvSpPr>
        <p:spPr>
          <a:xfrm>
            <a:off x="864394" y="3571880"/>
            <a:ext cx="32718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000" b="1" cap="all" dirty="0">
                <a:latin typeface="Barlow SemiBold"/>
                <a:sym typeface="Barlow SemiBold"/>
              </a:rPr>
              <a:t>7,282,611.80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A88C7A-5D84-4ED0-B414-FE94288B3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4" y="38151"/>
            <a:ext cx="9112416" cy="51053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252943" y="1962310"/>
            <a:ext cx="6339914" cy="77880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Machine learning</a:t>
            </a:r>
            <a:endParaRPr dirty="0"/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904277" y="720694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556260" y="297181"/>
            <a:ext cx="5326380" cy="5562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PREDICTIONS IN R</a:t>
            </a:r>
            <a:endParaRPr dirty="0"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281940" y="1051560"/>
            <a:ext cx="6468904" cy="17602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1500" dirty="0"/>
              <a:t>     ARIMA – AUGOREGRESSIVE INTEGRATED MOVING AVERAGE. </a:t>
            </a:r>
          </a:p>
          <a:p>
            <a:pPr indent="-342900">
              <a:buSzPts val="1800"/>
            </a:pPr>
            <a:r>
              <a:rPr lang="en-US" i="1" dirty="0"/>
              <a:t> </a:t>
            </a:r>
            <a:r>
              <a:rPr lang="en-US" sz="1500" dirty="0"/>
              <a:t>forecast a time series using the series past values.</a:t>
            </a:r>
          </a:p>
          <a:p>
            <a:pPr indent="-342900">
              <a:buSzPts val="1800"/>
            </a:pPr>
            <a:r>
              <a:rPr lang="en-US" sz="1500" dirty="0"/>
              <a:t> time series should be stationary – with no seasonality or trends</a:t>
            </a:r>
          </a:p>
          <a:p>
            <a:pPr indent="-342900">
              <a:buSzPts val="1800"/>
            </a:pPr>
            <a:r>
              <a:rPr lang="en-US" sz="1500" dirty="0"/>
              <a:t> logarithms can help to </a:t>
            </a:r>
            <a:r>
              <a:rPr lang="en-US" sz="1500" dirty="0" err="1"/>
              <a:t>stabilise</a:t>
            </a:r>
            <a:r>
              <a:rPr lang="en-US" sz="1500" dirty="0"/>
              <a:t> the variance of a time series.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42900" lvl="0" indent="-342900">
              <a:buAutoNum type="arabicPeriod"/>
            </a:pPr>
            <a:endParaRPr lang="bg-BG" sz="1500" dirty="0"/>
          </a:p>
          <a:p>
            <a:pPr marL="0" lvl="0" indent="0">
              <a:buNone/>
            </a:pPr>
            <a:endParaRPr sz="1500"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11" name="Google Shape;4455;p39">
            <a:extLst>
              <a:ext uri="{FF2B5EF4-FFF2-40B4-BE49-F238E27FC236}">
                <a16:creationId xmlns:a16="http://schemas.microsoft.com/office/drawing/2014/main" id="{A10BE6B8-B60E-4484-95AA-4DE518AEE414}"/>
              </a:ext>
            </a:extLst>
          </p:cNvPr>
          <p:cNvGrpSpPr/>
          <p:nvPr/>
        </p:nvGrpSpPr>
        <p:grpSpPr>
          <a:xfrm>
            <a:off x="556260" y="297181"/>
            <a:ext cx="331808" cy="331307"/>
            <a:chOff x="6660750" y="298550"/>
            <a:chExt cx="396900" cy="396300"/>
          </a:xfrm>
        </p:grpSpPr>
        <p:sp>
          <p:nvSpPr>
            <p:cNvPr id="12" name="Google Shape;4456;p39">
              <a:extLst>
                <a:ext uri="{FF2B5EF4-FFF2-40B4-BE49-F238E27FC236}">
                  <a16:creationId xmlns:a16="http://schemas.microsoft.com/office/drawing/2014/main" id="{1E837EE0-62BF-437F-ACD1-B0FCBC3FC4DD}"/>
                </a:ext>
              </a:extLst>
            </p:cNvPr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4457;p39">
              <a:extLst>
                <a:ext uri="{FF2B5EF4-FFF2-40B4-BE49-F238E27FC236}">
                  <a16:creationId xmlns:a16="http://schemas.microsoft.com/office/drawing/2014/main" id="{061E1D8C-7E5D-465F-BB27-9D60704BA011}"/>
                </a:ext>
              </a:extLst>
            </p:cNvPr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4" name="Google Shape;861;p19">
            <a:extLst>
              <a:ext uri="{FF2B5EF4-FFF2-40B4-BE49-F238E27FC236}">
                <a16:creationId xmlns:a16="http://schemas.microsoft.com/office/drawing/2014/main" id="{72DB4435-2FA7-4738-960C-8B8732F02713}"/>
              </a:ext>
            </a:extLst>
          </p:cNvPr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15" name="Google Shape;862;p19">
              <a:extLst>
                <a:ext uri="{FF2B5EF4-FFF2-40B4-BE49-F238E27FC236}">
                  <a16:creationId xmlns:a16="http://schemas.microsoft.com/office/drawing/2014/main" id="{799B26D8-D54E-4730-8FF4-9AB046D3E86F}"/>
                </a:ext>
              </a:extLst>
            </p:cNvPr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863;p19">
              <a:extLst>
                <a:ext uri="{FF2B5EF4-FFF2-40B4-BE49-F238E27FC236}">
                  <a16:creationId xmlns:a16="http://schemas.microsoft.com/office/drawing/2014/main" id="{A7B01C07-0147-4CDD-8252-173B45BA870F}"/>
                </a:ext>
              </a:extLst>
            </p:cNvPr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864;p19">
              <a:extLst>
                <a:ext uri="{FF2B5EF4-FFF2-40B4-BE49-F238E27FC236}">
                  <a16:creationId xmlns:a16="http://schemas.microsoft.com/office/drawing/2014/main" id="{682FD3E4-B868-4D7B-BF78-C61681C482B6}"/>
                </a:ext>
              </a:extLst>
            </p:cNvPr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865;p19">
              <a:extLst>
                <a:ext uri="{FF2B5EF4-FFF2-40B4-BE49-F238E27FC236}">
                  <a16:creationId xmlns:a16="http://schemas.microsoft.com/office/drawing/2014/main" id="{998EE9D4-F57B-4938-B8A4-61901A6A962D}"/>
                </a:ext>
              </a:extLst>
            </p:cNvPr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866;p19">
              <a:extLst>
                <a:ext uri="{FF2B5EF4-FFF2-40B4-BE49-F238E27FC236}">
                  <a16:creationId xmlns:a16="http://schemas.microsoft.com/office/drawing/2014/main" id="{2366DD3B-AD97-4BDE-8E56-35FA3F198EE8}"/>
                </a:ext>
              </a:extLst>
            </p:cNvPr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867;p19">
              <a:extLst>
                <a:ext uri="{FF2B5EF4-FFF2-40B4-BE49-F238E27FC236}">
                  <a16:creationId xmlns:a16="http://schemas.microsoft.com/office/drawing/2014/main" id="{58CF56D2-8740-4AA2-88E5-EDBBE95BB80B}"/>
                </a:ext>
              </a:extLst>
            </p:cNvPr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868;p19">
              <a:extLst>
                <a:ext uri="{FF2B5EF4-FFF2-40B4-BE49-F238E27FC236}">
                  <a16:creationId xmlns:a16="http://schemas.microsoft.com/office/drawing/2014/main" id="{95E2325D-B49A-4B29-BAC8-5FF0931C104A}"/>
                </a:ext>
              </a:extLst>
            </p:cNvPr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869;p19">
              <a:extLst>
                <a:ext uri="{FF2B5EF4-FFF2-40B4-BE49-F238E27FC236}">
                  <a16:creationId xmlns:a16="http://schemas.microsoft.com/office/drawing/2014/main" id="{D2F00FD7-79A8-4528-B94D-5216FE59B926}"/>
                </a:ext>
              </a:extLst>
            </p:cNvPr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870;p19">
              <a:extLst>
                <a:ext uri="{FF2B5EF4-FFF2-40B4-BE49-F238E27FC236}">
                  <a16:creationId xmlns:a16="http://schemas.microsoft.com/office/drawing/2014/main" id="{AA86241B-6E48-495B-A490-5B71F8A6F133}"/>
                </a:ext>
              </a:extLst>
            </p:cNvPr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871;p19">
              <a:extLst>
                <a:ext uri="{FF2B5EF4-FFF2-40B4-BE49-F238E27FC236}">
                  <a16:creationId xmlns:a16="http://schemas.microsoft.com/office/drawing/2014/main" id="{A9DE3F5C-EB48-40F2-8AA4-EE06E2AE44ED}"/>
                </a:ext>
              </a:extLst>
            </p:cNvPr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872;p19">
              <a:extLst>
                <a:ext uri="{FF2B5EF4-FFF2-40B4-BE49-F238E27FC236}">
                  <a16:creationId xmlns:a16="http://schemas.microsoft.com/office/drawing/2014/main" id="{AEBA868A-AAAB-4A75-A044-5225ACEC7F1F}"/>
                </a:ext>
              </a:extLst>
            </p:cNvPr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873;p19">
              <a:extLst>
                <a:ext uri="{FF2B5EF4-FFF2-40B4-BE49-F238E27FC236}">
                  <a16:creationId xmlns:a16="http://schemas.microsoft.com/office/drawing/2014/main" id="{AFA923B9-FF96-41E8-B9A6-F92E274EA631}"/>
                </a:ext>
              </a:extLst>
            </p:cNvPr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874;p19">
              <a:extLst>
                <a:ext uri="{FF2B5EF4-FFF2-40B4-BE49-F238E27FC236}">
                  <a16:creationId xmlns:a16="http://schemas.microsoft.com/office/drawing/2014/main" id="{4F65BECC-67EA-4AA9-9E52-F073E681ED70}"/>
                </a:ext>
              </a:extLst>
            </p:cNvPr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875;p19">
              <a:extLst>
                <a:ext uri="{FF2B5EF4-FFF2-40B4-BE49-F238E27FC236}">
                  <a16:creationId xmlns:a16="http://schemas.microsoft.com/office/drawing/2014/main" id="{D476CE33-71C3-4652-B8B9-A8C4FEAFFC34}"/>
                </a:ext>
              </a:extLst>
            </p:cNvPr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876;p19">
              <a:extLst>
                <a:ext uri="{FF2B5EF4-FFF2-40B4-BE49-F238E27FC236}">
                  <a16:creationId xmlns:a16="http://schemas.microsoft.com/office/drawing/2014/main" id="{2DE5B4D8-02B2-4C59-A2FF-1CEBFA90CFA4}"/>
                </a:ext>
              </a:extLst>
            </p:cNvPr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877;p19">
              <a:extLst>
                <a:ext uri="{FF2B5EF4-FFF2-40B4-BE49-F238E27FC236}">
                  <a16:creationId xmlns:a16="http://schemas.microsoft.com/office/drawing/2014/main" id="{ED03AEA6-7F02-482A-A231-881B21D04CBE}"/>
                </a:ext>
              </a:extLst>
            </p:cNvPr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878;p19">
              <a:extLst>
                <a:ext uri="{FF2B5EF4-FFF2-40B4-BE49-F238E27FC236}">
                  <a16:creationId xmlns:a16="http://schemas.microsoft.com/office/drawing/2014/main" id="{A667335F-FC61-4E17-8926-FE465ACC5D61}"/>
                </a:ext>
              </a:extLst>
            </p:cNvPr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879;p19">
              <a:extLst>
                <a:ext uri="{FF2B5EF4-FFF2-40B4-BE49-F238E27FC236}">
                  <a16:creationId xmlns:a16="http://schemas.microsoft.com/office/drawing/2014/main" id="{FF95A035-8B07-4F40-B066-EFF0277CFD6A}"/>
                </a:ext>
              </a:extLst>
            </p:cNvPr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880;p19">
              <a:extLst>
                <a:ext uri="{FF2B5EF4-FFF2-40B4-BE49-F238E27FC236}">
                  <a16:creationId xmlns:a16="http://schemas.microsoft.com/office/drawing/2014/main" id="{8C6AA73B-F347-424D-89B2-850C4D0D568A}"/>
                </a:ext>
              </a:extLst>
            </p:cNvPr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881;p19">
              <a:extLst>
                <a:ext uri="{FF2B5EF4-FFF2-40B4-BE49-F238E27FC236}">
                  <a16:creationId xmlns:a16="http://schemas.microsoft.com/office/drawing/2014/main" id="{FB63B2F9-FCB6-4CF1-B93D-9A76F1582ACE}"/>
                </a:ext>
              </a:extLst>
            </p:cNvPr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882;p19">
              <a:extLst>
                <a:ext uri="{FF2B5EF4-FFF2-40B4-BE49-F238E27FC236}">
                  <a16:creationId xmlns:a16="http://schemas.microsoft.com/office/drawing/2014/main" id="{DB2046B8-742D-41D7-9E9C-23384154CC56}"/>
                </a:ext>
              </a:extLst>
            </p:cNvPr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883;p19">
              <a:extLst>
                <a:ext uri="{FF2B5EF4-FFF2-40B4-BE49-F238E27FC236}">
                  <a16:creationId xmlns:a16="http://schemas.microsoft.com/office/drawing/2014/main" id="{D7350BA5-0EBE-469C-A689-D1C5EF61DFB2}"/>
                </a:ext>
              </a:extLst>
            </p:cNvPr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884;p19">
              <a:extLst>
                <a:ext uri="{FF2B5EF4-FFF2-40B4-BE49-F238E27FC236}">
                  <a16:creationId xmlns:a16="http://schemas.microsoft.com/office/drawing/2014/main" id="{EFA3D360-854C-4964-A83E-14F92821374C}"/>
                </a:ext>
              </a:extLst>
            </p:cNvPr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885;p19">
              <a:extLst>
                <a:ext uri="{FF2B5EF4-FFF2-40B4-BE49-F238E27FC236}">
                  <a16:creationId xmlns:a16="http://schemas.microsoft.com/office/drawing/2014/main" id="{4136C62E-3955-4EB1-A1C1-0733C92EA315}"/>
                </a:ext>
              </a:extLst>
            </p:cNvPr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886;p19">
              <a:extLst>
                <a:ext uri="{FF2B5EF4-FFF2-40B4-BE49-F238E27FC236}">
                  <a16:creationId xmlns:a16="http://schemas.microsoft.com/office/drawing/2014/main" id="{7EC7AFC1-2C12-4C8A-9A2E-65010050BAAB}"/>
                </a:ext>
              </a:extLst>
            </p:cNvPr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887;p19">
              <a:extLst>
                <a:ext uri="{FF2B5EF4-FFF2-40B4-BE49-F238E27FC236}">
                  <a16:creationId xmlns:a16="http://schemas.microsoft.com/office/drawing/2014/main" id="{1ECB0A44-0170-4B86-944C-946B26820F3C}"/>
                </a:ext>
              </a:extLst>
            </p:cNvPr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888;p19">
              <a:extLst>
                <a:ext uri="{FF2B5EF4-FFF2-40B4-BE49-F238E27FC236}">
                  <a16:creationId xmlns:a16="http://schemas.microsoft.com/office/drawing/2014/main" id="{1CCC503A-BBD4-4C0C-9E42-6C8D742F9C31}"/>
                </a:ext>
              </a:extLst>
            </p:cNvPr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889;p19">
              <a:extLst>
                <a:ext uri="{FF2B5EF4-FFF2-40B4-BE49-F238E27FC236}">
                  <a16:creationId xmlns:a16="http://schemas.microsoft.com/office/drawing/2014/main" id="{34EDE0E6-6DE4-4CB1-8BA5-92D89784A1E9}"/>
                </a:ext>
              </a:extLst>
            </p:cNvPr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890;p19">
              <a:extLst>
                <a:ext uri="{FF2B5EF4-FFF2-40B4-BE49-F238E27FC236}">
                  <a16:creationId xmlns:a16="http://schemas.microsoft.com/office/drawing/2014/main" id="{7149E666-EF78-4FA1-B3E4-33B1C943B63D}"/>
                </a:ext>
              </a:extLst>
            </p:cNvPr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891;p19">
              <a:extLst>
                <a:ext uri="{FF2B5EF4-FFF2-40B4-BE49-F238E27FC236}">
                  <a16:creationId xmlns:a16="http://schemas.microsoft.com/office/drawing/2014/main" id="{8E08C45B-4411-4BBB-A8B2-3B2D0D31BC93}"/>
                </a:ext>
              </a:extLst>
            </p:cNvPr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892;p19">
              <a:extLst>
                <a:ext uri="{FF2B5EF4-FFF2-40B4-BE49-F238E27FC236}">
                  <a16:creationId xmlns:a16="http://schemas.microsoft.com/office/drawing/2014/main" id="{F1EAFD3C-0813-4400-8703-12C9C0F3E5CA}"/>
                </a:ext>
              </a:extLst>
            </p:cNvPr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893;p19">
              <a:extLst>
                <a:ext uri="{FF2B5EF4-FFF2-40B4-BE49-F238E27FC236}">
                  <a16:creationId xmlns:a16="http://schemas.microsoft.com/office/drawing/2014/main" id="{1FC43029-B167-423B-92B8-18A19C7E5808}"/>
                </a:ext>
              </a:extLst>
            </p:cNvPr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894;p19">
              <a:extLst>
                <a:ext uri="{FF2B5EF4-FFF2-40B4-BE49-F238E27FC236}">
                  <a16:creationId xmlns:a16="http://schemas.microsoft.com/office/drawing/2014/main" id="{FFC5E2B7-1460-47AE-8915-9586115A6F24}"/>
                </a:ext>
              </a:extLst>
            </p:cNvPr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895;p19">
              <a:extLst>
                <a:ext uri="{FF2B5EF4-FFF2-40B4-BE49-F238E27FC236}">
                  <a16:creationId xmlns:a16="http://schemas.microsoft.com/office/drawing/2014/main" id="{35A31C90-6FA3-491D-8B59-1B00FEA64C61}"/>
                </a:ext>
              </a:extLst>
            </p:cNvPr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896;p19">
              <a:extLst>
                <a:ext uri="{FF2B5EF4-FFF2-40B4-BE49-F238E27FC236}">
                  <a16:creationId xmlns:a16="http://schemas.microsoft.com/office/drawing/2014/main" id="{903AF486-763D-44CD-9666-34017A7A7A37}"/>
                </a:ext>
              </a:extLst>
            </p:cNvPr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897;p19">
              <a:extLst>
                <a:ext uri="{FF2B5EF4-FFF2-40B4-BE49-F238E27FC236}">
                  <a16:creationId xmlns:a16="http://schemas.microsoft.com/office/drawing/2014/main" id="{61CEFE9E-13EC-49B5-9F3E-B3FD61C59D75}"/>
                </a:ext>
              </a:extLst>
            </p:cNvPr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898;p19">
              <a:extLst>
                <a:ext uri="{FF2B5EF4-FFF2-40B4-BE49-F238E27FC236}">
                  <a16:creationId xmlns:a16="http://schemas.microsoft.com/office/drawing/2014/main" id="{1372582B-BB0F-4985-9468-9AA1C730DBEE}"/>
                </a:ext>
              </a:extLst>
            </p:cNvPr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899;p19">
              <a:extLst>
                <a:ext uri="{FF2B5EF4-FFF2-40B4-BE49-F238E27FC236}">
                  <a16:creationId xmlns:a16="http://schemas.microsoft.com/office/drawing/2014/main" id="{81C1121A-1EEF-49E8-A2F7-103068A976DD}"/>
                </a:ext>
              </a:extLst>
            </p:cNvPr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900;p19">
              <a:extLst>
                <a:ext uri="{FF2B5EF4-FFF2-40B4-BE49-F238E27FC236}">
                  <a16:creationId xmlns:a16="http://schemas.microsoft.com/office/drawing/2014/main" id="{EA56AAB5-47E3-45CC-84FD-FDC01BF40A38}"/>
                </a:ext>
              </a:extLst>
            </p:cNvPr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901;p19">
              <a:extLst>
                <a:ext uri="{FF2B5EF4-FFF2-40B4-BE49-F238E27FC236}">
                  <a16:creationId xmlns:a16="http://schemas.microsoft.com/office/drawing/2014/main" id="{19CF1953-F47E-419F-A61A-4E7F48637101}"/>
                </a:ext>
              </a:extLst>
            </p:cNvPr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902;p19">
              <a:extLst>
                <a:ext uri="{FF2B5EF4-FFF2-40B4-BE49-F238E27FC236}">
                  <a16:creationId xmlns:a16="http://schemas.microsoft.com/office/drawing/2014/main" id="{5DBA755D-85D1-443F-BECB-68F2D85584A8}"/>
                </a:ext>
              </a:extLst>
            </p:cNvPr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903;p19">
              <a:extLst>
                <a:ext uri="{FF2B5EF4-FFF2-40B4-BE49-F238E27FC236}">
                  <a16:creationId xmlns:a16="http://schemas.microsoft.com/office/drawing/2014/main" id="{4E50FC88-D59B-42CA-84B7-88BE7AF42E59}"/>
                </a:ext>
              </a:extLst>
            </p:cNvPr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904;p19">
              <a:extLst>
                <a:ext uri="{FF2B5EF4-FFF2-40B4-BE49-F238E27FC236}">
                  <a16:creationId xmlns:a16="http://schemas.microsoft.com/office/drawing/2014/main" id="{ACFF9F9F-9193-412C-AECD-D1F812AEA20B}"/>
                </a:ext>
              </a:extLst>
            </p:cNvPr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8" name="Google Shape;905;p19">
              <a:extLst>
                <a:ext uri="{FF2B5EF4-FFF2-40B4-BE49-F238E27FC236}">
                  <a16:creationId xmlns:a16="http://schemas.microsoft.com/office/drawing/2014/main" id="{B8DDD1D9-029B-4FD1-8992-2B837DC354FB}"/>
                </a:ext>
              </a:extLst>
            </p:cNvPr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138" name="Google Shape;906;p19">
                <a:extLst>
                  <a:ext uri="{FF2B5EF4-FFF2-40B4-BE49-F238E27FC236}">
                    <a16:creationId xmlns:a16="http://schemas.microsoft.com/office/drawing/2014/main" id="{60013D47-F660-4ED6-96BD-BD2B46BFA54C}"/>
                  </a:ext>
                </a:extLst>
              </p:cNvPr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907;p19">
                <a:extLst>
                  <a:ext uri="{FF2B5EF4-FFF2-40B4-BE49-F238E27FC236}">
                    <a16:creationId xmlns:a16="http://schemas.microsoft.com/office/drawing/2014/main" id="{212EDDB0-D997-449D-8AC5-CD5D18BD99AE}"/>
                  </a:ext>
                </a:extLst>
              </p:cNvPr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908;p19">
                <a:extLst>
                  <a:ext uri="{FF2B5EF4-FFF2-40B4-BE49-F238E27FC236}">
                    <a16:creationId xmlns:a16="http://schemas.microsoft.com/office/drawing/2014/main" id="{6A580630-58A8-4698-9E0A-C99E5E112D8B}"/>
                  </a:ext>
                </a:extLst>
              </p:cNvPr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909;p19">
                <a:extLst>
                  <a:ext uri="{FF2B5EF4-FFF2-40B4-BE49-F238E27FC236}">
                    <a16:creationId xmlns:a16="http://schemas.microsoft.com/office/drawing/2014/main" id="{21C9451F-F25C-4E51-86DB-812AF4E4DA25}"/>
                  </a:ext>
                </a:extLst>
              </p:cNvPr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910;p19">
                <a:extLst>
                  <a:ext uri="{FF2B5EF4-FFF2-40B4-BE49-F238E27FC236}">
                    <a16:creationId xmlns:a16="http://schemas.microsoft.com/office/drawing/2014/main" id="{BED8E6F8-458D-4F74-BE23-F12A63CE0B3E}"/>
                  </a:ext>
                </a:extLst>
              </p:cNvPr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911;p19">
                <a:extLst>
                  <a:ext uri="{FF2B5EF4-FFF2-40B4-BE49-F238E27FC236}">
                    <a16:creationId xmlns:a16="http://schemas.microsoft.com/office/drawing/2014/main" id="{AC377FA5-A764-4F50-B58F-10BE60FB3ABB}"/>
                  </a:ext>
                </a:extLst>
              </p:cNvPr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912;p19">
                <a:extLst>
                  <a:ext uri="{FF2B5EF4-FFF2-40B4-BE49-F238E27FC236}">
                    <a16:creationId xmlns:a16="http://schemas.microsoft.com/office/drawing/2014/main" id="{AD1C9538-2D3A-4635-A1D0-16A2D2AE6212}"/>
                  </a:ext>
                </a:extLst>
              </p:cNvPr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913;p19">
                <a:extLst>
                  <a:ext uri="{FF2B5EF4-FFF2-40B4-BE49-F238E27FC236}">
                    <a16:creationId xmlns:a16="http://schemas.microsoft.com/office/drawing/2014/main" id="{4A7F92A1-7053-4B1D-9CB0-F722114F087B}"/>
                  </a:ext>
                </a:extLst>
              </p:cNvPr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9" name="Google Shape;914;p19">
              <a:extLst>
                <a:ext uri="{FF2B5EF4-FFF2-40B4-BE49-F238E27FC236}">
                  <a16:creationId xmlns:a16="http://schemas.microsoft.com/office/drawing/2014/main" id="{9D56264C-0CCB-43FC-8BC1-56246AC38D35}"/>
                </a:ext>
              </a:extLst>
            </p:cNvPr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15;p19">
              <a:extLst>
                <a:ext uri="{FF2B5EF4-FFF2-40B4-BE49-F238E27FC236}">
                  <a16:creationId xmlns:a16="http://schemas.microsoft.com/office/drawing/2014/main" id="{D5294D5E-44B3-4DD0-BCDB-6C2B86416109}"/>
                </a:ext>
              </a:extLst>
            </p:cNvPr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16;p19">
              <a:extLst>
                <a:ext uri="{FF2B5EF4-FFF2-40B4-BE49-F238E27FC236}">
                  <a16:creationId xmlns:a16="http://schemas.microsoft.com/office/drawing/2014/main" id="{8F8B8EAC-5B14-4446-AA7C-EE49B8FFAB6E}"/>
                </a:ext>
              </a:extLst>
            </p:cNvPr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17;p19">
              <a:extLst>
                <a:ext uri="{FF2B5EF4-FFF2-40B4-BE49-F238E27FC236}">
                  <a16:creationId xmlns:a16="http://schemas.microsoft.com/office/drawing/2014/main" id="{B5840B4B-375E-4990-A9BF-E161F53655C9}"/>
                </a:ext>
              </a:extLst>
            </p:cNvPr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18;p19">
              <a:extLst>
                <a:ext uri="{FF2B5EF4-FFF2-40B4-BE49-F238E27FC236}">
                  <a16:creationId xmlns:a16="http://schemas.microsoft.com/office/drawing/2014/main" id="{B1885BBA-F549-4C1C-8157-4EC640A96422}"/>
                </a:ext>
              </a:extLst>
            </p:cNvPr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19;p19">
              <a:extLst>
                <a:ext uri="{FF2B5EF4-FFF2-40B4-BE49-F238E27FC236}">
                  <a16:creationId xmlns:a16="http://schemas.microsoft.com/office/drawing/2014/main" id="{8CE89E09-6770-4B7F-8B9D-972766F22F9B}"/>
                </a:ext>
              </a:extLst>
            </p:cNvPr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20;p19">
              <a:extLst>
                <a:ext uri="{FF2B5EF4-FFF2-40B4-BE49-F238E27FC236}">
                  <a16:creationId xmlns:a16="http://schemas.microsoft.com/office/drawing/2014/main" id="{730A566C-F8A2-4564-9E8C-AC7A1B1E64E4}"/>
                </a:ext>
              </a:extLst>
            </p:cNvPr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21;p19">
              <a:extLst>
                <a:ext uri="{FF2B5EF4-FFF2-40B4-BE49-F238E27FC236}">
                  <a16:creationId xmlns:a16="http://schemas.microsoft.com/office/drawing/2014/main" id="{9C68C73C-2D91-44DB-99EB-504204198542}"/>
                </a:ext>
              </a:extLst>
            </p:cNvPr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22;p19">
              <a:extLst>
                <a:ext uri="{FF2B5EF4-FFF2-40B4-BE49-F238E27FC236}">
                  <a16:creationId xmlns:a16="http://schemas.microsoft.com/office/drawing/2014/main" id="{E352282C-267C-489F-826B-8C6F616AFEB6}"/>
                </a:ext>
              </a:extLst>
            </p:cNvPr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23;p19">
              <a:extLst>
                <a:ext uri="{FF2B5EF4-FFF2-40B4-BE49-F238E27FC236}">
                  <a16:creationId xmlns:a16="http://schemas.microsoft.com/office/drawing/2014/main" id="{D87D6759-FBFF-433C-B871-7DC9E2E9B069}"/>
                </a:ext>
              </a:extLst>
            </p:cNvPr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24;p19">
              <a:extLst>
                <a:ext uri="{FF2B5EF4-FFF2-40B4-BE49-F238E27FC236}">
                  <a16:creationId xmlns:a16="http://schemas.microsoft.com/office/drawing/2014/main" id="{D18EA66E-B494-49C1-A49F-9386F3515156}"/>
                </a:ext>
              </a:extLst>
            </p:cNvPr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25;p19">
              <a:extLst>
                <a:ext uri="{FF2B5EF4-FFF2-40B4-BE49-F238E27FC236}">
                  <a16:creationId xmlns:a16="http://schemas.microsoft.com/office/drawing/2014/main" id="{0FB944E6-3993-4BD5-8192-2AA98E3360D6}"/>
                </a:ext>
              </a:extLst>
            </p:cNvPr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26;p19">
              <a:extLst>
                <a:ext uri="{FF2B5EF4-FFF2-40B4-BE49-F238E27FC236}">
                  <a16:creationId xmlns:a16="http://schemas.microsoft.com/office/drawing/2014/main" id="{8CFD3490-F3FF-4721-8E59-B6DD714D9E6D}"/>
                </a:ext>
              </a:extLst>
            </p:cNvPr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27;p19">
              <a:extLst>
                <a:ext uri="{FF2B5EF4-FFF2-40B4-BE49-F238E27FC236}">
                  <a16:creationId xmlns:a16="http://schemas.microsoft.com/office/drawing/2014/main" id="{3D51D9DE-C53F-4B34-88BA-6741AFB6B4CD}"/>
                </a:ext>
              </a:extLst>
            </p:cNvPr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28;p19">
              <a:extLst>
                <a:ext uri="{FF2B5EF4-FFF2-40B4-BE49-F238E27FC236}">
                  <a16:creationId xmlns:a16="http://schemas.microsoft.com/office/drawing/2014/main" id="{CF7E3AFC-8855-452F-B9AF-7C6E918EE4ED}"/>
                </a:ext>
              </a:extLst>
            </p:cNvPr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29;p19">
              <a:extLst>
                <a:ext uri="{FF2B5EF4-FFF2-40B4-BE49-F238E27FC236}">
                  <a16:creationId xmlns:a16="http://schemas.microsoft.com/office/drawing/2014/main" id="{B46E79C3-09E5-48D2-A39F-078F9EF174B7}"/>
                </a:ext>
              </a:extLst>
            </p:cNvPr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30;p19">
              <a:extLst>
                <a:ext uri="{FF2B5EF4-FFF2-40B4-BE49-F238E27FC236}">
                  <a16:creationId xmlns:a16="http://schemas.microsoft.com/office/drawing/2014/main" id="{CB9E7B85-4EEE-4E3C-AF83-0D04A35D0E05}"/>
                </a:ext>
              </a:extLst>
            </p:cNvPr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31;p19">
              <a:extLst>
                <a:ext uri="{FF2B5EF4-FFF2-40B4-BE49-F238E27FC236}">
                  <a16:creationId xmlns:a16="http://schemas.microsoft.com/office/drawing/2014/main" id="{0E252D1C-5A09-4A31-94D5-4ACFC8DDF4BB}"/>
                </a:ext>
              </a:extLst>
            </p:cNvPr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32;p19">
              <a:extLst>
                <a:ext uri="{FF2B5EF4-FFF2-40B4-BE49-F238E27FC236}">
                  <a16:creationId xmlns:a16="http://schemas.microsoft.com/office/drawing/2014/main" id="{88FA92C2-C2A6-42BD-A07C-97FC771EEA1E}"/>
                </a:ext>
              </a:extLst>
            </p:cNvPr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33;p19">
              <a:extLst>
                <a:ext uri="{FF2B5EF4-FFF2-40B4-BE49-F238E27FC236}">
                  <a16:creationId xmlns:a16="http://schemas.microsoft.com/office/drawing/2014/main" id="{D172330D-CC7C-46CD-B20F-134B03B6BF02}"/>
                </a:ext>
              </a:extLst>
            </p:cNvPr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34;p19">
              <a:extLst>
                <a:ext uri="{FF2B5EF4-FFF2-40B4-BE49-F238E27FC236}">
                  <a16:creationId xmlns:a16="http://schemas.microsoft.com/office/drawing/2014/main" id="{AD6158A8-2DC3-404C-AC36-A95DFD0A0EAF}"/>
                </a:ext>
              </a:extLst>
            </p:cNvPr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35;p19">
              <a:extLst>
                <a:ext uri="{FF2B5EF4-FFF2-40B4-BE49-F238E27FC236}">
                  <a16:creationId xmlns:a16="http://schemas.microsoft.com/office/drawing/2014/main" id="{8E9DDCA6-650B-48F0-B544-9A7306A072E6}"/>
                </a:ext>
              </a:extLst>
            </p:cNvPr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36;p19">
              <a:extLst>
                <a:ext uri="{FF2B5EF4-FFF2-40B4-BE49-F238E27FC236}">
                  <a16:creationId xmlns:a16="http://schemas.microsoft.com/office/drawing/2014/main" id="{26BC7DA6-07F5-4109-830A-0D192023B525}"/>
                </a:ext>
              </a:extLst>
            </p:cNvPr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37;p19">
              <a:extLst>
                <a:ext uri="{FF2B5EF4-FFF2-40B4-BE49-F238E27FC236}">
                  <a16:creationId xmlns:a16="http://schemas.microsoft.com/office/drawing/2014/main" id="{F3EA50B4-680D-49FE-AA2A-C9234AFB9449}"/>
                </a:ext>
              </a:extLst>
            </p:cNvPr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938;p19">
              <a:extLst>
                <a:ext uri="{FF2B5EF4-FFF2-40B4-BE49-F238E27FC236}">
                  <a16:creationId xmlns:a16="http://schemas.microsoft.com/office/drawing/2014/main" id="{9D4F7695-B143-439E-8982-71FA0767BC4F}"/>
                </a:ext>
              </a:extLst>
            </p:cNvPr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939;p19">
              <a:extLst>
                <a:ext uri="{FF2B5EF4-FFF2-40B4-BE49-F238E27FC236}">
                  <a16:creationId xmlns:a16="http://schemas.microsoft.com/office/drawing/2014/main" id="{5234CD24-2931-4E30-8198-09B50C09C88A}"/>
                </a:ext>
              </a:extLst>
            </p:cNvPr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940;p19">
              <a:extLst>
                <a:ext uri="{FF2B5EF4-FFF2-40B4-BE49-F238E27FC236}">
                  <a16:creationId xmlns:a16="http://schemas.microsoft.com/office/drawing/2014/main" id="{E2579095-721D-49A8-940B-96E4C56FBBE0}"/>
                </a:ext>
              </a:extLst>
            </p:cNvPr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941;p19">
              <a:extLst>
                <a:ext uri="{FF2B5EF4-FFF2-40B4-BE49-F238E27FC236}">
                  <a16:creationId xmlns:a16="http://schemas.microsoft.com/office/drawing/2014/main" id="{41B6D4FA-C47B-4F53-8FC2-ED8A753392B5}"/>
                </a:ext>
              </a:extLst>
            </p:cNvPr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942;p19">
              <a:extLst>
                <a:ext uri="{FF2B5EF4-FFF2-40B4-BE49-F238E27FC236}">
                  <a16:creationId xmlns:a16="http://schemas.microsoft.com/office/drawing/2014/main" id="{F5CD4EE1-D417-491A-9AE7-4DBFDB07B44A}"/>
                </a:ext>
              </a:extLst>
            </p:cNvPr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943;p19">
              <a:extLst>
                <a:ext uri="{FF2B5EF4-FFF2-40B4-BE49-F238E27FC236}">
                  <a16:creationId xmlns:a16="http://schemas.microsoft.com/office/drawing/2014/main" id="{706A9A2B-1647-473C-A155-DA613D98BBCB}"/>
                </a:ext>
              </a:extLst>
            </p:cNvPr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944;p19">
              <a:extLst>
                <a:ext uri="{FF2B5EF4-FFF2-40B4-BE49-F238E27FC236}">
                  <a16:creationId xmlns:a16="http://schemas.microsoft.com/office/drawing/2014/main" id="{9AF40ED0-D8F7-415B-A052-C08756E6C5AF}"/>
                </a:ext>
              </a:extLst>
            </p:cNvPr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45;p19">
              <a:extLst>
                <a:ext uri="{FF2B5EF4-FFF2-40B4-BE49-F238E27FC236}">
                  <a16:creationId xmlns:a16="http://schemas.microsoft.com/office/drawing/2014/main" id="{9A5CF8D3-0394-4179-A5FA-F33B1D62DAC3}"/>
                </a:ext>
              </a:extLst>
            </p:cNvPr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46;p19">
              <a:extLst>
                <a:ext uri="{FF2B5EF4-FFF2-40B4-BE49-F238E27FC236}">
                  <a16:creationId xmlns:a16="http://schemas.microsoft.com/office/drawing/2014/main" id="{589DF311-26F5-43F6-B68F-619A583E49E8}"/>
                </a:ext>
              </a:extLst>
            </p:cNvPr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47;p19">
              <a:extLst>
                <a:ext uri="{FF2B5EF4-FFF2-40B4-BE49-F238E27FC236}">
                  <a16:creationId xmlns:a16="http://schemas.microsoft.com/office/drawing/2014/main" id="{0E15A094-3CE0-46B6-AF35-D25191B69112}"/>
                </a:ext>
              </a:extLst>
            </p:cNvPr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48;p19">
              <a:extLst>
                <a:ext uri="{FF2B5EF4-FFF2-40B4-BE49-F238E27FC236}">
                  <a16:creationId xmlns:a16="http://schemas.microsoft.com/office/drawing/2014/main" id="{1E935468-CC83-4F18-9956-4113F9D80C13}"/>
                </a:ext>
              </a:extLst>
            </p:cNvPr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9;p19">
              <a:extLst>
                <a:ext uri="{FF2B5EF4-FFF2-40B4-BE49-F238E27FC236}">
                  <a16:creationId xmlns:a16="http://schemas.microsoft.com/office/drawing/2014/main" id="{B28D68CA-8DB5-4645-B853-731A25BD3306}"/>
                </a:ext>
              </a:extLst>
            </p:cNvPr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0;p19">
              <a:extLst>
                <a:ext uri="{FF2B5EF4-FFF2-40B4-BE49-F238E27FC236}">
                  <a16:creationId xmlns:a16="http://schemas.microsoft.com/office/drawing/2014/main" id="{073C14F7-1B54-4ED0-A613-1B3FEA31624B}"/>
                </a:ext>
              </a:extLst>
            </p:cNvPr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51;p19">
              <a:extLst>
                <a:ext uri="{FF2B5EF4-FFF2-40B4-BE49-F238E27FC236}">
                  <a16:creationId xmlns:a16="http://schemas.microsoft.com/office/drawing/2014/main" id="{77192191-BC53-49FC-8478-A523E1FEA7B0}"/>
                </a:ext>
              </a:extLst>
            </p:cNvPr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52;p19">
              <a:extLst>
                <a:ext uri="{FF2B5EF4-FFF2-40B4-BE49-F238E27FC236}">
                  <a16:creationId xmlns:a16="http://schemas.microsoft.com/office/drawing/2014/main" id="{9A58E0A1-90AB-4339-B94D-02BB3B532330}"/>
                </a:ext>
              </a:extLst>
            </p:cNvPr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53;p19">
              <a:extLst>
                <a:ext uri="{FF2B5EF4-FFF2-40B4-BE49-F238E27FC236}">
                  <a16:creationId xmlns:a16="http://schemas.microsoft.com/office/drawing/2014/main" id="{BD1861BB-9C6E-4E2E-B9D6-AAACA6963B66}"/>
                </a:ext>
              </a:extLst>
            </p:cNvPr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54;p19">
              <a:extLst>
                <a:ext uri="{FF2B5EF4-FFF2-40B4-BE49-F238E27FC236}">
                  <a16:creationId xmlns:a16="http://schemas.microsoft.com/office/drawing/2014/main" id="{A13802C1-126C-4A7C-947A-8E72E3045252}"/>
                </a:ext>
              </a:extLst>
            </p:cNvPr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955;p19">
              <a:extLst>
                <a:ext uri="{FF2B5EF4-FFF2-40B4-BE49-F238E27FC236}">
                  <a16:creationId xmlns:a16="http://schemas.microsoft.com/office/drawing/2014/main" id="{8C9050BA-7E3A-48A1-82A0-0EDCD001633E}"/>
                </a:ext>
              </a:extLst>
            </p:cNvPr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956;p19">
              <a:extLst>
                <a:ext uri="{FF2B5EF4-FFF2-40B4-BE49-F238E27FC236}">
                  <a16:creationId xmlns:a16="http://schemas.microsoft.com/office/drawing/2014/main" id="{BCEAD290-9070-49F3-902F-9F6F6ADA85E5}"/>
                </a:ext>
              </a:extLst>
            </p:cNvPr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957;p19">
              <a:extLst>
                <a:ext uri="{FF2B5EF4-FFF2-40B4-BE49-F238E27FC236}">
                  <a16:creationId xmlns:a16="http://schemas.microsoft.com/office/drawing/2014/main" id="{094A45AD-6CE6-4AB5-99D8-D04CA730B7E3}"/>
                </a:ext>
              </a:extLst>
            </p:cNvPr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958;p19">
              <a:extLst>
                <a:ext uri="{FF2B5EF4-FFF2-40B4-BE49-F238E27FC236}">
                  <a16:creationId xmlns:a16="http://schemas.microsoft.com/office/drawing/2014/main" id="{ACD650EF-5EDA-495F-9ADE-69873066AB57}"/>
                </a:ext>
              </a:extLst>
            </p:cNvPr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959;p19">
              <a:extLst>
                <a:ext uri="{FF2B5EF4-FFF2-40B4-BE49-F238E27FC236}">
                  <a16:creationId xmlns:a16="http://schemas.microsoft.com/office/drawing/2014/main" id="{EE64A1B2-6BE4-4FF2-B3C8-F4B8C43B70BE}"/>
                </a:ext>
              </a:extLst>
            </p:cNvPr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960;p19">
              <a:extLst>
                <a:ext uri="{FF2B5EF4-FFF2-40B4-BE49-F238E27FC236}">
                  <a16:creationId xmlns:a16="http://schemas.microsoft.com/office/drawing/2014/main" id="{F3EFB29F-8B20-4BDA-99C6-AB5257494FB4}"/>
                </a:ext>
              </a:extLst>
            </p:cNvPr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961;p19">
              <a:extLst>
                <a:ext uri="{FF2B5EF4-FFF2-40B4-BE49-F238E27FC236}">
                  <a16:creationId xmlns:a16="http://schemas.microsoft.com/office/drawing/2014/main" id="{76424CC8-CE7E-4F51-ACF1-1C354F581CE7}"/>
                </a:ext>
              </a:extLst>
            </p:cNvPr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962;p19">
              <a:extLst>
                <a:ext uri="{FF2B5EF4-FFF2-40B4-BE49-F238E27FC236}">
                  <a16:creationId xmlns:a16="http://schemas.microsoft.com/office/drawing/2014/main" id="{345ED0F5-1AE1-4F55-BB19-0320BC7DAF7B}"/>
                </a:ext>
              </a:extLst>
            </p:cNvPr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963;p19">
              <a:extLst>
                <a:ext uri="{FF2B5EF4-FFF2-40B4-BE49-F238E27FC236}">
                  <a16:creationId xmlns:a16="http://schemas.microsoft.com/office/drawing/2014/main" id="{4B7645ED-CC8B-4A9C-9473-56832B8E868E}"/>
                </a:ext>
              </a:extLst>
            </p:cNvPr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964;p19">
              <a:extLst>
                <a:ext uri="{FF2B5EF4-FFF2-40B4-BE49-F238E27FC236}">
                  <a16:creationId xmlns:a16="http://schemas.microsoft.com/office/drawing/2014/main" id="{2484EF32-5A53-4F4D-94FB-28AD96F298DF}"/>
                </a:ext>
              </a:extLst>
            </p:cNvPr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0" name="Google Shape;965;p19">
              <a:extLst>
                <a:ext uri="{FF2B5EF4-FFF2-40B4-BE49-F238E27FC236}">
                  <a16:creationId xmlns:a16="http://schemas.microsoft.com/office/drawing/2014/main" id="{7AFB0F07-7D83-4121-AC05-744F45832ACD}"/>
                </a:ext>
              </a:extLst>
            </p:cNvPr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118" name="Google Shape;966;p19">
                <a:extLst>
                  <a:ext uri="{FF2B5EF4-FFF2-40B4-BE49-F238E27FC236}">
                    <a16:creationId xmlns:a16="http://schemas.microsoft.com/office/drawing/2014/main" id="{36FE91DA-E68C-48AE-9E04-83EF7ACB9C10}"/>
                  </a:ext>
                </a:extLst>
              </p:cNvPr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967;p19">
                <a:extLst>
                  <a:ext uri="{FF2B5EF4-FFF2-40B4-BE49-F238E27FC236}">
                    <a16:creationId xmlns:a16="http://schemas.microsoft.com/office/drawing/2014/main" id="{75911578-046F-41FA-91B4-6B86C7ECDD3D}"/>
                  </a:ext>
                </a:extLst>
              </p:cNvPr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968;p19">
                <a:extLst>
                  <a:ext uri="{FF2B5EF4-FFF2-40B4-BE49-F238E27FC236}">
                    <a16:creationId xmlns:a16="http://schemas.microsoft.com/office/drawing/2014/main" id="{B773B82E-E481-4B0F-AA07-47A07B29CEA5}"/>
                  </a:ext>
                </a:extLst>
              </p:cNvPr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969;p19">
                <a:extLst>
                  <a:ext uri="{FF2B5EF4-FFF2-40B4-BE49-F238E27FC236}">
                    <a16:creationId xmlns:a16="http://schemas.microsoft.com/office/drawing/2014/main" id="{D9A386D8-B9B5-4F3D-BD7F-11B24612E0F7}"/>
                  </a:ext>
                </a:extLst>
              </p:cNvPr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970;p19">
                <a:extLst>
                  <a:ext uri="{FF2B5EF4-FFF2-40B4-BE49-F238E27FC236}">
                    <a16:creationId xmlns:a16="http://schemas.microsoft.com/office/drawing/2014/main" id="{3F886750-F56A-463E-BF3F-80CA161FA8F5}"/>
                  </a:ext>
                </a:extLst>
              </p:cNvPr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971;p19">
                <a:extLst>
                  <a:ext uri="{FF2B5EF4-FFF2-40B4-BE49-F238E27FC236}">
                    <a16:creationId xmlns:a16="http://schemas.microsoft.com/office/drawing/2014/main" id="{54E58356-74DB-41A7-9AA9-25E324A5631F}"/>
                  </a:ext>
                </a:extLst>
              </p:cNvPr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972;p19">
                <a:extLst>
                  <a:ext uri="{FF2B5EF4-FFF2-40B4-BE49-F238E27FC236}">
                    <a16:creationId xmlns:a16="http://schemas.microsoft.com/office/drawing/2014/main" id="{773E22B8-67B2-4FBD-B08D-B6F306CA22C3}"/>
                  </a:ext>
                </a:extLst>
              </p:cNvPr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973;p19">
                <a:extLst>
                  <a:ext uri="{FF2B5EF4-FFF2-40B4-BE49-F238E27FC236}">
                    <a16:creationId xmlns:a16="http://schemas.microsoft.com/office/drawing/2014/main" id="{53F92E3F-9144-457B-BBCD-4ED8BC162ED6}"/>
                  </a:ext>
                </a:extLst>
              </p:cNvPr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974;p19">
                <a:extLst>
                  <a:ext uri="{FF2B5EF4-FFF2-40B4-BE49-F238E27FC236}">
                    <a16:creationId xmlns:a16="http://schemas.microsoft.com/office/drawing/2014/main" id="{0AC73ABF-30C6-4029-B747-C312CDED6450}"/>
                  </a:ext>
                </a:extLst>
              </p:cNvPr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975;p19">
                <a:extLst>
                  <a:ext uri="{FF2B5EF4-FFF2-40B4-BE49-F238E27FC236}">
                    <a16:creationId xmlns:a16="http://schemas.microsoft.com/office/drawing/2014/main" id="{F2A54A44-289A-4391-ABC1-3D0F91AF49FA}"/>
                  </a:ext>
                </a:extLst>
              </p:cNvPr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976;p19">
                <a:extLst>
                  <a:ext uri="{FF2B5EF4-FFF2-40B4-BE49-F238E27FC236}">
                    <a16:creationId xmlns:a16="http://schemas.microsoft.com/office/drawing/2014/main" id="{7847D505-0C22-4965-BFA4-76C184DE6927}"/>
                  </a:ext>
                </a:extLst>
              </p:cNvPr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977;p19">
                <a:extLst>
                  <a:ext uri="{FF2B5EF4-FFF2-40B4-BE49-F238E27FC236}">
                    <a16:creationId xmlns:a16="http://schemas.microsoft.com/office/drawing/2014/main" id="{CC47C14B-150B-451E-ABD8-E35636455411}"/>
                  </a:ext>
                </a:extLst>
              </p:cNvPr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978;p19">
                <a:extLst>
                  <a:ext uri="{FF2B5EF4-FFF2-40B4-BE49-F238E27FC236}">
                    <a16:creationId xmlns:a16="http://schemas.microsoft.com/office/drawing/2014/main" id="{FC7A72DD-7A0B-4981-84A2-69680B567BA5}"/>
                  </a:ext>
                </a:extLst>
              </p:cNvPr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979;p19">
                <a:extLst>
                  <a:ext uri="{FF2B5EF4-FFF2-40B4-BE49-F238E27FC236}">
                    <a16:creationId xmlns:a16="http://schemas.microsoft.com/office/drawing/2014/main" id="{26E6B215-DBB7-411A-BBEE-77C5DFD599D5}"/>
                  </a:ext>
                </a:extLst>
              </p:cNvPr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980;p19">
                <a:extLst>
                  <a:ext uri="{FF2B5EF4-FFF2-40B4-BE49-F238E27FC236}">
                    <a16:creationId xmlns:a16="http://schemas.microsoft.com/office/drawing/2014/main" id="{8A168A84-8577-471E-BCF3-D71476C18488}"/>
                  </a:ext>
                </a:extLst>
              </p:cNvPr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981;p19">
                <a:extLst>
                  <a:ext uri="{FF2B5EF4-FFF2-40B4-BE49-F238E27FC236}">
                    <a16:creationId xmlns:a16="http://schemas.microsoft.com/office/drawing/2014/main" id="{E521D9AE-E9B1-40CA-AAF0-D1E5C9253E81}"/>
                  </a:ext>
                </a:extLst>
              </p:cNvPr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982;p19">
                <a:extLst>
                  <a:ext uri="{FF2B5EF4-FFF2-40B4-BE49-F238E27FC236}">
                    <a16:creationId xmlns:a16="http://schemas.microsoft.com/office/drawing/2014/main" id="{B8367E85-9EA4-4A3D-A356-420C4065D128}"/>
                  </a:ext>
                </a:extLst>
              </p:cNvPr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983;p19">
                <a:extLst>
                  <a:ext uri="{FF2B5EF4-FFF2-40B4-BE49-F238E27FC236}">
                    <a16:creationId xmlns:a16="http://schemas.microsoft.com/office/drawing/2014/main" id="{3EA19D1E-A64C-46DB-AA45-8EBE63C6DF1D}"/>
                  </a:ext>
                </a:extLst>
              </p:cNvPr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984;p19">
                <a:extLst>
                  <a:ext uri="{FF2B5EF4-FFF2-40B4-BE49-F238E27FC236}">
                    <a16:creationId xmlns:a16="http://schemas.microsoft.com/office/drawing/2014/main" id="{C89D0153-3B59-4A57-9922-72CB7AD78DC3}"/>
                  </a:ext>
                </a:extLst>
              </p:cNvPr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985;p19">
                <a:extLst>
                  <a:ext uri="{FF2B5EF4-FFF2-40B4-BE49-F238E27FC236}">
                    <a16:creationId xmlns:a16="http://schemas.microsoft.com/office/drawing/2014/main" id="{909B06F0-A8F3-4E78-9D0A-E614681B2816}"/>
                  </a:ext>
                </a:extLst>
              </p:cNvPr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1" name="Google Shape;986;p19">
              <a:extLst>
                <a:ext uri="{FF2B5EF4-FFF2-40B4-BE49-F238E27FC236}">
                  <a16:creationId xmlns:a16="http://schemas.microsoft.com/office/drawing/2014/main" id="{F9DA80B0-F0FF-4022-BAFC-AE11D04D571A}"/>
                </a:ext>
              </a:extLst>
            </p:cNvPr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987;p19">
              <a:extLst>
                <a:ext uri="{FF2B5EF4-FFF2-40B4-BE49-F238E27FC236}">
                  <a16:creationId xmlns:a16="http://schemas.microsoft.com/office/drawing/2014/main" id="{D32A39A4-06B7-4242-AA2C-D32F8DB9F023}"/>
                </a:ext>
              </a:extLst>
            </p:cNvPr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988;p19">
              <a:extLst>
                <a:ext uri="{FF2B5EF4-FFF2-40B4-BE49-F238E27FC236}">
                  <a16:creationId xmlns:a16="http://schemas.microsoft.com/office/drawing/2014/main" id="{CE6462FD-C945-48E0-8A02-37F126688157}"/>
                </a:ext>
              </a:extLst>
            </p:cNvPr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989;p19">
              <a:extLst>
                <a:ext uri="{FF2B5EF4-FFF2-40B4-BE49-F238E27FC236}">
                  <a16:creationId xmlns:a16="http://schemas.microsoft.com/office/drawing/2014/main" id="{E02398BC-5CE5-4F09-91C5-80455340660E}"/>
                </a:ext>
              </a:extLst>
            </p:cNvPr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990;p19">
              <a:extLst>
                <a:ext uri="{FF2B5EF4-FFF2-40B4-BE49-F238E27FC236}">
                  <a16:creationId xmlns:a16="http://schemas.microsoft.com/office/drawing/2014/main" id="{EEC2E76C-4E9B-4480-9493-67947EFA6F6C}"/>
                </a:ext>
              </a:extLst>
            </p:cNvPr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991;p19">
              <a:extLst>
                <a:ext uri="{FF2B5EF4-FFF2-40B4-BE49-F238E27FC236}">
                  <a16:creationId xmlns:a16="http://schemas.microsoft.com/office/drawing/2014/main" id="{34DCCEB6-829C-4C1A-85DE-8C80781987A9}"/>
                </a:ext>
              </a:extLst>
            </p:cNvPr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992;p19">
              <a:extLst>
                <a:ext uri="{FF2B5EF4-FFF2-40B4-BE49-F238E27FC236}">
                  <a16:creationId xmlns:a16="http://schemas.microsoft.com/office/drawing/2014/main" id="{41EAC1BF-8FF9-445B-8243-42270D377BFE}"/>
                </a:ext>
              </a:extLst>
            </p:cNvPr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3575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1"/>
          <p:cNvSpPr txBox="1">
            <a:spLocks noGrp="1"/>
          </p:cNvSpPr>
          <p:nvPr>
            <p:ph type="title"/>
          </p:nvPr>
        </p:nvSpPr>
        <p:spPr>
          <a:xfrm>
            <a:off x="828783" y="315768"/>
            <a:ext cx="3451524" cy="499571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700" dirty="0"/>
              <a:t>GENERAL STEPS</a:t>
            </a:r>
          </a:p>
        </p:txBody>
      </p:sp>
      <p:sp>
        <p:nvSpPr>
          <p:cNvPr id="1007" name="Google Shape;1007;p21"/>
          <p:cNvSpPr txBox="1">
            <a:spLocks noGrp="1"/>
          </p:cNvSpPr>
          <p:nvPr>
            <p:ph type="body" idx="1"/>
          </p:nvPr>
        </p:nvSpPr>
        <p:spPr>
          <a:xfrm>
            <a:off x="482679" y="949629"/>
            <a:ext cx="3342561" cy="3378531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Autofit/>
          </a:bodyPr>
          <a:lstStyle/>
          <a:p>
            <a:pPr marL="0" lvl="0" indent="-228600">
              <a:buSzPct val="100000"/>
              <a:buFont typeface="Arial" panose="020B0604020202020204" pitchFamily="34" charset="0"/>
              <a:buChar char="•"/>
            </a:pPr>
            <a:r>
              <a:rPr lang="en-US" i="1" dirty="0"/>
              <a:t>Extracting 4 tables for predictions:</a:t>
            </a:r>
          </a:p>
          <a:p>
            <a:pPr marL="0" lvl="0" indent="-228600">
              <a:buSzPct val="100000"/>
              <a:buFont typeface="Arial" panose="020B0604020202020204" pitchFamily="34" charset="0"/>
              <a:buChar char="•"/>
            </a:pPr>
            <a:r>
              <a:rPr lang="en-US" i="1" dirty="0"/>
              <a:t>Order Date + Total Sales</a:t>
            </a:r>
          </a:p>
          <a:p>
            <a:pPr marL="0" lvl="0" indent="-228600">
              <a:buSzPct val="100000"/>
              <a:buFont typeface="Arial" panose="020B0604020202020204" pitchFamily="34" charset="0"/>
              <a:buChar char="•"/>
            </a:pPr>
            <a:r>
              <a:rPr lang="en-US" i="1" dirty="0"/>
              <a:t>Order Date + Online Sales</a:t>
            </a:r>
          </a:p>
          <a:p>
            <a:pPr marL="0" lvl="0" indent="-228600">
              <a:buSzPct val="100000"/>
              <a:buFont typeface="Arial" panose="020B0604020202020204" pitchFamily="34" charset="0"/>
              <a:buChar char="•"/>
            </a:pPr>
            <a:r>
              <a:rPr lang="en-US" i="1" dirty="0"/>
              <a:t>Order Date + Order ID </a:t>
            </a:r>
          </a:p>
          <a:p>
            <a:pPr marL="0" lvl="0" indent="-228600">
              <a:buSzPct val="100000"/>
              <a:buFont typeface="Arial" panose="020B0604020202020204" pitchFamily="34" charset="0"/>
              <a:buChar char="•"/>
            </a:pPr>
            <a:r>
              <a:rPr lang="en-US" i="1" dirty="0"/>
              <a:t>Order Date + Shop Sales</a:t>
            </a:r>
          </a:p>
          <a:p>
            <a:pPr marL="0" lvl="0" indent="-228600">
              <a:buSzPct val="100000"/>
              <a:buFont typeface="Arial" panose="020B0604020202020204" pitchFamily="34" charset="0"/>
              <a:buChar char="•"/>
            </a:pPr>
            <a:r>
              <a:rPr lang="en-US" i="1" dirty="0"/>
              <a:t>Modeling data in R </a:t>
            </a:r>
          </a:p>
          <a:p>
            <a:pPr marL="0" lvl="0" indent="-228600">
              <a:buSzPct val="100000"/>
              <a:buFont typeface="Arial" panose="020B0604020202020204" pitchFamily="34" charset="0"/>
              <a:buChar char="•"/>
            </a:pPr>
            <a:r>
              <a:rPr lang="en-US" i="1" dirty="0"/>
              <a:t>Fitting </a:t>
            </a:r>
            <a:r>
              <a:rPr lang="en-US" i="1" dirty="0" err="1"/>
              <a:t>auto.arima</a:t>
            </a:r>
            <a:r>
              <a:rPr lang="en-US" i="1" dirty="0"/>
              <a:t> on each table separately.</a:t>
            </a:r>
          </a:p>
          <a:p>
            <a:pPr marL="0" indent="-228600">
              <a:buSzPct val="100000"/>
              <a:buFont typeface="Arial" panose="020B0604020202020204" pitchFamily="34" charset="0"/>
              <a:buChar char="•"/>
            </a:pPr>
            <a:r>
              <a:rPr lang="en-US" i="1" dirty="0"/>
              <a:t>Making a data frame with the actual and forecasted price</a:t>
            </a:r>
          </a:p>
          <a:p>
            <a:pPr marL="342900" lvl="0" indent="-228600" defTabSz="914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228600" defTabSz="914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71F837-8141-4C68-BBFF-0001FB2AC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307" y="1037166"/>
            <a:ext cx="2270053" cy="3069168"/>
          </a:xfrm>
          <a:prstGeom prst="rect">
            <a:avLst/>
          </a:prstGeom>
        </p:spPr>
      </p:pic>
      <p:grpSp>
        <p:nvGrpSpPr>
          <p:cNvPr id="51" name="Google Shape;4566;p39">
            <a:extLst>
              <a:ext uri="{FF2B5EF4-FFF2-40B4-BE49-F238E27FC236}">
                <a16:creationId xmlns:a16="http://schemas.microsoft.com/office/drawing/2014/main" id="{01B93D8C-3DD0-4A42-9972-D281DFB19E2D}"/>
              </a:ext>
            </a:extLst>
          </p:cNvPr>
          <p:cNvGrpSpPr/>
          <p:nvPr/>
        </p:nvGrpSpPr>
        <p:grpSpPr>
          <a:xfrm>
            <a:off x="387108" y="388937"/>
            <a:ext cx="346104" cy="353231"/>
            <a:chOff x="3955900" y="2984500"/>
            <a:chExt cx="414000" cy="422525"/>
          </a:xfrm>
        </p:grpSpPr>
        <p:sp>
          <p:nvSpPr>
            <p:cNvPr id="52" name="Google Shape;4567;p39">
              <a:extLst>
                <a:ext uri="{FF2B5EF4-FFF2-40B4-BE49-F238E27FC236}">
                  <a16:creationId xmlns:a16="http://schemas.microsoft.com/office/drawing/2014/main" id="{824F62AE-9C29-41B1-82DD-1FAA4DE7BE1B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" name="Google Shape;4568;p39">
              <a:extLst>
                <a:ext uri="{FF2B5EF4-FFF2-40B4-BE49-F238E27FC236}">
                  <a16:creationId xmlns:a16="http://schemas.microsoft.com/office/drawing/2014/main" id="{1E185AF3-8F7C-4093-A3FF-A22EEB5E682B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" name="Google Shape;4569;p39">
              <a:extLst>
                <a:ext uri="{FF2B5EF4-FFF2-40B4-BE49-F238E27FC236}">
                  <a16:creationId xmlns:a16="http://schemas.microsoft.com/office/drawing/2014/main" id="{5C897FAB-59A8-46C4-BF56-38FD94A24F2E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4EACE1D-E702-45E2-9DD9-CC714F04A0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6080" y="1063337"/>
            <a:ext cx="2407920" cy="305991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1"/>
          <p:cNvSpPr txBox="1">
            <a:spLocks noGrp="1"/>
          </p:cNvSpPr>
          <p:nvPr>
            <p:ph type="title"/>
          </p:nvPr>
        </p:nvSpPr>
        <p:spPr>
          <a:xfrm>
            <a:off x="828783" y="315768"/>
            <a:ext cx="3451524" cy="499571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700" dirty="0"/>
              <a:t>GENERAL STEPS</a:t>
            </a:r>
          </a:p>
        </p:txBody>
      </p:sp>
      <p:sp>
        <p:nvSpPr>
          <p:cNvPr id="1007" name="Google Shape;1007;p21"/>
          <p:cNvSpPr txBox="1">
            <a:spLocks noGrp="1"/>
          </p:cNvSpPr>
          <p:nvPr>
            <p:ph type="body" idx="1"/>
          </p:nvPr>
        </p:nvSpPr>
        <p:spPr>
          <a:xfrm>
            <a:off x="482679" y="949629"/>
            <a:ext cx="3553540" cy="3378531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Autofit/>
          </a:bodyPr>
          <a:lstStyle/>
          <a:p>
            <a:pPr marL="0" indent="-228600">
              <a:buSzPct val="100000"/>
              <a:buFont typeface="Arial" panose="020B0604020202020204" pitchFamily="34" charset="0"/>
              <a:buChar char="•"/>
            </a:pPr>
            <a:r>
              <a:rPr lang="en-US" i="1" dirty="0"/>
              <a:t>Next:</a:t>
            </a:r>
          </a:p>
          <a:p>
            <a:pPr marL="0" indent="-228600">
              <a:buSzPct val="100000"/>
              <a:buFont typeface="Arial" panose="020B0604020202020204" pitchFamily="34" charset="0"/>
              <a:buChar char="•"/>
            </a:pPr>
            <a:r>
              <a:rPr lang="en-US" i="1" dirty="0"/>
              <a:t>Calculating the error.</a:t>
            </a:r>
          </a:p>
          <a:p>
            <a:pPr marL="0" indent="-228600">
              <a:buSzPct val="100000"/>
              <a:buFont typeface="Arial" panose="020B0604020202020204" pitchFamily="34" charset="0"/>
              <a:buChar char="•"/>
            </a:pPr>
            <a:r>
              <a:rPr lang="en-US" i="1" dirty="0"/>
              <a:t>Loading the forecasted tables in Power BI</a:t>
            </a:r>
          </a:p>
          <a:p>
            <a:pPr marL="0" indent="-228600">
              <a:buSzPct val="100000"/>
              <a:buFont typeface="Arial" panose="020B0604020202020204" pitchFamily="34" charset="0"/>
              <a:buChar char="•"/>
            </a:pPr>
            <a:r>
              <a:rPr lang="en-US" i="1" dirty="0"/>
              <a:t>Joining all forecasted columns in one table</a:t>
            </a:r>
          </a:p>
          <a:p>
            <a:pPr marL="0" lvl="0" indent="-228600">
              <a:buSzPct val="100000"/>
              <a:buFont typeface="Arial" panose="020B0604020202020204" pitchFamily="34" charset="0"/>
              <a:buChar char="•"/>
            </a:pPr>
            <a:r>
              <a:rPr lang="en-US" i="1" dirty="0"/>
              <a:t>Adding an index column of the new table and making a relationship with the fact table</a:t>
            </a:r>
          </a:p>
          <a:p>
            <a:pPr marL="0" lvl="0" indent="0">
              <a:buSzPct val="100000"/>
              <a:buNone/>
            </a:pPr>
            <a:endParaRPr lang="en-US" i="1" dirty="0"/>
          </a:p>
          <a:p>
            <a:pPr marL="0" lvl="0" indent="-228600">
              <a:buSzPct val="100000"/>
              <a:buFont typeface="Arial" panose="020B0604020202020204" pitchFamily="34" charset="0"/>
              <a:buChar char="•"/>
            </a:pPr>
            <a:endParaRPr lang="en-US" i="1" dirty="0"/>
          </a:p>
          <a:p>
            <a:pPr marL="0" lvl="0" indent="-228600">
              <a:buSzPct val="100000"/>
              <a:buFont typeface="Arial" panose="020B0604020202020204" pitchFamily="34" charset="0"/>
              <a:buChar char="•"/>
            </a:pPr>
            <a:endParaRPr lang="en-US" i="1" dirty="0"/>
          </a:p>
          <a:p>
            <a:pPr marL="342900" lvl="0" indent="-228600" defTabSz="914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228600" defTabSz="914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51" name="Google Shape;4566;p39">
            <a:extLst>
              <a:ext uri="{FF2B5EF4-FFF2-40B4-BE49-F238E27FC236}">
                <a16:creationId xmlns:a16="http://schemas.microsoft.com/office/drawing/2014/main" id="{01B93D8C-3DD0-4A42-9972-D281DFB19E2D}"/>
              </a:ext>
            </a:extLst>
          </p:cNvPr>
          <p:cNvGrpSpPr/>
          <p:nvPr/>
        </p:nvGrpSpPr>
        <p:grpSpPr>
          <a:xfrm>
            <a:off x="387108" y="388937"/>
            <a:ext cx="346104" cy="353231"/>
            <a:chOff x="3955900" y="2984500"/>
            <a:chExt cx="414000" cy="422525"/>
          </a:xfrm>
        </p:grpSpPr>
        <p:sp>
          <p:nvSpPr>
            <p:cNvPr id="52" name="Google Shape;4567;p39">
              <a:extLst>
                <a:ext uri="{FF2B5EF4-FFF2-40B4-BE49-F238E27FC236}">
                  <a16:creationId xmlns:a16="http://schemas.microsoft.com/office/drawing/2014/main" id="{824F62AE-9C29-41B1-82DD-1FAA4DE7BE1B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" name="Google Shape;4568;p39">
              <a:extLst>
                <a:ext uri="{FF2B5EF4-FFF2-40B4-BE49-F238E27FC236}">
                  <a16:creationId xmlns:a16="http://schemas.microsoft.com/office/drawing/2014/main" id="{1E185AF3-8F7C-4093-A3FF-A22EEB5E682B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" name="Google Shape;4569;p39">
              <a:extLst>
                <a:ext uri="{FF2B5EF4-FFF2-40B4-BE49-F238E27FC236}">
                  <a16:creationId xmlns:a16="http://schemas.microsoft.com/office/drawing/2014/main" id="{5C897FAB-59A8-46C4-BF56-38FD94A24F2E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A6771B3-FAF7-4105-8A20-88E075ED8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3695" y="140864"/>
            <a:ext cx="4280305" cy="445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68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B52F69-C566-4012-99F6-E1232AA56C5A}"/>
              </a:ext>
            </a:extLst>
          </p:cNvPr>
          <p:cNvSpPr/>
          <p:nvPr/>
        </p:nvSpPr>
        <p:spPr>
          <a:xfrm>
            <a:off x="333553" y="434341"/>
            <a:ext cx="64359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    MEASURES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4354D9-BD34-4257-A1B7-710F4F09B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53" y="503615"/>
            <a:ext cx="298730" cy="323116"/>
          </a:xfrm>
          <a:prstGeom prst="rect">
            <a:avLst/>
          </a:prstGeom>
        </p:spPr>
      </p:pic>
      <p:grpSp>
        <p:nvGrpSpPr>
          <p:cNvPr id="138" name="Google Shape;744;p18">
            <a:extLst>
              <a:ext uri="{FF2B5EF4-FFF2-40B4-BE49-F238E27FC236}">
                <a16:creationId xmlns:a16="http://schemas.microsoft.com/office/drawing/2014/main" id="{004985ED-A905-4143-915D-BD6A51E3D42D}"/>
              </a:ext>
            </a:extLst>
          </p:cNvPr>
          <p:cNvGrpSpPr/>
          <p:nvPr/>
        </p:nvGrpSpPr>
        <p:grpSpPr>
          <a:xfrm>
            <a:off x="6481372" y="1676400"/>
            <a:ext cx="2571188" cy="2842736"/>
            <a:chOff x="2152750" y="190500"/>
            <a:chExt cx="4293756" cy="4762499"/>
          </a:xfrm>
        </p:grpSpPr>
        <p:sp>
          <p:nvSpPr>
            <p:cNvPr id="139" name="Google Shape;745;p18">
              <a:extLst>
                <a:ext uri="{FF2B5EF4-FFF2-40B4-BE49-F238E27FC236}">
                  <a16:creationId xmlns:a16="http://schemas.microsoft.com/office/drawing/2014/main" id="{AF47FDCE-FE51-44CC-9A96-11645FBCA777}"/>
                </a:ext>
              </a:extLst>
            </p:cNvPr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746;p18">
              <a:extLst>
                <a:ext uri="{FF2B5EF4-FFF2-40B4-BE49-F238E27FC236}">
                  <a16:creationId xmlns:a16="http://schemas.microsoft.com/office/drawing/2014/main" id="{08A038BD-8EDD-4CC4-8396-11A5EE8AC8EA}"/>
                </a:ext>
              </a:extLst>
            </p:cNvPr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747;p18">
              <a:extLst>
                <a:ext uri="{FF2B5EF4-FFF2-40B4-BE49-F238E27FC236}">
                  <a16:creationId xmlns:a16="http://schemas.microsoft.com/office/drawing/2014/main" id="{D84B7B1B-6196-4DC3-A51B-89AC44A273A4}"/>
                </a:ext>
              </a:extLst>
            </p:cNvPr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748;p18">
              <a:extLst>
                <a:ext uri="{FF2B5EF4-FFF2-40B4-BE49-F238E27FC236}">
                  <a16:creationId xmlns:a16="http://schemas.microsoft.com/office/drawing/2014/main" id="{5EF662A8-4378-4107-982A-A41A51E13350}"/>
                </a:ext>
              </a:extLst>
            </p:cNvPr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749;p18">
              <a:extLst>
                <a:ext uri="{FF2B5EF4-FFF2-40B4-BE49-F238E27FC236}">
                  <a16:creationId xmlns:a16="http://schemas.microsoft.com/office/drawing/2014/main" id="{F51FD88A-4FA3-4FC8-9014-413B532F3163}"/>
                </a:ext>
              </a:extLst>
            </p:cNvPr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750;p18">
              <a:extLst>
                <a:ext uri="{FF2B5EF4-FFF2-40B4-BE49-F238E27FC236}">
                  <a16:creationId xmlns:a16="http://schemas.microsoft.com/office/drawing/2014/main" id="{070BEA74-BA24-4F73-BBF7-74C9011657CC}"/>
                </a:ext>
              </a:extLst>
            </p:cNvPr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751;p18">
              <a:extLst>
                <a:ext uri="{FF2B5EF4-FFF2-40B4-BE49-F238E27FC236}">
                  <a16:creationId xmlns:a16="http://schemas.microsoft.com/office/drawing/2014/main" id="{0A18C6B0-D49B-4D80-AE2E-1184B3B82B5F}"/>
                </a:ext>
              </a:extLst>
            </p:cNvPr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752;p18">
              <a:extLst>
                <a:ext uri="{FF2B5EF4-FFF2-40B4-BE49-F238E27FC236}">
                  <a16:creationId xmlns:a16="http://schemas.microsoft.com/office/drawing/2014/main" id="{179A7190-46B1-4E90-8B59-FCCA16BBDD75}"/>
                </a:ext>
              </a:extLst>
            </p:cNvPr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753;p18">
              <a:extLst>
                <a:ext uri="{FF2B5EF4-FFF2-40B4-BE49-F238E27FC236}">
                  <a16:creationId xmlns:a16="http://schemas.microsoft.com/office/drawing/2014/main" id="{0047FC82-912A-4CF7-B4A4-5DA03C1C3F80}"/>
                </a:ext>
              </a:extLst>
            </p:cNvPr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754;p18">
              <a:extLst>
                <a:ext uri="{FF2B5EF4-FFF2-40B4-BE49-F238E27FC236}">
                  <a16:creationId xmlns:a16="http://schemas.microsoft.com/office/drawing/2014/main" id="{7BC2B08E-9EB1-4290-B320-67C6880F8427}"/>
                </a:ext>
              </a:extLst>
            </p:cNvPr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755;p18">
              <a:extLst>
                <a:ext uri="{FF2B5EF4-FFF2-40B4-BE49-F238E27FC236}">
                  <a16:creationId xmlns:a16="http://schemas.microsoft.com/office/drawing/2014/main" id="{759BAA84-9BA3-4B85-B8A7-5F241FC0B802}"/>
                </a:ext>
              </a:extLst>
            </p:cNvPr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756;p18">
              <a:extLst>
                <a:ext uri="{FF2B5EF4-FFF2-40B4-BE49-F238E27FC236}">
                  <a16:creationId xmlns:a16="http://schemas.microsoft.com/office/drawing/2014/main" id="{6A6987CD-1F41-4F2E-8A72-6D447228FB1A}"/>
                </a:ext>
              </a:extLst>
            </p:cNvPr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757;p18">
              <a:extLst>
                <a:ext uri="{FF2B5EF4-FFF2-40B4-BE49-F238E27FC236}">
                  <a16:creationId xmlns:a16="http://schemas.microsoft.com/office/drawing/2014/main" id="{2730D911-EB56-4925-8277-DFC93878A9BE}"/>
                </a:ext>
              </a:extLst>
            </p:cNvPr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758;p18">
              <a:extLst>
                <a:ext uri="{FF2B5EF4-FFF2-40B4-BE49-F238E27FC236}">
                  <a16:creationId xmlns:a16="http://schemas.microsoft.com/office/drawing/2014/main" id="{C016F153-45D9-49FC-8E84-0EE58016970D}"/>
                </a:ext>
              </a:extLst>
            </p:cNvPr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759;p18">
              <a:extLst>
                <a:ext uri="{FF2B5EF4-FFF2-40B4-BE49-F238E27FC236}">
                  <a16:creationId xmlns:a16="http://schemas.microsoft.com/office/drawing/2014/main" id="{A728CF58-CF2C-467B-BC4F-D2C0C524DD11}"/>
                </a:ext>
              </a:extLst>
            </p:cNvPr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760;p18">
              <a:extLst>
                <a:ext uri="{FF2B5EF4-FFF2-40B4-BE49-F238E27FC236}">
                  <a16:creationId xmlns:a16="http://schemas.microsoft.com/office/drawing/2014/main" id="{6E70644E-704D-4D3E-8F1D-14CE426EDE96}"/>
                </a:ext>
              </a:extLst>
            </p:cNvPr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761;p18">
              <a:extLst>
                <a:ext uri="{FF2B5EF4-FFF2-40B4-BE49-F238E27FC236}">
                  <a16:creationId xmlns:a16="http://schemas.microsoft.com/office/drawing/2014/main" id="{2F369DF7-3D37-49EF-92A8-96D4AC3035CE}"/>
                </a:ext>
              </a:extLst>
            </p:cNvPr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762;p18">
              <a:extLst>
                <a:ext uri="{FF2B5EF4-FFF2-40B4-BE49-F238E27FC236}">
                  <a16:creationId xmlns:a16="http://schemas.microsoft.com/office/drawing/2014/main" id="{E5293BD5-50CD-412D-943F-4A19D347B602}"/>
                </a:ext>
              </a:extLst>
            </p:cNvPr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763;p18">
              <a:extLst>
                <a:ext uri="{FF2B5EF4-FFF2-40B4-BE49-F238E27FC236}">
                  <a16:creationId xmlns:a16="http://schemas.microsoft.com/office/drawing/2014/main" id="{F0B6C527-EBB8-45DE-AEBF-913F5B5A7E61}"/>
                </a:ext>
              </a:extLst>
            </p:cNvPr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764;p18">
              <a:extLst>
                <a:ext uri="{FF2B5EF4-FFF2-40B4-BE49-F238E27FC236}">
                  <a16:creationId xmlns:a16="http://schemas.microsoft.com/office/drawing/2014/main" id="{F3F39619-8EDF-4D55-8B89-CE1B2C4E16BE}"/>
                </a:ext>
              </a:extLst>
            </p:cNvPr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765;p18">
              <a:extLst>
                <a:ext uri="{FF2B5EF4-FFF2-40B4-BE49-F238E27FC236}">
                  <a16:creationId xmlns:a16="http://schemas.microsoft.com/office/drawing/2014/main" id="{F04CAC77-BAAF-492B-96EA-824BFB57A0D3}"/>
                </a:ext>
              </a:extLst>
            </p:cNvPr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766;p18">
              <a:extLst>
                <a:ext uri="{FF2B5EF4-FFF2-40B4-BE49-F238E27FC236}">
                  <a16:creationId xmlns:a16="http://schemas.microsoft.com/office/drawing/2014/main" id="{58984BA0-36E1-4898-97CB-1F5AA6F9442C}"/>
                </a:ext>
              </a:extLst>
            </p:cNvPr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767;p18">
              <a:extLst>
                <a:ext uri="{FF2B5EF4-FFF2-40B4-BE49-F238E27FC236}">
                  <a16:creationId xmlns:a16="http://schemas.microsoft.com/office/drawing/2014/main" id="{1711619C-E960-4F25-A1A8-9D805C184F67}"/>
                </a:ext>
              </a:extLst>
            </p:cNvPr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768;p18">
              <a:extLst>
                <a:ext uri="{FF2B5EF4-FFF2-40B4-BE49-F238E27FC236}">
                  <a16:creationId xmlns:a16="http://schemas.microsoft.com/office/drawing/2014/main" id="{8D5225B5-F25D-426E-B130-F8E3C560D6F7}"/>
                </a:ext>
              </a:extLst>
            </p:cNvPr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769;p18">
              <a:extLst>
                <a:ext uri="{FF2B5EF4-FFF2-40B4-BE49-F238E27FC236}">
                  <a16:creationId xmlns:a16="http://schemas.microsoft.com/office/drawing/2014/main" id="{0D06F2D5-C8D1-41E6-ABCC-7574C136395D}"/>
                </a:ext>
              </a:extLst>
            </p:cNvPr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770;p18">
              <a:extLst>
                <a:ext uri="{FF2B5EF4-FFF2-40B4-BE49-F238E27FC236}">
                  <a16:creationId xmlns:a16="http://schemas.microsoft.com/office/drawing/2014/main" id="{88590FCC-E179-4147-89B0-C5A6540B210D}"/>
                </a:ext>
              </a:extLst>
            </p:cNvPr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771;p18">
              <a:extLst>
                <a:ext uri="{FF2B5EF4-FFF2-40B4-BE49-F238E27FC236}">
                  <a16:creationId xmlns:a16="http://schemas.microsoft.com/office/drawing/2014/main" id="{4B656295-FCD5-4B2D-A818-13611E5358C2}"/>
                </a:ext>
              </a:extLst>
            </p:cNvPr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772;p18">
              <a:extLst>
                <a:ext uri="{FF2B5EF4-FFF2-40B4-BE49-F238E27FC236}">
                  <a16:creationId xmlns:a16="http://schemas.microsoft.com/office/drawing/2014/main" id="{B62B1E4B-74DF-4A65-B69C-2B5DAFB7AD64}"/>
                </a:ext>
              </a:extLst>
            </p:cNvPr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773;p18">
              <a:extLst>
                <a:ext uri="{FF2B5EF4-FFF2-40B4-BE49-F238E27FC236}">
                  <a16:creationId xmlns:a16="http://schemas.microsoft.com/office/drawing/2014/main" id="{10DE71C9-AABD-4EDE-AA6F-7E840B8334B8}"/>
                </a:ext>
              </a:extLst>
            </p:cNvPr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774;p18">
              <a:extLst>
                <a:ext uri="{FF2B5EF4-FFF2-40B4-BE49-F238E27FC236}">
                  <a16:creationId xmlns:a16="http://schemas.microsoft.com/office/drawing/2014/main" id="{A357C601-C2B1-4598-9772-0CBF92431351}"/>
                </a:ext>
              </a:extLst>
            </p:cNvPr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775;p18">
              <a:extLst>
                <a:ext uri="{FF2B5EF4-FFF2-40B4-BE49-F238E27FC236}">
                  <a16:creationId xmlns:a16="http://schemas.microsoft.com/office/drawing/2014/main" id="{182C509F-0074-4EA1-9142-53018D6D5AC5}"/>
                </a:ext>
              </a:extLst>
            </p:cNvPr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776;p18">
              <a:extLst>
                <a:ext uri="{FF2B5EF4-FFF2-40B4-BE49-F238E27FC236}">
                  <a16:creationId xmlns:a16="http://schemas.microsoft.com/office/drawing/2014/main" id="{AE5C3A44-78D3-40F6-97EB-FF76C96736BB}"/>
                </a:ext>
              </a:extLst>
            </p:cNvPr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777;p18">
              <a:extLst>
                <a:ext uri="{FF2B5EF4-FFF2-40B4-BE49-F238E27FC236}">
                  <a16:creationId xmlns:a16="http://schemas.microsoft.com/office/drawing/2014/main" id="{7BF8F5A3-9A5E-436D-BDF4-790B7A8B84CA}"/>
                </a:ext>
              </a:extLst>
            </p:cNvPr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778;p18">
              <a:extLst>
                <a:ext uri="{FF2B5EF4-FFF2-40B4-BE49-F238E27FC236}">
                  <a16:creationId xmlns:a16="http://schemas.microsoft.com/office/drawing/2014/main" id="{907F39CA-806F-41A9-8AB0-C552373F0E1E}"/>
                </a:ext>
              </a:extLst>
            </p:cNvPr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779;p18">
              <a:extLst>
                <a:ext uri="{FF2B5EF4-FFF2-40B4-BE49-F238E27FC236}">
                  <a16:creationId xmlns:a16="http://schemas.microsoft.com/office/drawing/2014/main" id="{22551102-FB1F-4A13-8EA0-E213A92C828A}"/>
                </a:ext>
              </a:extLst>
            </p:cNvPr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780;p18">
              <a:extLst>
                <a:ext uri="{FF2B5EF4-FFF2-40B4-BE49-F238E27FC236}">
                  <a16:creationId xmlns:a16="http://schemas.microsoft.com/office/drawing/2014/main" id="{17108D4A-AD90-496F-8507-E5981D7AB984}"/>
                </a:ext>
              </a:extLst>
            </p:cNvPr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781;p18">
              <a:extLst>
                <a:ext uri="{FF2B5EF4-FFF2-40B4-BE49-F238E27FC236}">
                  <a16:creationId xmlns:a16="http://schemas.microsoft.com/office/drawing/2014/main" id="{1693283D-5751-4805-8345-0BBA0580A36D}"/>
                </a:ext>
              </a:extLst>
            </p:cNvPr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782;p18">
              <a:extLst>
                <a:ext uri="{FF2B5EF4-FFF2-40B4-BE49-F238E27FC236}">
                  <a16:creationId xmlns:a16="http://schemas.microsoft.com/office/drawing/2014/main" id="{272E222D-8030-4990-A6B3-3801D60907F4}"/>
                </a:ext>
              </a:extLst>
            </p:cNvPr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783;p18">
              <a:extLst>
                <a:ext uri="{FF2B5EF4-FFF2-40B4-BE49-F238E27FC236}">
                  <a16:creationId xmlns:a16="http://schemas.microsoft.com/office/drawing/2014/main" id="{09827DCB-A8B3-4916-A7B4-D7705DA6112E}"/>
                </a:ext>
              </a:extLst>
            </p:cNvPr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784;p18">
              <a:extLst>
                <a:ext uri="{FF2B5EF4-FFF2-40B4-BE49-F238E27FC236}">
                  <a16:creationId xmlns:a16="http://schemas.microsoft.com/office/drawing/2014/main" id="{5826F982-54B0-466F-9B15-A60D2DE77D76}"/>
                </a:ext>
              </a:extLst>
            </p:cNvPr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785;p18">
              <a:extLst>
                <a:ext uri="{FF2B5EF4-FFF2-40B4-BE49-F238E27FC236}">
                  <a16:creationId xmlns:a16="http://schemas.microsoft.com/office/drawing/2014/main" id="{FD64B95D-FAA1-47A8-A642-DA3FFDD1B3D2}"/>
                </a:ext>
              </a:extLst>
            </p:cNvPr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786;p18">
              <a:extLst>
                <a:ext uri="{FF2B5EF4-FFF2-40B4-BE49-F238E27FC236}">
                  <a16:creationId xmlns:a16="http://schemas.microsoft.com/office/drawing/2014/main" id="{E4A5EAB5-D68E-4F49-977A-58727FFDFF76}"/>
                </a:ext>
              </a:extLst>
            </p:cNvPr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787;p18">
              <a:extLst>
                <a:ext uri="{FF2B5EF4-FFF2-40B4-BE49-F238E27FC236}">
                  <a16:creationId xmlns:a16="http://schemas.microsoft.com/office/drawing/2014/main" id="{B2D1D691-7F7A-48C3-9751-BD0ACC513A2F}"/>
                </a:ext>
              </a:extLst>
            </p:cNvPr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788;p18">
              <a:extLst>
                <a:ext uri="{FF2B5EF4-FFF2-40B4-BE49-F238E27FC236}">
                  <a16:creationId xmlns:a16="http://schemas.microsoft.com/office/drawing/2014/main" id="{75F5D22D-5519-403C-AC1C-2268EA080D3B}"/>
                </a:ext>
              </a:extLst>
            </p:cNvPr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789;p18">
              <a:extLst>
                <a:ext uri="{FF2B5EF4-FFF2-40B4-BE49-F238E27FC236}">
                  <a16:creationId xmlns:a16="http://schemas.microsoft.com/office/drawing/2014/main" id="{68322880-0AF3-4595-8C52-3B4C3A1B4543}"/>
                </a:ext>
              </a:extLst>
            </p:cNvPr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790;p18">
              <a:extLst>
                <a:ext uri="{FF2B5EF4-FFF2-40B4-BE49-F238E27FC236}">
                  <a16:creationId xmlns:a16="http://schemas.microsoft.com/office/drawing/2014/main" id="{BC46CACA-A160-4C2F-A158-D81FCCD06DEE}"/>
                </a:ext>
              </a:extLst>
            </p:cNvPr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791;p18">
              <a:extLst>
                <a:ext uri="{FF2B5EF4-FFF2-40B4-BE49-F238E27FC236}">
                  <a16:creationId xmlns:a16="http://schemas.microsoft.com/office/drawing/2014/main" id="{858DDB64-68D5-48D1-9C2E-2F09A03804C3}"/>
                </a:ext>
              </a:extLst>
            </p:cNvPr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792;p18">
              <a:extLst>
                <a:ext uri="{FF2B5EF4-FFF2-40B4-BE49-F238E27FC236}">
                  <a16:creationId xmlns:a16="http://schemas.microsoft.com/office/drawing/2014/main" id="{E0CF4BF0-0883-4683-9B0D-2C934A50D73E}"/>
                </a:ext>
              </a:extLst>
            </p:cNvPr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793;p18">
              <a:extLst>
                <a:ext uri="{FF2B5EF4-FFF2-40B4-BE49-F238E27FC236}">
                  <a16:creationId xmlns:a16="http://schemas.microsoft.com/office/drawing/2014/main" id="{1A4F3AD6-18DE-4486-AE44-8647FFCB2584}"/>
                </a:ext>
              </a:extLst>
            </p:cNvPr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794;p18">
              <a:extLst>
                <a:ext uri="{FF2B5EF4-FFF2-40B4-BE49-F238E27FC236}">
                  <a16:creationId xmlns:a16="http://schemas.microsoft.com/office/drawing/2014/main" id="{05381ADD-0DB4-4A1C-9A63-0DD74D93E731}"/>
                </a:ext>
              </a:extLst>
            </p:cNvPr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795;p18">
              <a:extLst>
                <a:ext uri="{FF2B5EF4-FFF2-40B4-BE49-F238E27FC236}">
                  <a16:creationId xmlns:a16="http://schemas.microsoft.com/office/drawing/2014/main" id="{D060EA1F-0215-4998-87B9-E716F8412BB8}"/>
                </a:ext>
              </a:extLst>
            </p:cNvPr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796;p18">
              <a:extLst>
                <a:ext uri="{FF2B5EF4-FFF2-40B4-BE49-F238E27FC236}">
                  <a16:creationId xmlns:a16="http://schemas.microsoft.com/office/drawing/2014/main" id="{4882B0BB-9558-46D0-831E-9D04456722AC}"/>
                </a:ext>
              </a:extLst>
            </p:cNvPr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797;p18">
              <a:extLst>
                <a:ext uri="{FF2B5EF4-FFF2-40B4-BE49-F238E27FC236}">
                  <a16:creationId xmlns:a16="http://schemas.microsoft.com/office/drawing/2014/main" id="{8D3953D2-EDA8-478F-94E0-5E567AD1406F}"/>
                </a:ext>
              </a:extLst>
            </p:cNvPr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798;p18">
              <a:extLst>
                <a:ext uri="{FF2B5EF4-FFF2-40B4-BE49-F238E27FC236}">
                  <a16:creationId xmlns:a16="http://schemas.microsoft.com/office/drawing/2014/main" id="{49E54FA1-2616-4C78-BDF0-0F45D258B42A}"/>
                </a:ext>
              </a:extLst>
            </p:cNvPr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799;p18">
              <a:extLst>
                <a:ext uri="{FF2B5EF4-FFF2-40B4-BE49-F238E27FC236}">
                  <a16:creationId xmlns:a16="http://schemas.microsoft.com/office/drawing/2014/main" id="{C6285EED-10FC-4093-A0EC-772BC6218947}"/>
                </a:ext>
              </a:extLst>
            </p:cNvPr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800;p18">
              <a:extLst>
                <a:ext uri="{FF2B5EF4-FFF2-40B4-BE49-F238E27FC236}">
                  <a16:creationId xmlns:a16="http://schemas.microsoft.com/office/drawing/2014/main" id="{2242061D-91A7-435F-A62D-CBE17A3ECC96}"/>
                </a:ext>
              </a:extLst>
            </p:cNvPr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801;p18">
              <a:extLst>
                <a:ext uri="{FF2B5EF4-FFF2-40B4-BE49-F238E27FC236}">
                  <a16:creationId xmlns:a16="http://schemas.microsoft.com/office/drawing/2014/main" id="{D291757B-9154-46A0-AF8C-ACE8B772D9FC}"/>
                </a:ext>
              </a:extLst>
            </p:cNvPr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802;p18">
              <a:extLst>
                <a:ext uri="{FF2B5EF4-FFF2-40B4-BE49-F238E27FC236}">
                  <a16:creationId xmlns:a16="http://schemas.microsoft.com/office/drawing/2014/main" id="{BFCF1D27-A8B9-4257-B916-6E59051DA9E4}"/>
                </a:ext>
              </a:extLst>
            </p:cNvPr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803;p18">
              <a:extLst>
                <a:ext uri="{FF2B5EF4-FFF2-40B4-BE49-F238E27FC236}">
                  <a16:creationId xmlns:a16="http://schemas.microsoft.com/office/drawing/2014/main" id="{C3A7A2D0-1685-41E7-A7B5-A1F1E3208BCF}"/>
                </a:ext>
              </a:extLst>
            </p:cNvPr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804;p18">
              <a:extLst>
                <a:ext uri="{FF2B5EF4-FFF2-40B4-BE49-F238E27FC236}">
                  <a16:creationId xmlns:a16="http://schemas.microsoft.com/office/drawing/2014/main" id="{BFCAA1A6-57DD-4C90-B0F1-909EA6E84187}"/>
                </a:ext>
              </a:extLst>
            </p:cNvPr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805;p18">
              <a:extLst>
                <a:ext uri="{FF2B5EF4-FFF2-40B4-BE49-F238E27FC236}">
                  <a16:creationId xmlns:a16="http://schemas.microsoft.com/office/drawing/2014/main" id="{E280EB24-E504-4185-82A5-C62FFACDE236}"/>
                </a:ext>
              </a:extLst>
            </p:cNvPr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806;p18">
              <a:extLst>
                <a:ext uri="{FF2B5EF4-FFF2-40B4-BE49-F238E27FC236}">
                  <a16:creationId xmlns:a16="http://schemas.microsoft.com/office/drawing/2014/main" id="{3D2FB0DB-1DD9-4EFB-9F91-6A75EA6308CC}"/>
                </a:ext>
              </a:extLst>
            </p:cNvPr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807;p18">
              <a:extLst>
                <a:ext uri="{FF2B5EF4-FFF2-40B4-BE49-F238E27FC236}">
                  <a16:creationId xmlns:a16="http://schemas.microsoft.com/office/drawing/2014/main" id="{4FCB83ED-6105-4524-8017-716C7C5505A4}"/>
                </a:ext>
              </a:extLst>
            </p:cNvPr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808;p18">
              <a:extLst>
                <a:ext uri="{FF2B5EF4-FFF2-40B4-BE49-F238E27FC236}">
                  <a16:creationId xmlns:a16="http://schemas.microsoft.com/office/drawing/2014/main" id="{92662801-377E-4D94-AD3B-B364BCA23264}"/>
                </a:ext>
              </a:extLst>
            </p:cNvPr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809;p18">
              <a:extLst>
                <a:ext uri="{FF2B5EF4-FFF2-40B4-BE49-F238E27FC236}">
                  <a16:creationId xmlns:a16="http://schemas.microsoft.com/office/drawing/2014/main" id="{5C9C2C35-9884-476F-A7B1-DE0D20166728}"/>
                </a:ext>
              </a:extLst>
            </p:cNvPr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810;p18">
              <a:extLst>
                <a:ext uri="{FF2B5EF4-FFF2-40B4-BE49-F238E27FC236}">
                  <a16:creationId xmlns:a16="http://schemas.microsoft.com/office/drawing/2014/main" id="{044E8C8F-181A-4129-8E81-9A5F1E3AEE03}"/>
                </a:ext>
              </a:extLst>
            </p:cNvPr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811;p18">
              <a:extLst>
                <a:ext uri="{FF2B5EF4-FFF2-40B4-BE49-F238E27FC236}">
                  <a16:creationId xmlns:a16="http://schemas.microsoft.com/office/drawing/2014/main" id="{1B5AC1A1-E1C3-43F1-B3AB-DA24FB8DF6E3}"/>
                </a:ext>
              </a:extLst>
            </p:cNvPr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812;p18">
              <a:extLst>
                <a:ext uri="{FF2B5EF4-FFF2-40B4-BE49-F238E27FC236}">
                  <a16:creationId xmlns:a16="http://schemas.microsoft.com/office/drawing/2014/main" id="{E073A968-B4A9-4E71-8CC9-7340223A2F2E}"/>
                </a:ext>
              </a:extLst>
            </p:cNvPr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813;p18">
              <a:extLst>
                <a:ext uri="{FF2B5EF4-FFF2-40B4-BE49-F238E27FC236}">
                  <a16:creationId xmlns:a16="http://schemas.microsoft.com/office/drawing/2014/main" id="{0C2B475B-E15E-4BAA-81EC-0169BA6FC670}"/>
                </a:ext>
              </a:extLst>
            </p:cNvPr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814;p18">
              <a:extLst>
                <a:ext uri="{FF2B5EF4-FFF2-40B4-BE49-F238E27FC236}">
                  <a16:creationId xmlns:a16="http://schemas.microsoft.com/office/drawing/2014/main" id="{505E0391-F7AC-4CF1-A82D-5E9D214A6C05}"/>
                </a:ext>
              </a:extLst>
            </p:cNvPr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815;p18">
              <a:extLst>
                <a:ext uri="{FF2B5EF4-FFF2-40B4-BE49-F238E27FC236}">
                  <a16:creationId xmlns:a16="http://schemas.microsoft.com/office/drawing/2014/main" id="{B7143510-EC78-44C2-BB8C-11E1C4BCC210}"/>
                </a:ext>
              </a:extLst>
            </p:cNvPr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816;p18">
              <a:extLst>
                <a:ext uri="{FF2B5EF4-FFF2-40B4-BE49-F238E27FC236}">
                  <a16:creationId xmlns:a16="http://schemas.microsoft.com/office/drawing/2014/main" id="{492D36BA-13A7-47BB-B85F-82894C10FB85}"/>
                </a:ext>
              </a:extLst>
            </p:cNvPr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817;p18">
              <a:extLst>
                <a:ext uri="{FF2B5EF4-FFF2-40B4-BE49-F238E27FC236}">
                  <a16:creationId xmlns:a16="http://schemas.microsoft.com/office/drawing/2014/main" id="{EAFCB583-27B5-44A7-BA65-D11D2DE517C0}"/>
                </a:ext>
              </a:extLst>
            </p:cNvPr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818;p18">
              <a:extLst>
                <a:ext uri="{FF2B5EF4-FFF2-40B4-BE49-F238E27FC236}">
                  <a16:creationId xmlns:a16="http://schemas.microsoft.com/office/drawing/2014/main" id="{C693FEE4-6959-4564-9D20-139D09B0E2F3}"/>
                </a:ext>
              </a:extLst>
            </p:cNvPr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" name="Google Shape;819;p18">
              <a:extLst>
                <a:ext uri="{FF2B5EF4-FFF2-40B4-BE49-F238E27FC236}">
                  <a16:creationId xmlns:a16="http://schemas.microsoft.com/office/drawing/2014/main" id="{0E35399D-C354-4F15-821C-6DA8FDD4FC41}"/>
                </a:ext>
              </a:extLst>
            </p:cNvPr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238" name="Google Shape;820;p18">
                <a:extLst>
                  <a:ext uri="{FF2B5EF4-FFF2-40B4-BE49-F238E27FC236}">
                    <a16:creationId xmlns:a16="http://schemas.microsoft.com/office/drawing/2014/main" id="{941BA686-4404-4BD1-9E84-F2358F86BBFD}"/>
                  </a:ext>
                </a:extLst>
              </p:cNvPr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821;p18">
                <a:extLst>
                  <a:ext uri="{FF2B5EF4-FFF2-40B4-BE49-F238E27FC236}">
                    <a16:creationId xmlns:a16="http://schemas.microsoft.com/office/drawing/2014/main" id="{EC774342-85F3-4005-A1D3-C8F95199776A}"/>
                  </a:ext>
                </a:extLst>
              </p:cNvPr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822;p18">
                <a:extLst>
                  <a:ext uri="{FF2B5EF4-FFF2-40B4-BE49-F238E27FC236}">
                    <a16:creationId xmlns:a16="http://schemas.microsoft.com/office/drawing/2014/main" id="{28A26189-DA32-489E-BB6B-F35F85AB2869}"/>
                  </a:ext>
                </a:extLst>
              </p:cNvPr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823;p18">
                <a:extLst>
                  <a:ext uri="{FF2B5EF4-FFF2-40B4-BE49-F238E27FC236}">
                    <a16:creationId xmlns:a16="http://schemas.microsoft.com/office/drawing/2014/main" id="{A73F9999-7E76-4AA1-B863-891464FEF49B}"/>
                  </a:ext>
                </a:extLst>
              </p:cNvPr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824;p18">
                <a:extLst>
                  <a:ext uri="{FF2B5EF4-FFF2-40B4-BE49-F238E27FC236}">
                    <a16:creationId xmlns:a16="http://schemas.microsoft.com/office/drawing/2014/main" id="{D3F67B96-B14A-4220-A7FE-976407AF8BBE}"/>
                  </a:ext>
                </a:extLst>
              </p:cNvPr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825;p18">
                <a:extLst>
                  <a:ext uri="{FF2B5EF4-FFF2-40B4-BE49-F238E27FC236}">
                    <a16:creationId xmlns:a16="http://schemas.microsoft.com/office/drawing/2014/main" id="{BDEB1280-BD2C-4A07-B910-BADF1505E8E8}"/>
                  </a:ext>
                </a:extLst>
              </p:cNvPr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826;p18">
                <a:extLst>
                  <a:ext uri="{FF2B5EF4-FFF2-40B4-BE49-F238E27FC236}">
                    <a16:creationId xmlns:a16="http://schemas.microsoft.com/office/drawing/2014/main" id="{44EB3429-0492-4C6F-83C0-E847F66E0CC6}"/>
                  </a:ext>
                </a:extLst>
              </p:cNvPr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827;p18">
                <a:extLst>
                  <a:ext uri="{FF2B5EF4-FFF2-40B4-BE49-F238E27FC236}">
                    <a16:creationId xmlns:a16="http://schemas.microsoft.com/office/drawing/2014/main" id="{BE2C70DF-BA79-4FD6-AF1F-AABA1B352E0D}"/>
                  </a:ext>
                </a:extLst>
              </p:cNvPr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828;p18">
                <a:extLst>
                  <a:ext uri="{FF2B5EF4-FFF2-40B4-BE49-F238E27FC236}">
                    <a16:creationId xmlns:a16="http://schemas.microsoft.com/office/drawing/2014/main" id="{9B90B18F-5580-43CB-A583-E3079CB5BB4D}"/>
                  </a:ext>
                </a:extLst>
              </p:cNvPr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4" name="Google Shape;829;p18">
              <a:extLst>
                <a:ext uri="{FF2B5EF4-FFF2-40B4-BE49-F238E27FC236}">
                  <a16:creationId xmlns:a16="http://schemas.microsoft.com/office/drawing/2014/main" id="{6E8723D9-E609-4432-87C3-A703AC19D99E}"/>
                </a:ext>
              </a:extLst>
            </p:cNvPr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233" name="Google Shape;830;p18">
                <a:extLst>
                  <a:ext uri="{FF2B5EF4-FFF2-40B4-BE49-F238E27FC236}">
                    <a16:creationId xmlns:a16="http://schemas.microsoft.com/office/drawing/2014/main" id="{EF7907C8-527D-455B-AF4E-F31D1227E6AB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831;p18">
                <a:extLst>
                  <a:ext uri="{FF2B5EF4-FFF2-40B4-BE49-F238E27FC236}">
                    <a16:creationId xmlns:a16="http://schemas.microsoft.com/office/drawing/2014/main" id="{1280AEBE-0EEF-4D4F-9E54-E5749D35491A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832;p18">
                <a:extLst>
                  <a:ext uri="{FF2B5EF4-FFF2-40B4-BE49-F238E27FC236}">
                    <a16:creationId xmlns:a16="http://schemas.microsoft.com/office/drawing/2014/main" id="{1FE22913-7045-4D09-BA54-4C724B5453EE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833;p18">
                <a:extLst>
                  <a:ext uri="{FF2B5EF4-FFF2-40B4-BE49-F238E27FC236}">
                    <a16:creationId xmlns:a16="http://schemas.microsoft.com/office/drawing/2014/main" id="{B53C07B1-9569-4AB2-AC61-EA7129AFBF91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834;p18">
                <a:extLst>
                  <a:ext uri="{FF2B5EF4-FFF2-40B4-BE49-F238E27FC236}">
                    <a16:creationId xmlns:a16="http://schemas.microsoft.com/office/drawing/2014/main" id="{7B474A49-59F0-4C8C-83E4-7CCA75CEB010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5" name="Google Shape;835;p18">
              <a:extLst>
                <a:ext uri="{FF2B5EF4-FFF2-40B4-BE49-F238E27FC236}">
                  <a16:creationId xmlns:a16="http://schemas.microsoft.com/office/drawing/2014/main" id="{DFB46CC0-F8EF-4DA7-876F-10BAC8534AD4}"/>
                </a:ext>
              </a:extLst>
            </p:cNvPr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836;p18">
              <a:extLst>
                <a:ext uri="{FF2B5EF4-FFF2-40B4-BE49-F238E27FC236}">
                  <a16:creationId xmlns:a16="http://schemas.microsoft.com/office/drawing/2014/main" id="{8D7D1C68-F6E0-4D5E-9254-C293B95636DC}"/>
                </a:ext>
              </a:extLst>
            </p:cNvPr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837;p18">
              <a:extLst>
                <a:ext uri="{FF2B5EF4-FFF2-40B4-BE49-F238E27FC236}">
                  <a16:creationId xmlns:a16="http://schemas.microsoft.com/office/drawing/2014/main" id="{149BE4D4-783F-413A-98F3-D01BB9CC1517}"/>
                </a:ext>
              </a:extLst>
            </p:cNvPr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838;p18">
              <a:extLst>
                <a:ext uri="{FF2B5EF4-FFF2-40B4-BE49-F238E27FC236}">
                  <a16:creationId xmlns:a16="http://schemas.microsoft.com/office/drawing/2014/main" id="{5947ACB6-9B0C-481F-A772-F4DFA7955842}"/>
                </a:ext>
              </a:extLst>
            </p:cNvPr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839;p18">
              <a:extLst>
                <a:ext uri="{FF2B5EF4-FFF2-40B4-BE49-F238E27FC236}">
                  <a16:creationId xmlns:a16="http://schemas.microsoft.com/office/drawing/2014/main" id="{8BCA8F5D-4903-4315-A483-BB8E5FC86008}"/>
                </a:ext>
              </a:extLst>
            </p:cNvPr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840;p18">
              <a:extLst>
                <a:ext uri="{FF2B5EF4-FFF2-40B4-BE49-F238E27FC236}">
                  <a16:creationId xmlns:a16="http://schemas.microsoft.com/office/drawing/2014/main" id="{BC647537-1377-4299-9E0C-A114DF895A22}"/>
                </a:ext>
              </a:extLst>
            </p:cNvPr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841;p18">
              <a:extLst>
                <a:ext uri="{FF2B5EF4-FFF2-40B4-BE49-F238E27FC236}">
                  <a16:creationId xmlns:a16="http://schemas.microsoft.com/office/drawing/2014/main" id="{5BEA48E7-0B65-4660-91D7-D444F486DC32}"/>
                </a:ext>
              </a:extLst>
            </p:cNvPr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842;p18">
              <a:extLst>
                <a:ext uri="{FF2B5EF4-FFF2-40B4-BE49-F238E27FC236}">
                  <a16:creationId xmlns:a16="http://schemas.microsoft.com/office/drawing/2014/main" id="{80B652AE-6E9D-44A0-B26B-C9C6E0593BA5}"/>
                </a:ext>
              </a:extLst>
            </p:cNvPr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843;p18">
              <a:extLst>
                <a:ext uri="{FF2B5EF4-FFF2-40B4-BE49-F238E27FC236}">
                  <a16:creationId xmlns:a16="http://schemas.microsoft.com/office/drawing/2014/main" id="{BF8840F6-5D1F-46BB-AE1C-A0736A622D4B}"/>
                </a:ext>
              </a:extLst>
            </p:cNvPr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844;p18">
              <a:extLst>
                <a:ext uri="{FF2B5EF4-FFF2-40B4-BE49-F238E27FC236}">
                  <a16:creationId xmlns:a16="http://schemas.microsoft.com/office/drawing/2014/main" id="{A2B26C96-421E-4C7F-904A-7297558A6413}"/>
                </a:ext>
              </a:extLst>
            </p:cNvPr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845;p18">
              <a:extLst>
                <a:ext uri="{FF2B5EF4-FFF2-40B4-BE49-F238E27FC236}">
                  <a16:creationId xmlns:a16="http://schemas.microsoft.com/office/drawing/2014/main" id="{B5530ADB-97B3-43A5-B4AE-0177B57A4B70}"/>
                </a:ext>
              </a:extLst>
            </p:cNvPr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846;p18">
              <a:extLst>
                <a:ext uri="{FF2B5EF4-FFF2-40B4-BE49-F238E27FC236}">
                  <a16:creationId xmlns:a16="http://schemas.microsoft.com/office/drawing/2014/main" id="{4EDBC0D4-52F9-450F-8787-81CC0D803B40}"/>
                </a:ext>
              </a:extLst>
            </p:cNvPr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847;p18">
              <a:extLst>
                <a:ext uri="{FF2B5EF4-FFF2-40B4-BE49-F238E27FC236}">
                  <a16:creationId xmlns:a16="http://schemas.microsoft.com/office/drawing/2014/main" id="{BECCC0E8-DA33-4529-AE06-38CEB38F4683}"/>
                </a:ext>
              </a:extLst>
            </p:cNvPr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848;p18">
              <a:extLst>
                <a:ext uri="{FF2B5EF4-FFF2-40B4-BE49-F238E27FC236}">
                  <a16:creationId xmlns:a16="http://schemas.microsoft.com/office/drawing/2014/main" id="{7D5B477B-C11A-44A6-A698-C50808A27230}"/>
                </a:ext>
              </a:extLst>
            </p:cNvPr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849;p18">
              <a:extLst>
                <a:ext uri="{FF2B5EF4-FFF2-40B4-BE49-F238E27FC236}">
                  <a16:creationId xmlns:a16="http://schemas.microsoft.com/office/drawing/2014/main" id="{FC8BEE00-8BA8-4FF8-856A-A4D8C258AD7A}"/>
                </a:ext>
              </a:extLst>
            </p:cNvPr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850;p18">
              <a:extLst>
                <a:ext uri="{FF2B5EF4-FFF2-40B4-BE49-F238E27FC236}">
                  <a16:creationId xmlns:a16="http://schemas.microsoft.com/office/drawing/2014/main" id="{3A24E81F-DD31-4CD8-93E3-0ED1A8A13AA4}"/>
                </a:ext>
              </a:extLst>
            </p:cNvPr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851;p18">
              <a:extLst>
                <a:ext uri="{FF2B5EF4-FFF2-40B4-BE49-F238E27FC236}">
                  <a16:creationId xmlns:a16="http://schemas.microsoft.com/office/drawing/2014/main" id="{9E10490B-3F54-46B3-85EB-6120476F2A69}"/>
                </a:ext>
              </a:extLst>
            </p:cNvPr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852;p18">
              <a:extLst>
                <a:ext uri="{FF2B5EF4-FFF2-40B4-BE49-F238E27FC236}">
                  <a16:creationId xmlns:a16="http://schemas.microsoft.com/office/drawing/2014/main" id="{28DE1ABC-CAF7-44FB-AC6C-8BA3402A4DFE}"/>
                </a:ext>
              </a:extLst>
            </p:cNvPr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1AFA105-5589-44FD-AEA8-18B3832C5D01}"/>
              </a:ext>
            </a:extLst>
          </p:cNvPr>
          <p:cNvSpPr/>
          <p:nvPr/>
        </p:nvSpPr>
        <p:spPr>
          <a:xfrm>
            <a:off x="0" y="927722"/>
            <a:ext cx="7083940" cy="595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42900" defTabSz="6858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▸"/>
            </a:pPr>
            <a:r>
              <a:rPr lang="en-US" sz="1400" dirty="0" err="1"/>
              <a:t>YTDForecastedDistinctOrders</a:t>
            </a:r>
            <a:r>
              <a:rPr lang="en-US" sz="1400" dirty="0"/>
              <a:t> = SUM(</a:t>
            </a:r>
            <a:r>
              <a:rPr lang="en-US" sz="1400" dirty="0" err="1"/>
              <a:t>forecastedTotalPrice</a:t>
            </a:r>
            <a:r>
              <a:rPr lang="en-US" sz="1400" dirty="0"/>
              <a:t>[</a:t>
            </a:r>
            <a:r>
              <a:rPr lang="en-US" sz="1400" dirty="0" err="1"/>
              <a:t>ForecastedOrders</a:t>
            </a:r>
            <a:r>
              <a:rPr lang="en-US" sz="1400" dirty="0"/>
              <a:t>])</a:t>
            </a:r>
          </a:p>
          <a:p>
            <a:pPr marL="457200" indent="-342900" defTabSz="6858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▸"/>
            </a:pPr>
            <a:r>
              <a:rPr lang="en-US" sz="1400" dirty="0" err="1"/>
              <a:t>YTDForecastedOnlineSales</a:t>
            </a:r>
            <a:r>
              <a:rPr lang="en-US" sz="1400" dirty="0"/>
              <a:t> = SUM(</a:t>
            </a:r>
            <a:r>
              <a:rPr lang="en-US" sz="1400" dirty="0" err="1"/>
              <a:t>forecastedTotalPrice</a:t>
            </a:r>
            <a:r>
              <a:rPr lang="en-US" sz="1400" dirty="0"/>
              <a:t>[</a:t>
            </a:r>
            <a:r>
              <a:rPr lang="en-US" sz="1400" dirty="0" err="1"/>
              <a:t>ForecastedOnlineSales</a:t>
            </a:r>
            <a:r>
              <a:rPr lang="en-US" sz="1400" dirty="0"/>
              <a:t>])</a:t>
            </a:r>
          </a:p>
          <a:p>
            <a:pPr marL="457200" indent="-342900" defTabSz="6858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▸"/>
            </a:pPr>
            <a:r>
              <a:rPr lang="en-US" sz="1400" dirty="0" err="1"/>
              <a:t>YTDForecastedShopSales</a:t>
            </a:r>
            <a:r>
              <a:rPr lang="en-US" sz="1400" dirty="0"/>
              <a:t> = SUM(</a:t>
            </a:r>
            <a:r>
              <a:rPr lang="en-US" sz="1400" dirty="0" err="1"/>
              <a:t>forecastedTotalPrice</a:t>
            </a:r>
            <a:r>
              <a:rPr lang="en-US" sz="1400" dirty="0"/>
              <a:t>[</a:t>
            </a:r>
            <a:r>
              <a:rPr lang="en-US" sz="1400" dirty="0" err="1"/>
              <a:t>ForecastedShopSales</a:t>
            </a:r>
            <a:r>
              <a:rPr lang="en-US" sz="1400" dirty="0"/>
              <a:t>])</a:t>
            </a:r>
          </a:p>
          <a:p>
            <a:pPr marL="457200" indent="-342900" defTabSz="6858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▸"/>
            </a:pPr>
            <a:r>
              <a:rPr lang="en-US" sz="1400" dirty="0" err="1"/>
              <a:t>YTDForecastedTotalSales</a:t>
            </a:r>
            <a:r>
              <a:rPr lang="en-US" sz="1400" dirty="0"/>
              <a:t> = SUM(</a:t>
            </a:r>
            <a:r>
              <a:rPr lang="en-US" sz="1400" dirty="0" err="1"/>
              <a:t>forecastedTotalPrice</a:t>
            </a:r>
            <a:r>
              <a:rPr lang="en-US" sz="1400" dirty="0"/>
              <a:t>[</a:t>
            </a:r>
            <a:r>
              <a:rPr lang="en-US" sz="1400" dirty="0" err="1"/>
              <a:t>ForecastedPrice</a:t>
            </a:r>
            <a:r>
              <a:rPr lang="en-US" sz="1400" dirty="0"/>
              <a:t>])</a:t>
            </a:r>
          </a:p>
          <a:p>
            <a:pPr marL="457200" indent="-342900" defTabSz="6858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▸"/>
            </a:pPr>
            <a:r>
              <a:rPr lang="en-US" sz="1400" dirty="0" err="1"/>
              <a:t>ForecastedAverageOrders</a:t>
            </a:r>
            <a:r>
              <a:rPr lang="en-US" sz="1400" dirty="0"/>
              <a:t> = AVERAGE(</a:t>
            </a:r>
            <a:r>
              <a:rPr lang="en-US" sz="1400" dirty="0" err="1"/>
              <a:t>forecastedTotalPrice</a:t>
            </a:r>
            <a:r>
              <a:rPr lang="en-US" sz="1400" dirty="0"/>
              <a:t>[</a:t>
            </a:r>
            <a:r>
              <a:rPr lang="en-US" sz="1400" dirty="0" err="1"/>
              <a:t>ForecastedOrders</a:t>
            </a:r>
            <a:r>
              <a:rPr lang="en-US" sz="1400" dirty="0"/>
              <a:t>])</a:t>
            </a:r>
          </a:p>
          <a:p>
            <a:pPr marL="457200" indent="-342900" defTabSz="6858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▸"/>
            </a:pPr>
            <a:r>
              <a:rPr lang="en-US" sz="1400" dirty="0" err="1"/>
              <a:t>ForecastedPriceOfPickedItems</a:t>
            </a:r>
            <a:r>
              <a:rPr lang="en-US" sz="1400" dirty="0"/>
              <a:t> = ([</a:t>
            </a:r>
            <a:r>
              <a:rPr lang="en-US" sz="1400" dirty="0" err="1"/>
              <a:t>YTDForecastedOnlineSales</a:t>
            </a:r>
            <a:r>
              <a:rPr lang="en-US" sz="1400" dirty="0"/>
              <a:t>]*9.01)/100</a:t>
            </a:r>
          </a:p>
          <a:p>
            <a:pPr marL="457200" indent="-342900" defTabSz="6858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▸"/>
            </a:pPr>
            <a:r>
              <a:rPr lang="en-US" sz="1400" dirty="0" err="1"/>
              <a:t>Forec.SalesWithoutCollect</a:t>
            </a:r>
            <a:r>
              <a:rPr lang="en-US" sz="1400" dirty="0"/>
              <a:t>. = [</a:t>
            </a:r>
            <a:r>
              <a:rPr lang="en-US" sz="1400" dirty="0" err="1"/>
              <a:t>YTDForecastedOnlineSales</a:t>
            </a:r>
            <a:r>
              <a:rPr lang="en-US" sz="1400" dirty="0"/>
              <a:t>]-[</a:t>
            </a:r>
            <a:r>
              <a:rPr lang="en-US" sz="1400" dirty="0" err="1"/>
              <a:t>ForecastedPriceOfPickedItems</a:t>
            </a:r>
            <a:r>
              <a:rPr lang="en-US" sz="1400" dirty="0"/>
              <a:t>]</a:t>
            </a:r>
          </a:p>
          <a:p>
            <a:pPr marL="457200" indent="-342900" defTabSz="6858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▸"/>
            </a:pPr>
            <a:r>
              <a:rPr lang="en-US" sz="1400" dirty="0" err="1"/>
              <a:t>ForecastedPriceOfPickedItems</a:t>
            </a:r>
            <a:r>
              <a:rPr lang="en-US" sz="1400" dirty="0"/>
              <a:t> = ([</a:t>
            </a:r>
            <a:r>
              <a:rPr lang="en-US" sz="1400" dirty="0" err="1"/>
              <a:t>YTDForecastedOnlineSales</a:t>
            </a:r>
            <a:r>
              <a:rPr lang="en-US" sz="1400" dirty="0"/>
              <a:t>]*9.01)/100</a:t>
            </a:r>
          </a:p>
          <a:p>
            <a:pPr marL="457200" indent="-342900" defTabSz="6858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▸"/>
            </a:pPr>
            <a:r>
              <a:rPr lang="en-US" sz="1400" dirty="0"/>
              <a:t>%</a:t>
            </a:r>
            <a:r>
              <a:rPr lang="en-US" sz="1400" dirty="0" err="1"/>
              <a:t>ForecastedOnlineSales</a:t>
            </a:r>
            <a:r>
              <a:rPr lang="en-US" sz="1400" dirty="0"/>
              <a:t> = ([</a:t>
            </a:r>
            <a:r>
              <a:rPr lang="en-US" sz="1400" dirty="0" err="1"/>
              <a:t>Forec.SalesWithoutCollect</a:t>
            </a:r>
            <a:r>
              <a:rPr lang="en-US" sz="1400" dirty="0"/>
              <a:t>.]/[</a:t>
            </a:r>
            <a:r>
              <a:rPr lang="en-US" sz="1400" dirty="0" err="1"/>
              <a:t>YTDForecastedOnlineSales</a:t>
            </a:r>
            <a:r>
              <a:rPr lang="en-US" sz="1400" dirty="0"/>
              <a:t>])</a:t>
            </a:r>
          </a:p>
          <a:p>
            <a:pPr marL="457200" indent="-342900" defTabSz="6858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▸"/>
            </a:pPr>
            <a:endParaRPr lang="en-US" sz="1400" dirty="0"/>
          </a:p>
          <a:p>
            <a:pPr marL="457200" indent="-342900" defTabSz="6858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▸"/>
            </a:pPr>
            <a:endParaRPr lang="en-US" sz="1400" dirty="0"/>
          </a:p>
          <a:p>
            <a:pPr marL="457200" indent="-342900" defTabSz="6858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▸"/>
            </a:pPr>
            <a:endParaRPr lang="en-US" sz="1400" dirty="0"/>
          </a:p>
          <a:p>
            <a:pPr marL="457200" indent="-342900" defTabSz="6858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▸"/>
            </a:pPr>
            <a:endParaRPr lang="en-US" sz="1400" dirty="0"/>
          </a:p>
          <a:p>
            <a:pPr marL="457200" indent="-342900" defTabSz="6858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▸"/>
            </a:pPr>
            <a:endParaRPr lang="en-US" sz="1400" dirty="0"/>
          </a:p>
          <a:p>
            <a:pPr marL="457200" indent="-342900" defTabSz="6858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▸"/>
            </a:pPr>
            <a:endParaRPr lang="en-US" sz="1400" dirty="0"/>
          </a:p>
          <a:p>
            <a:pPr marL="457200" indent="-342900" defTabSz="6858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▸"/>
            </a:pPr>
            <a:endParaRPr lang="en-US" sz="1400" dirty="0"/>
          </a:p>
          <a:p>
            <a:pPr marL="457200" indent="-342900" defTabSz="6858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▸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91262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6F812E-3AA4-45FC-B1B1-4C3512082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" y="-52438"/>
            <a:ext cx="913586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08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385762" y="400049"/>
            <a:ext cx="3989567" cy="10715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396844" y="1341438"/>
            <a:ext cx="4059269" cy="26003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at: </a:t>
            </a:r>
            <a:endParaRPr dirty="0"/>
          </a:p>
          <a:p>
            <a:pPr marL="457200" lvl="0" indent="-342900">
              <a:spcBef>
                <a:spcPts val="600"/>
              </a:spcBef>
              <a:buSzPts val="1800"/>
              <a:buChar char="▸"/>
            </a:pPr>
            <a:r>
              <a:rPr lang="en-US" dirty="0">
                <a:hlinkClick r:id="rId3"/>
              </a:rPr>
              <a:t>https://github.com/azpetia/Adatis-task</a:t>
            </a:r>
            <a:endParaRPr lang="en-US" dirty="0"/>
          </a:p>
          <a:p>
            <a:pPr marL="457200" lvl="0" indent="-342900">
              <a:spcBef>
                <a:spcPts val="600"/>
              </a:spcBef>
              <a:buSzPts val="1800"/>
              <a:buChar char="▸"/>
            </a:pPr>
            <a:r>
              <a:rPr lang="en-US" dirty="0"/>
              <a:t>petya.mutafchieva@gmail.com</a:t>
            </a:r>
            <a:endParaRPr dirty="0"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19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0" y="1528763"/>
            <a:ext cx="2997200" cy="208597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Desktop project</a:t>
            </a:r>
            <a:endParaRPr sz="300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2400">
              <a:solidFill>
                <a:schemeClr val="lt1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824899" y="1241117"/>
            <a:ext cx="4542205" cy="2661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54" name="Google Shape;2054;p33"/>
          <p:cNvSpPr/>
          <p:nvPr/>
        </p:nvSpPr>
        <p:spPr>
          <a:xfrm>
            <a:off x="4329725" y="1397200"/>
            <a:ext cx="3519000" cy="22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771051" y="654346"/>
            <a:ext cx="5284146" cy="591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b="1" dirty="0"/>
              <a:t> </a:t>
            </a: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📌</a:t>
            </a:r>
            <a:r>
              <a:rPr lang="en-US" b="1" dirty="0"/>
              <a:t>PROJECT’S SCOPE</a:t>
            </a:r>
            <a:endParaRPr b="1"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708660" y="1568350"/>
            <a:ext cx="3420428" cy="2132113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500" dirty="0"/>
              <a:t>Unique order count ;</a:t>
            </a:r>
          </a:p>
          <a:p>
            <a:r>
              <a:rPr lang="en-US" sz="1500" dirty="0"/>
              <a:t>Average order amount in £; </a:t>
            </a:r>
          </a:p>
          <a:p>
            <a:r>
              <a:rPr lang="en-US" sz="1500" dirty="0"/>
              <a:t>YTD internet sales in £ ;</a:t>
            </a:r>
          </a:p>
          <a:p>
            <a:r>
              <a:rPr lang="en-US" sz="1500" dirty="0"/>
              <a:t>YTD shop sales in £ </a:t>
            </a:r>
          </a:p>
          <a:p>
            <a:pPr marL="342900" lvl="0">
              <a:buClr>
                <a:schemeClr val="dk1"/>
              </a:buClr>
              <a:buSzPts val="1100"/>
              <a:buAutoNum type="arabicPeriod"/>
            </a:pPr>
            <a:endParaRPr lang="en-US" dirty="0"/>
          </a:p>
        </p:txBody>
      </p:sp>
      <p:sp>
        <p:nvSpPr>
          <p:cNvPr id="344" name="Google Shape;344;p13"/>
          <p:cNvSpPr txBox="1">
            <a:spLocks noGrp="1"/>
          </p:cNvSpPr>
          <p:nvPr>
            <p:ph type="body" idx="2"/>
          </p:nvPr>
        </p:nvSpPr>
        <p:spPr>
          <a:xfrm>
            <a:off x="4129088" y="1519241"/>
            <a:ext cx="3893036" cy="21812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500" dirty="0"/>
              <a:t>Online sales as a percentage of overall sales, excluding customer collections </a:t>
            </a:r>
          </a:p>
          <a:p>
            <a:pPr lvl="0"/>
            <a:r>
              <a:rPr lang="en-US" sz="1500" dirty="0"/>
              <a:t> Each KPI should also be predicted until May 2016 (3 months), using regression machine learning.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b="1"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196339" y="47371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220" name="Google Shape;2220;p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Titles: Raleway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Body copy: Barlow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https://www.fontsquirrel.com/fonts/raleway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https://www.fontsquirrel.com/fonts/barlow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22" name="Google Shape;2222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221" name="Google Shape;2221;p36"/>
          <p:cNvSpPr txBox="1"/>
          <p:nvPr/>
        </p:nvSpPr>
        <p:spPr>
          <a:xfrm>
            <a:off x="457200" y="4400250"/>
            <a:ext cx="8191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4"/>
                </a:solidFill>
                <a:latin typeface="Barlow"/>
                <a:ea typeface="Barlow"/>
                <a:cs typeface="Barlow"/>
                <a:sym typeface="Barlow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4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4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2" name="Google Shape;4402;p38"/>
          <p:cNvSpPr txBox="1">
            <a:spLocks noGrp="1"/>
          </p:cNvSpPr>
          <p:nvPr>
            <p:ph type="title"/>
          </p:nvPr>
        </p:nvSpPr>
        <p:spPr>
          <a:xfrm>
            <a:off x="381000" y="624650"/>
            <a:ext cx="1562100" cy="46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Extra resources</a:t>
            </a:r>
            <a:endParaRPr sz="2400"/>
          </a:p>
        </p:txBody>
      </p:sp>
      <p:sp>
        <p:nvSpPr>
          <p:cNvPr id="3517" name="Google Shape;3517;p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3518" name="Google Shape;3518;p38"/>
          <p:cNvGrpSpPr/>
          <p:nvPr/>
        </p:nvGrpSpPr>
        <p:grpSpPr>
          <a:xfrm>
            <a:off x="2824328" y="371579"/>
            <a:ext cx="1459675" cy="1782539"/>
            <a:chOff x="2473900" y="225896"/>
            <a:chExt cx="3899746" cy="4762328"/>
          </a:xfrm>
        </p:grpSpPr>
        <p:sp>
          <p:nvSpPr>
            <p:cNvPr id="3519" name="Google Shape;3519;p38"/>
            <p:cNvSpPr/>
            <p:nvPr/>
          </p:nvSpPr>
          <p:spPr>
            <a:xfrm>
              <a:off x="3961606" y="3558431"/>
              <a:ext cx="1029717" cy="605511"/>
            </a:xfrm>
            <a:custGeom>
              <a:avLst/>
              <a:gdLst/>
              <a:ahLst/>
              <a:cxnLst/>
              <a:rect l="l" t="t" r="r" b="b"/>
              <a:pathLst>
                <a:path w="1029717" h="605511" extrusionOk="0">
                  <a:moveTo>
                    <a:pt x="850397" y="593403"/>
                  </a:moveTo>
                  <a:lnTo>
                    <a:pt x="15367" y="111819"/>
                  </a:lnTo>
                  <a:cubicBezTo>
                    <a:pt x="618" y="103218"/>
                    <a:pt x="-4384" y="84273"/>
                    <a:pt x="4193" y="69490"/>
                  </a:cubicBezTo>
                  <a:cubicBezTo>
                    <a:pt x="7132" y="64442"/>
                    <a:pt x="11430" y="60327"/>
                    <a:pt x="16603" y="57622"/>
                  </a:cubicBezTo>
                  <a:lnTo>
                    <a:pt x="121683" y="3425"/>
                  </a:lnTo>
                  <a:cubicBezTo>
                    <a:pt x="130993" y="-1366"/>
                    <a:pt x="142081" y="-1118"/>
                    <a:pt x="151163" y="4092"/>
                  </a:cubicBezTo>
                  <a:lnTo>
                    <a:pt x="1014246" y="501868"/>
                  </a:lnTo>
                  <a:cubicBezTo>
                    <a:pt x="1029005" y="510355"/>
                    <a:pt x="1034092" y="529214"/>
                    <a:pt x="1025619" y="543997"/>
                  </a:cubicBezTo>
                  <a:cubicBezTo>
                    <a:pt x="1022662" y="549150"/>
                    <a:pt x="1018287" y="553341"/>
                    <a:pt x="1013010" y="556065"/>
                  </a:cubicBezTo>
                  <a:lnTo>
                    <a:pt x="936934" y="595404"/>
                  </a:lnTo>
                  <a:cubicBezTo>
                    <a:pt x="909632" y="609558"/>
                    <a:pt x="877014" y="608805"/>
                    <a:pt x="850397" y="593403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0" name="Google Shape;3520;p38"/>
            <p:cNvSpPr/>
            <p:nvPr/>
          </p:nvSpPr>
          <p:spPr>
            <a:xfrm>
              <a:off x="4042969" y="1357120"/>
              <a:ext cx="929840" cy="2717164"/>
            </a:xfrm>
            <a:custGeom>
              <a:avLst/>
              <a:gdLst/>
              <a:ahLst/>
              <a:cxnLst/>
              <a:rect l="l" t="t" r="r" b="b"/>
              <a:pathLst>
                <a:path w="929840" h="2717164" extrusionOk="0">
                  <a:moveTo>
                    <a:pt x="820195" y="2704036"/>
                  </a:moveTo>
                  <a:lnTo>
                    <a:pt x="108694" y="2292556"/>
                  </a:lnTo>
                  <a:cubicBezTo>
                    <a:pt x="48403" y="2257695"/>
                    <a:pt x="0" y="2164254"/>
                    <a:pt x="0" y="2083768"/>
                  </a:cubicBezTo>
                  <a:lnTo>
                    <a:pt x="0" y="95710"/>
                  </a:lnTo>
                  <a:cubicBezTo>
                    <a:pt x="0" y="15224"/>
                    <a:pt x="48879" y="-21733"/>
                    <a:pt x="109169" y="13128"/>
                  </a:cubicBezTo>
                  <a:lnTo>
                    <a:pt x="820671" y="424608"/>
                  </a:lnTo>
                  <a:cubicBezTo>
                    <a:pt x="880961" y="459470"/>
                    <a:pt x="929840" y="552910"/>
                    <a:pt x="929840" y="633396"/>
                  </a:cubicBezTo>
                  <a:lnTo>
                    <a:pt x="929840" y="2621454"/>
                  </a:lnTo>
                  <a:cubicBezTo>
                    <a:pt x="929365" y="2701941"/>
                    <a:pt x="880486" y="2738897"/>
                    <a:pt x="820195" y="270403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1" name="Google Shape;3521;p38"/>
            <p:cNvSpPr/>
            <p:nvPr/>
          </p:nvSpPr>
          <p:spPr>
            <a:xfrm>
              <a:off x="4875432" y="3975622"/>
              <a:ext cx="56391" cy="121443"/>
            </a:xfrm>
            <a:custGeom>
              <a:avLst/>
              <a:gdLst/>
              <a:ahLst/>
              <a:cxnLst/>
              <a:rect l="l" t="t" r="r" b="b"/>
              <a:pathLst>
                <a:path w="56391" h="121443" extrusionOk="0">
                  <a:moveTo>
                    <a:pt x="0" y="121444"/>
                  </a:moveTo>
                  <a:lnTo>
                    <a:pt x="56391" y="92869"/>
                  </a:lnTo>
                  <a:lnTo>
                    <a:pt x="2282" y="0"/>
                  </a:lnTo>
                  <a:lnTo>
                    <a:pt x="0" y="12144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2" name="Google Shape;3522;p38"/>
            <p:cNvSpPr/>
            <p:nvPr/>
          </p:nvSpPr>
          <p:spPr>
            <a:xfrm>
              <a:off x="4031462" y="1362819"/>
              <a:ext cx="51922" cy="76581"/>
            </a:xfrm>
            <a:custGeom>
              <a:avLst/>
              <a:gdLst/>
              <a:ahLst/>
              <a:cxnLst/>
              <a:rect l="l" t="t" r="r" b="b"/>
              <a:pathLst>
                <a:path w="51922" h="76581" extrusionOk="0">
                  <a:moveTo>
                    <a:pt x="0" y="27242"/>
                  </a:moveTo>
                  <a:lnTo>
                    <a:pt x="51922" y="0"/>
                  </a:lnTo>
                  <a:lnTo>
                    <a:pt x="41461" y="76581"/>
                  </a:lnTo>
                  <a:lnTo>
                    <a:pt x="0" y="272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3" name="Google Shape;3523;p38"/>
            <p:cNvSpPr/>
            <p:nvPr/>
          </p:nvSpPr>
          <p:spPr>
            <a:xfrm>
              <a:off x="3997133" y="1379805"/>
              <a:ext cx="929842" cy="2717228"/>
            </a:xfrm>
            <a:custGeom>
              <a:avLst/>
              <a:gdLst/>
              <a:ahLst/>
              <a:cxnLst/>
              <a:rect l="l" t="t" r="r" b="b"/>
              <a:pathLst>
                <a:path w="929842" h="2717228" extrusionOk="0">
                  <a:moveTo>
                    <a:pt x="820671" y="2704116"/>
                  </a:moveTo>
                  <a:lnTo>
                    <a:pt x="109169" y="2292636"/>
                  </a:lnTo>
                  <a:cubicBezTo>
                    <a:pt x="48879" y="2257774"/>
                    <a:pt x="0" y="2164239"/>
                    <a:pt x="0" y="2083752"/>
                  </a:cubicBezTo>
                  <a:lnTo>
                    <a:pt x="0" y="95790"/>
                  </a:lnTo>
                  <a:cubicBezTo>
                    <a:pt x="0" y="15303"/>
                    <a:pt x="48879" y="-21749"/>
                    <a:pt x="109169" y="13113"/>
                  </a:cubicBezTo>
                  <a:lnTo>
                    <a:pt x="820671" y="424593"/>
                  </a:lnTo>
                  <a:cubicBezTo>
                    <a:pt x="880961" y="459454"/>
                    <a:pt x="929840" y="552990"/>
                    <a:pt x="929840" y="633476"/>
                  </a:cubicBezTo>
                  <a:lnTo>
                    <a:pt x="929840" y="2621439"/>
                  </a:lnTo>
                  <a:cubicBezTo>
                    <a:pt x="930221" y="2701925"/>
                    <a:pt x="880961" y="2738977"/>
                    <a:pt x="820671" y="270411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4" name="Google Shape;3524;p38"/>
            <p:cNvSpPr/>
            <p:nvPr/>
          </p:nvSpPr>
          <p:spPr>
            <a:xfrm>
              <a:off x="3989621" y="1384880"/>
              <a:ext cx="929745" cy="2717215"/>
            </a:xfrm>
            <a:custGeom>
              <a:avLst/>
              <a:gdLst/>
              <a:ahLst/>
              <a:cxnLst/>
              <a:rect l="l" t="t" r="r" b="b"/>
              <a:pathLst>
                <a:path w="929745" h="2717215" extrusionOk="0">
                  <a:moveTo>
                    <a:pt x="929745" y="633449"/>
                  </a:moveTo>
                  <a:lnTo>
                    <a:pt x="929745" y="2621412"/>
                  </a:lnTo>
                  <a:cubicBezTo>
                    <a:pt x="929745" y="2701994"/>
                    <a:pt x="880961" y="2738951"/>
                    <a:pt x="820671" y="2704089"/>
                  </a:cubicBezTo>
                  <a:lnTo>
                    <a:pt x="541567" y="2542736"/>
                  </a:lnTo>
                  <a:lnTo>
                    <a:pt x="454840" y="2492539"/>
                  </a:lnTo>
                  <a:lnTo>
                    <a:pt x="109074" y="2292514"/>
                  </a:lnTo>
                  <a:cubicBezTo>
                    <a:pt x="48784" y="2257653"/>
                    <a:pt x="0" y="2164212"/>
                    <a:pt x="0" y="2083631"/>
                  </a:cubicBezTo>
                  <a:lnTo>
                    <a:pt x="0" y="95763"/>
                  </a:lnTo>
                  <a:cubicBezTo>
                    <a:pt x="0" y="15182"/>
                    <a:pt x="48784" y="-21680"/>
                    <a:pt x="109074" y="13086"/>
                  </a:cubicBezTo>
                  <a:lnTo>
                    <a:pt x="820671" y="424566"/>
                  </a:lnTo>
                  <a:cubicBezTo>
                    <a:pt x="880676" y="459428"/>
                    <a:pt x="929745" y="552868"/>
                    <a:pt x="929745" y="6334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5" name="Google Shape;3525;p38"/>
            <p:cNvSpPr/>
            <p:nvPr/>
          </p:nvSpPr>
          <p:spPr>
            <a:xfrm>
              <a:off x="4041162" y="1465160"/>
              <a:ext cx="826947" cy="2523815"/>
            </a:xfrm>
            <a:custGeom>
              <a:avLst/>
              <a:gdLst/>
              <a:ahLst/>
              <a:cxnLst/>
              <a:rect l="l" t="t" r="r" b="b"/>
              <a:pathLst>
                <a:path w="826947" h="2523815" extrusionOk="0">
                  <a:moveTo>
                    <a:pt x="826947" y="532977"/>
                  </a:moveTo>
                  <a:lnTo>
                    <a:pt x="826947" y="2469219"/>
                  </a:lnTo>
                  <a:cubicBezTo>
                    <a:pt x="826947" y="2517987"/>
                    <a:pt x="792808" y="2537799"/>
                    <a:pt x="750871" y="2513319"/>
                  </a:cubicBezTo>
                  <a:lnTo>
                    <a:pt x="528444" y="2384732"/>
                  </a:lnTo>
                  <a:lnTo>
                    <a:pt x="508759" y="2373397"/>
                  </a:lnTo>
                  <a:lnTo>
                    <a:pt x="502197" y="2369492"/>
                  </a:lnTo>
                  <a:lnTo>
                    <a:pt x="453889" y="2341965"/>
                  </a:lnTo>
                  <a:lnTo>
                    <a:pt x="314670" y="2261669"/>
                  </a:lnTo>
                  <a:lnTo>
                    <a:pt x="314670" y="2261669"/>
                  </a:lnTo>
                  <a:lnTo>
                    <a:pt x="256947" y="2228332"/>
                  </a:lnTo>
                  <a:lnTo>
                    <a:pt x="233744" y="2214901"/>
                  </a:lnTo>
                  <a:lnTo>
                    <a:pt x="76076" y="2123747"/>
                  </a:lnTo>
                  <a:cubicBezTo>
                    <a:pt x="33949" y="2099363"/>
                    <a:pt x="0" y="2040022"/>
                    <a:pt x="0" y="1991159"/>
                  </a:cubicBezTo>
                  <a:lnTo>
                    <a:pt x="0" y="54631"/>
                  </a:lnTo>
                  <a:cubicBezTo>
                    <a:pt x="0" y="5863"/>
                    <a:pt x="34139" y="-13949"/>
                    <a:pt x="76076" y="10435"/>
                  </a:cubicBezTo>
                  <a:lnTo>
                    <a:pt x="353659" y="171122"/>
                  </a:lnTo>
                  <a:lnTo>
                    <a:pt x="353659" y="171884"/>
                  </a:lnTo>
                  <a:cubicBezTo>
                    <a:pt x="355979" y="213822"/>
                    <a:pt x="378127" y="252141"/>
                    <a:pt x="413283" y="275040"/>
                  </a:cubicBezTo>
                  <a:cubicBezTo>
                    <a:pt x="446186" y="294090"/>
                    <a:pt x="472813" y="278564"/>
                    <a:pt x="472813" y="240654"/>
                  </a:cubicBezTo>
                  <a:cubicBezTo>
                    <a:pt x="472813" y="240654"/>
                    <a:pt x="472813" y="240083"/>
                    <a:pt x="472813" y="239797"/>
                  </a:cubicBezTo>
                  <a:lnTo>
                    <a:pt x="750681" y="400484"/>
                  </a:lnTo>
                  <a:cubicBezTo>
                    <a:pt x="792808" y="424868"/>
                    <a:pt x="826947" y="484590"/>
                    <a:pt x="826947" y="5329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6" name="Google Shape;3526;p38"/>
            <p:cNvSpPr/>
            <p:nvPr/>
          </p:nvSpPr>
          <p:spPr>
            <a:xfrm rot="-1790023">
              <a:off x="4443891" y="1666407"/>
              <a:ext cx="37024" cy="64039"/>
            </a:xfrm>
            <a:custGeom>
              <a:avLst/>
              <a:gdLst/>
              <a:ahLst/>
              <a:cxnLst/>
              <a:rect l="l" t="t" r="r" b="b"/>
              <a:pathLst>
                <a:path w="37023" h="64037" extrusionOk="0">
                  <a:moveTo>
                    <a:pt x="37025" y="32019"/>
                  </a:moveTo>
                  <a:cubicBezTo>
                    <a:pt x="37025" y="49703"/>
                    <a:pt x="28737" y="64038"/>
                    <a:pt x="18513" y="64038"/>
                  </a:cubicBezTo>
                  <a:cubicBezTo>
                    <a:pt x="8289" y="64038"/>
                    <a:pt x="1" y="49703"/>
                    <a:pt x="1" y="32019"/>
                  </a:cubicBezTo>
                  <a:cubicBezTo>
                    <a:pt x="1" y="14336"/>
                    <a:pt x="8289" y="1"/>
                    <a:pt x="18513" y="1"/>
                  </a:cubicBezTo>
                  <a:cubicBezTo>
                    <a:pt x="28737" y="1"/>
                    <a:pt x="37025" y="14336"/>
                    <a:pt x="37025" y="3201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7" name="Google Shape;3527;p38"/>
            <p:cNvSpPr/>
            <p:nvPr/>
          </p:nvSpPr>
          <p:spPr>
            <a:xfrm>
              <a:off x="4445031" y="1680263"/>
              <a:ext cx="19019" cy="24476"/>
            </a:xfrm>
            <a:custGeom>
              <a:avLst/>
              <a:gdLst/>
              <a:ahLst/>
              <a:cxnLst/>
              <a:rect l="l" t="t" r="r" b="b"/>
              <a:pathLst>
                <a:path w="19019" h="24476" extrusionOk="0">
                  <a:moveTo>
                    <a:pt x="9510" y="23170"/>
                  </a:moveTo>
                  <a:cubicBezTo>
                    <a:pt x="3927" y="19532"/>
                    <a:pt x="399" y="13445"/>
                    <a:pt x="0" y="6787"/>
                  </a:cubicBezTo>
                  <a:cubicBezTo>
                    <a:pt x="0" y="691"/>
                    <a:pt x="4279" y="-1690"/>
                    <a:pt x="9510" y="1263"/>
                  </a:cubicBezTo>
                  <a:cubicBezTo>
                    <a:pt x="15130" y="4911"/>
                    <a:pt x="18667" y="11035"/>
                    <a:pt x="19019" y="17741"/>
                  </a:cubicBezTo>
                  <a:cubicBezTo>
                    <a:pt x="18924" y="23742"/>
                    <a:pt x="14740" y="26218"/>
                    <a:pt x="9510" y="2317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8" name="Google Shape;3528;p38"/>
            <p:cNvSpPr/>
            <p:nvPr/>
          </p:nvSpPr>
          <p:spPr>
            <a:xfrm>
              <a:off x="4937719" y="2165784"/>
              <a:ext cx="21015" cy="115427"/>
            </a:xfrm>
            <a:custGeom>
              <a:avLst/>
              <a:gdLst/>
              <a:ahLst/>
              <a:cxnLst/>
              <a:rect l="l" t="t" r="r" b="b"/>
              <a:pathLst>
                <a:path w="21015" h="115427" extrusionOk="0">
                  <a:moveTo>
                    <a:pt x="10556" y="114102"/>
                  </a:moveTo>
                  <a:lnTo>
                    <a:pt x="10556" y="114102"/>
                  </a:lnTo>
                  <a:cubicBezTo>
                    <a:pt x="4755" y="117531"/>
                    <a:pt x="0" y="114102"/>
                    <a:pt x="0" y="106196"/>
                  </a:cubicBezTo>
                  <a:lnTo>
                    <a:pt x="0" y="21423"/>
                  </a:lnTo>
                  <a:cubicBezTo>
                    <a:pt x="124" y="13422"/>
                    <a:pt x="4042" y="5964"/>
                    <a:pt x="10556" y="1326"/>
                  </a:cubicBezTo>
                  <a:lnTo>
                    <a:pt x="10556" y="1326"/>
                  </a:lnTo>
                  <a:cubicBezTo>
                    <a:pt x="16356" y="-2103"/>
                    <a:pt x="21016" y="1326"/>
                    <a:pt x="21016" y="9231"/>
                  </a:cubicBezTo>
                  <a:lnTo>
                    <a:pt x="21016" y="94004"/>
                  </a:lnTo>
                  <a:cubicBezTo>
                    <a:pt x="20930" y="101986"/>
                    <a:pt x="17041" y="109453"/>
                    <a:pt x="10556" y="114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9" name="Google Shape;3529;p38"/>
            <p:cNvSpPr/>
            <p:nvPr/>
          </p:nvSpPr>
          <p:spPr>
            <a:xfrm>
              <a:off x="4937719" y="2304659"/>
              <a:ext cx="21015" cy="115427"/>
            </a:xfrm>
            <a:custGeom>
              <a:avLst/>
              <a:gdLst/>
              <a:ahLst/>
              <a:cxnLst/>
              <a:rect l="l" t="t" r="r" b="b"/>
              <a:pathLst>
                <a:path w="21015" h="115427" extrusionOk="0">
                  <a:moveTo>
                    <a:pt x="10556" y="114102"/>
                  </a:moveTo>
                  <a:lnTo>
                    <a:pt x="10556" y="114102"/>
                  </a:lnTo>
                  <a:cubicBezTo>
                    <a:pt x="4755" y="117531"/>
                    <a:pt x="0" y="114102"/>
                    <a:pt x="0" y="106196"/>
                  </a:cubicBezTo>
                  <a:lnTo>
                    <a:pt x="0" y="21423"/>
                  </a:lnTo>
                  <a:cubicBezTo>
                    <a:pt x="124" y="13423"/>
                    <a:pt x="4042" y="5964"/>
                    <a:pt x="10556" y="1326"/>
                  </a:cubicBezTo>
                  <a:lnTo>
                    <a:pt x="10556" y="1326"/>
                  </a:lnTo>
                  <a:cubicBezTo>
                    <a:pt x="16356" y="-2103"/>
                    <a:pt x="21016" y="1326"/>
                    <a:pt x="21016" y="9232"/>
                  </a:cubicBezTo>
                  <a:lnTo>
                    <a:pt x="21016" y="94004"/>
                  </a:lnTo>
                  <a:cubicBezTo>
                    <a:pt x="20930" y="101986"/>
                    <a:pt x="17041" y="109454"/>
                    <a:pt x="10556" y="114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0" name="Google Shape;3530;p38"/>
            <p:cNvSpPr/>
            <p:nvPr/>
          </p:nvSpPr>
          <p:spPr>
            <a:xfrm>
              <a:off x="4126748" y="1626823"/>
              <a:ext cx="636661" cy="579135"/>
            </a:xfrm>
            <a:custGeom>
              <a:avLst/>
              <a:gdLst/>
              <a:ahLst/>
              <a:cxnLst/>
              <a:rect l="l" t="t" r="r" b="b"/>
              <a:pathLst>
                <a:path w="636661" h="579135" extrusionOk="0">
                  <a:moveTo>
                    <a:pt x="607277" y="575624"/>
                  </a:moveTo>
                  <a:lnTo>
                    <a:pt x="29384" y="241392"/>
                  </a:lnTo>
                  <a:cubicBezTo>
                    <a:pt x="11231" y="228400"/>
                    <a:pt x="323" y="207540"/>
                    <a:pt x="0" y="185195"/>
                  </a:cubicBezTo>
                  <a:lnTo>
                    <a:pt x="0" y="25746"/>
                  </a:lnTo>
                  <a:cubicBezTo>
                    <a:pt x="0" y="4124"/>
                    <a:pt x="13123" y="-5877"/>
                    <a:pt x="29384" y="3553"/>
                  </a:cubicBezTo>
                  <a:lnTo>
                    <a:pt x="607277" y="337690"/>
                  </a:lnTo>
                  <a:cubicBezTo>
                    <a:pt x="625403" y="350749"/>
                    <a:pt x="636301" y="371618"/>
                    <a:pt x="636662" y="393983"/>
                  </a:cubicBezTo>
                  <a:lnTo>
                    <a:pt x="636662" y="553336"/>
                  </a:lnTo>
                  <a:cubicBezTo>
                    <a:pt x="636662" y="575053"/>
                    <a:pt x="623444" y="584959"/>
                    <a:pt x="607277" y="57562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1" name="Google Shape;3531;p38"/>
            <p:cNvSpPr/>
            <p:nvPr/>
          </p:nvSpPr>
          <p:spPr>
            <a:xfrm>
              <a:off x="4126748" y="1794587"/>
              <a:ext cx="81591" cy="147256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0" y="0"/>
                  </a:moveTo>
                  <a:lnTo>
                    <a:pt x="0" y="147256"/>
                  </a:lnTo>
                  <a:lnTo>
                    <a:pt x="81592" y="103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2" name="Google Shape;3532;p38"/>
            <p:cNvSpPr/>
            <p:nvPr/>
          </p:nvSpPr>
          <p:spPr>
            <a:xfrm>
              <a:off x="4244285" y="1743629"/>
              <a:ext cx="435820" cy="297370"/>
            </a:xfrm>
            <a:custGeom>
              <a:avLst/>
              <a:gdLst/>
              <a:ahLst/>
              <a:cxnLst/>
              <a:rect l="l" t="t" r="r" b="b"/>
              <a:pathLst>
                <a:path w="435820" h="297370" extrusionOk="0">
                  <a:moveTo>
                    <a:pt x="435821" y="297371"/>
                  </a:moveTo>
                  <a:lnTo>
                    <a:pt x="0" y="45339"/>
                  </a:lnTo>
                  <a:lnTo>
                    <a:pt x="0" y="0"/>
                  </a:lnTo>
                  <a:lnTo>
                    <a:pt x="435821" y="252032"/>
                  </a:lnTo>
                  <a:lnTo>
                    <a:pt x="435821" y="297371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3" name="Google Shape;3533;p38"/>
            <p:cNvSpPr/>
            <p:nvPr/>
          </p:nvSpPr>
          <p:spPr>
            <a:xfrm>
              <a:off x="4244285" y="1811637"/>
              <a:ext cx="215485" cy="169925"/>
            </a:xfrm>
            <a:custGeom>
              <a:avLst/>
              <a:gdLst/>
              <a:ahLst/>
              <a:cxnLst/>
              <a:rect l="l" t="t" r="r" b="b"/>
              <a:pathLst>
                <a:path w="215485" h="169925" extrusionOk="0">
                  <a:moveTo>
                    <a:pt x="215486" y="169926"/>
                  </a:moveTo>
                  <a:lnTo>
                    <a:pt x="0" y="45244"/>
                  </a:lnTo>
                  <a:lnTo>
                    <a:pt x="0" y="0"/>
                  </a:lnTo>
                  <a:lnTo>
                    <a:pt x="215486" y="124587"/>
                  </a:lnTo>
                  <a:lnTo>
                    <a:pt x="215486" y="169926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4" name="Google Shape;3534;p38"/>
            <p:cNvSpPr/>
            <p:nvPr/>
          </p:nvSpPr>
          <p:spPr>
            <a:xfrm>
              <a:off x="4126748" y="2516077"/>
              <a:ext cx="479945" cy="412011"/>
            </a:xfrm>
            <a:custGeom>
              <a:avLst/>
              <a:gdLst/>
              <a:ahLst/>
              <a:cxnLst/>
              <a:rect l="l" t="t" r="r" b="b"/>
              <a:pathLst>
                <a:path w="479945" h="412011" extrusionOk="0">
                  <a:moveTo>
                    <a:pt x="450561" y="408461"/>
                  </a:moveTo>
                  <a:lnTo>
                    <a:pt x="29384" y="164906"/>
                  </a:lnTo>
                  <a:cubicBezTo>
                    <a:pt x="11231" y="151914"/>
                    <a:pt x="323" y="131054"/>
                    <a:pt x="0" y="108709"/>
                  </a:cubicBezTo>
                  <a:lnTo>
                    <a:pt x="0" y="25746"/>
                  </a:lnTo>
                  <a:cubicBezTo>
                    <a:pt x="0" y="4124"/>
                    <a:pt x="13123" y="-5877"/>
                    <a:pt x="29384" y="3553"/>
                  </a:cubicBezTo>
                  <a:lnTo>
                    <a:pt x="450561" y="247107"/>
                  </a:lnTo>
                  <a:cubicBezTo>
                    <a:pt x="468686" y="260128"/>
                    <a:pt x="479584" y="280968"/>
                    <a:pt x="479945" y="303304"/>
                  </a:cubicBezTo>
                  <a:lnTo>
                    <a:pt x="479945" y="386172"/>
                  </a:lnTo>
                  <a:cubicBezTo>
                    <a:pt x="479945" y="407889"/>
                    <a:pt x="466727" y="417890"/>
                    <a:pt x="450561" y="408461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5" name="Google Shape;3535;p38"/>
            <p:cNvSpPr/>
            <p:nvPr/>
          </p:nvSpPr>
          <p:spPr>
            <a:xfrm>
              <a:off x="4126748" y="2604593"/>
              <a:ext cx="81591" cy="147256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0" y="0"/>
                  </a:moveTo>
                  <a:lnTo>
                    <a:pt x="0" y="147256"/>
                  </a:lnTo>
                  <a:lnTo>
                    <a:pt x="81592" y="103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6" name="Google Shape;3536;p38"/>
            <p:cNvSpPr/>
            <p:nvPr/>
          </p:nvSpPr>
          <p:spPr>
            <a:xfrm>
              <a:off x="4215377" y="2616119"/>
              <a:ext cx="328553" cy="235362"/>
            </a:xfrm>
            <a:custGeom>
              <a:avLst/>
              <a:gdLst/>
              <a:ahLst/>
              <a:cxnLst/>
              <a:rect l="l" t="t" r="r" b="b"/>
              <a:pathLst>
                <a:path w="328553" h="235362" extrusionOk="0">
                  <a:moveTo>
                    <a:pt x="328554" y="235363"/>
                  </a:moveTo>
                  <a:lnTo>
                    <a:pt x="0" y="45339"/>
                  </a:lnTo>
                  <a:lnTo>
                    <a:pt x="0" y="0"/>
                  </a:lnTo>
                  <a:lnTo>
                    <a:pt x="328554" y="190024"/>
                  </a:lnTo>
                  <a:lnTo>
                    <a:pt x="328554" y="235363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7" name="Google Shape;3537;p38"/>
            <p:cNvSpPr/>
            <p:nvPr/>
          </p:nvSpPr>
          <p:spPr>
            <a:xfrm>
              <a:off x="4331202" y="2188583"/>
              <a:ext cx="432207" cy="461037"/>
            </a:xfrm>
            <a:custGeom>
              <a:avLst/>
              <a:gdLst/>
              <a:ahLst/>
              <a:cxnLst/>
              <a:rect l="l" t="t" r="r" b="b"/>
              <a:pathLst>
                <a:path w="432207" h="461037" extrusionOk="0">
                  <a:moveTo>
                    <a:pt x="29384" y="241512"/>
                  </a:moveTo>
                  <a:lnTo>
                    <a:pt x="402823" y="457444"/>
                  </a:lnTo>
                  <a:cubicBezTo>
                    <a:pt x="418989" y="466969"/>
                    <a:pt x="432207" y="456873"/>
                    <a:pt x="432207" y="435251"/>
                  </a:cubicBezTo>
                  <a:lnTo>
                    <a:pt x="432207" y="275517"/>
                  </a:lnTo>
                  <a:cubicBezTo>
                    <a:pt x="431856" y="253180"/>
                    <a:pt x="420958" y="232330"/>
                    <a:pt x="402823" y="219319"/>
                  </a:cubicBezTo>
                  <a:lnTo>
                    <a:pt x="29384" y="3578"/>
                  </a:lnTo>
                  <a:cubicBezTo>
                    <a:pt x="13123" y="-5947"/>
                    <a:pt x="0" y="4245"/>
                    <a:pt x="0" y="25866"/>
                  </a:cubicBezTo>
                  <a:lnTo>
                    <a:pt x="0" y="185315"/>
                  </a:lnTo>
                  <a:cubicBezTo>
                    <a:pt x="352" y="207651"/>
                    <a:pt x="11250" y="228501"/>
                    <a:pt x="29384" y="24151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8" name="Google Shape;3538;p38"/>
            <p:cNvSpPr/>
            <p:nvPr/>
          </p:nvSpPr>
          <p:spPr>
            <a:xfrm>
              <a:off x="4681723" y="2606403"/>
              <a:ext cx="81686" cy="147256"/>
            </a:xfrm>
            <a:custGeom>
              <a:avLst/>
              <a:gdLst/>
              <a:ahLst/>
              <a:cxnLst/>
              <a:rect l="l" t="t" r="r" b="b"/>
              <a:pathLst>
                <a:path w="81686" h="147256" extrusionOk="0">
                  <a:moveTo>
                    <a:pt x="81687" y="0"/>
                  </a:moveTo>
                  <a:lnTo>
                    <a:pt x="81687" y="147256"/>
                  </a:lnTo>
                  <a:lnTo>
                    <a:pt x="0" y="9430"/>
                  </a:lnTo>
                  <a:lnTo>
                    <a:pt x="81687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9" name="Google Shape;3539;p38"/>
            <p:cNvSpPr/>
            <p:nvPr/>
          </p:nvSpPr>
          <p:spPr>
            <a:xfrm>
              <a:off x="4408324" y="2282172"/>
              <a:ext cx="246676" cy="187928"/>
            </a:xfrm>
            <a:custGeom>
              <a:avLst/>
              <a:gdLst/>
              <a:ahLst/>
              <a:cxnLst/>
              <a:rect l="l" t="t" r="r" b="b"/>
              <a:pathLst>
                <a:path w="246676" h="187928" extrusionOk="0">
                  <a:moveTo>
                    <a:pt x="0" y="45244"/>
                  </a:moveTo>
                  <a:lnTo>
                    <a:pt x="246677" y="187928"/>
                  </a:lnTo>
                  <a:lnTo>
                    <a:pt x="246677" y="142589"/>
                  </a:lnTo>
                  <a:lnTo>
                    <a:pt x="0" y="0"/>
                  </a:lnTo>
                  <a:lnTo>
                    <a:pt x="0" y="452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0" name="Google Shape;3540;p38"/>
            <p:cNvSpPr/>
            <p:nvPr/>
          </p:nvSpPr>
          <p:spPr>
            <a:xfrm>
              <a:off x="4408324" y="2350085"/>
              <a:ext cx="132182" cy="121824"/>
            </a:xfrm>
            <a:custGeom>
              <a:avLst/>
              <a:gdLst/>
              <a:ahLst/>
              <a:cxnLst/>
              <a:rect l="l" t="t" r="r" b="b"/>
              <a:pathLst>
                <a:path w="132182" h="121824" extrusionOk="0">
                  <a:moveTo>
                    <a:pt x="0" y="45339"/>
                  </a:moveTo>
                  <a:lnTo>
                    <a:pt x="132182" y="121825"/>
                  </a:lnTo>
                  <a:lnTo>
                    <a:pt x="132182" y="76486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1" name="Google Shape;3541;p38"/>
            <p:cNvSpPr/>
            <p:nvPr/>
          </p:nvSpPr>
          <p:spPr>
            <a:xfrm>
              <a:off x="4126748" y="2914279"/>
              <a:ext cx="633238" cy="577349"/>
            </a:xfrm>
            <a:custGeom>
              <a:avLst/>
              <a:gdLst/>
              <a:ahLst/>
              <a:cxnLst/>
              <a:rect l="l" t="t" r="r" b="b"/>
              <a:pathLst>
                <a:path w="633238" h="577349" extrusionOk="0">
                  <a:moveTo>
                    <a:pt x="29384" y="241526"/>
                  </a:moveTo>
                  <a:lnTo>
                    <a:pt x="603854" y="573758"/>
                  </a:lnTo>
                  <a:cubicBezTo>
                    <a:pt x="620115" y="583283"/>
                    <a:pt x="633238" y="573187"/>
                    <a:pt x="633238" y="551470"/>
                  </a:cubicBezTo>
                  <a:lnTo>
                    <a:pt x="633238" y="392116"/>
                  </a:lnTo>
                  <a:cubicBezTo>
                    <a:pt x="632915" y="369742"/>
                    <a:pt x="622017" y="348854"/>
                    <a:pt x="603854" y="335823"/>
                  </a:cubicBezTo>
                  <a:lnTo>
                    <a:pt x="29384" y="3592"/>
                  </a:lnTo>
                  <a:cubicBezTo>
                    <a:pt x="13123" y="-5933"/>
                    <a:pt x="0" y="4163"/>
                    <a:pt x="0" y="25880"/>
                  </a:cubicBezTo>
                  <a:lnTo>
                    <a:pt x="0" y="185329"/>
                  </a:lnTo>
                  <a:cubicBezTo>
                    <a:pt x="352" y="207665"/>
                    <a:pt x="11250" y="228515"/>
                    <a:pt x="29384" y="24152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2" name="Google Shape;3542;p38"/>
            <p:cNvSpPr/>
            <p:nvPr/>
          </p:nvSpPr>
          <p:spPr>
            <a:xfrm>
              <a:off x="4678395" y="3448413"/>
              <a:ext cx="81591" cy="147256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81591" y="0"/>
                  </a:moveTo>
                  <a:lnTo>
                    <a:pt x="81591" y="147256"/>
                  </a:lnTo>
                  <a:lnTo>
                    <a:pt x="0" y="9430"/>
                  </a:lnTo>
                  <a:lnTo>
                    <a:pt x="81591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3" name="Google Shape;3543;p38"/>
            <p:cNvSpPr/>
            <p:nvPr/>
          </p:nvSpPr>
          <p:spPr>
            <a:xfrm>
              <a:off x="4214901" y="3014168"/>
              <a:ext cx="406436" cy="280416"/>
            </a:xfrm>
            <a:custGeom>
              <a:avLst/>
              <a:gdLst/>
              <a:ahLst/>
              <a:cxnLst/>
              <a:rect l="l" t="t" r="r" b="b"/>
              <a:pathLst>
                <a:path w="406436" h="280416" extrusionOk="0">
                  <a:moveTo>
                    <a:pt x="0" y="45339"/>
                  </a:moveTo>
                  <a:lnTo>
                    <a:pt x="406437" y="280416"/>
                  </a:lnTo>
                  <a:lnTo>
                    <a:pt x="406437" y="235077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4" name="Google Shape;3544;p38"/>
            <p:cNvSpPr/>
            <p:nvPr/>
          </p:nvSpPr>
          <p:spPr>
            <a:xfrm>
              <a:off x="4214901" y="3082177"/>
              <a:ext cx="378668" cy="264318"/>
            </a:xfrm>
            <a:custGeom>
              <a:avLst/>
              <a:gdLst/>
              <a:ahLst/>
              <a:cxnLst/>
              <a:rect l="l" t="t" r="r" b="b"/>
              <a:pathLst>
                <a:path w="378668" h="264318" extrusionOk="0">
                  <a:moveTo>
                    <a:pt x="0" y="45339"/>
                  </a:moveTo>
                  <a:lnTo>
                    <a:pt x="378669" y="264319"/>
                  </a:lnTo>
                  <a:lnTo>
                    <a:pt x="378669" y="218980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5" name="Google Shape;3545;p38"/>
            <p:cNvSpPr/>
            <p:nvPr/>
          </p:nvSpPr>
          <p:spPr>
            <a:xfrm>
              <a:off x="4121803" y="3338085"/>
              <a:ext cx="646456" cy="502188"/>
            </a:xfrm>
            <a:custGeom>
              <a:avLst/>
              <a:gdLst/>
              <a:ahLst/>
              <a:cxnLst/>
              <a:rect l="l" t="t" r="r" b="b"/>
              <a:pathLst>
                <a:path w="646456" h="502188" extrusionOk="0">
                  <a:moveTo>
                    <a:pt x="612222" y="497615"/>
                  </a:moveTo>
                  <a:lnTo>
                    <a:pt x="34329" y="163287"/>
                  </a:lnTo>
                  <a:cubicBezTo>
                    <a:pt x="14093" y="150038"/>
                    <a:pt x="1350" y="127940"/>
                    <a:pt x="0" y="103756"/>
                  </a:cubicBezTo>
                  <a:lnTo>
                    <a:pt x="0" y="24508"/>
                  </a:lnTo>
                  <a:cubicBezTo>
                    <a:pt x="0" y="2601"/>
                    <a:pt x="15406" y="-6258"/>
                    <a:pt x="34329" y="4696"/>
                  </a:cubicBezTo>
                  <a:lnTo>
                    <a:pt x="612222" y="338833"/>
                  </a:lnTo>
                  <a:cubicBezTo>
                    <a:pt x="632421" y="352101"/>
                    <a:pt x="645135" y="374199"/>
                    <a:pt x="646457" y="398364"/>
                  </a:cubicBezTo>
                  <a:lnTo>
                    <a:pt x="646457" y="477612"/>
                  </a:lnTo>
                  <a:cubicBezTo>
                    <a:pt x="646457" y="499520"/>
                    <a:pt x="631051" y="508378"/>
                    <a:pt x="612222" y="497615"/>
                  </a:cubicBezTo>
                  <a:close/>
                  <a:moveTo>
                    <a:pt x="34329" y="16031"/>
                  </a:moveTo>
                  <a:cubicBezTo>
                    <a:pt x="20826" y="8220"/>
                    <a:pt x="9795" y="14507"/>
                    <a:pt x="9795" y="30128"/>
                  </a:cubicBezTo>
                  <a:lnTo>
                    <a:pt x="9795" y="109471"/>
                  </a:lnTo>
                  <a:cubicBezTo>
                    <a:pt x="10755" y="126740"/>
                    <a:pt x="19865" y="142513"/>
                    <a:pt x="34329" y="151953"/>
                  </a:cubicBezTo>
                  <a:lnTo>
                    <a:pt x="612222" y="486090"/>
                  </a:lnTo>
                  <a:cubicBezTo>
                    <a:pt x="625726" y="493900"/>
                    <a:pt x="636662" y="487614"/>
                    <a:pt x="636662" y="471993"/>
                  </a:cubicBezTo>
                  <a:lnTo>
                    <a:pt x="636662" y="392840"/>
                  </a:lnTo>
                  <a:cubicBezTo>
                    <a:pt x="635740" y="375590"/>
                    <a:pt x="626667" y="359807"/>
                    <a:pt x="612222" y="35035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6" name="Google Shape;3546;p38"/>
            <p:cNvSpPr/>
            <p:nvPr/>
          </p:nvSpPr>
          <p:spPr>
            <a:xfrm>
              <a:off x="4169160" y="3393740"/>
              <a:ext cx="9794" cy="81152"/>
            </a:xfrm>
            <a:custGeom>
              <a:avLst/>
              <a:gdLst/>
              <a:ahLst/>
              <a:cxnLst/>
              <a:rect l="l" t="t" r="r" b="b"/>
              <a:pathLst>
                <a:path w="9794" h="81152" extrusionOk="0">
                  <a:moveTo>
                    <a:pt x="9795" y="81153"/>
                  </a:moveTo>
                  <a:lnTo>
                    <a:pt x="0" y="75533"/>
                  </a:lnTo>
                  <a:lnTo>
                    <a:pt x="0" y="0"/>
                  </a:lnTo>
                  <a:lnTo>
                    <a:pt x="9795" y="5620"/>
                  </a:lnTo>
                  <a:lnTo>
                    <a:pt x="9795" y="811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7" name="Google Shape;3547;p38"/>
            <p:cNvSpPr/>
            <p:nvPr/>
          </p:nvSpPr>
          <p:spPr>
            <a:xfrm>
              <a:off x="5586458" y="2808047"/>
              <a:ext cx="658819" cy="381000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8" name="Google Shape;3548;p38"/>
            <p:cNvSpPr/>
            <p:nvPr/>
          </p:nvSpPr>
          <p:spPr>
            <a:xfrm>
              <a:off x="5921101" y="2949869"/>
              <a:ext cx="191092" cy="147874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9" name="Google Shape;3549;p38"/>
            <p:cNvSpPr/>
            <p:nvPr/>
          </p:nvSpPr>
          <p:spPr>
            <a:xfrm>
              <a:off x="5922144" y="2998547"/>
              <a:ext cx="190145" cy="99367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0" name="Google Shape;3550;p38"/>
            <p:cNvSpPr/>
            <p:nvPr/>
          </p:nvSpPr>
          <p:spPr>
            <a:xfrm>
              <a:off x="5725279" y="2875668"/>
              <a:ext cx="190969" cy="142446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1" name="Google Shape;3551;p38"/>
            <p:cNvSpPr/>
            <p:nvPr/>
          </p:nvSpPr>
          <p:spPr>
            <a:xfrm>
              <a:off x="5725677" y="2921300"/>
              <a:ext cx="190145" cy="99378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2" name="Google Shape;3552;p38"/>
            <p:cNvSpPr/>
            <p:nvPr/>
          </p:nvSpPr>
          <p:spPr>
            <a:xfrm>
              <a:off x="5773415" y="2020234"/>
              <a:ext cx="328490" cy="94353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3" name="Google Shape;3553;p38"/>
            <p:cNvSpPr/>
            <p:nvPr/>
          </p:nvSpPr>
          <p:spPr>
            <a:xfrm>
              <a:off x="5847677" y="1431875"/>
              <a:ext cx="210314" cy="204988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4" name="Google Shape;3554;p38"/>
            <p:cNvSpPr/>
            <p:nvPr/>
          </p:nvSpPr>
          <p:spPr>
            <a:xfrm>
              <a:off x="5515422" y="1497214"/>
              <a:ext cx="317332" cy="453297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5" name="Google Shape;3555;p38"/>
            <p:cNvSpPr/>
            <p:nvPr/>
          </p:nvSpPr>
          <p:spPr>
            <a:xfrm>
              <a:off x="5490085" y="1875271"/>
              <a:ext cx="151441" cy="99116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6" name="Google Shape;3556;p38"/>
            <p:cNvSpPr/>
            <p:nvPr/>
          </p:nvSpPr>
          <p:spPr>
            <a:xfrm>
              <a:off x="5494480" y="1896496"/>
              <a:ext cx="98885" cy="82426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7" name="Google Shape;3557;p38"/>
            <p:cNvSpPr/>
            <p:nvPr/>
          </p:nvSpPr>
          <p:spPr>
            <a:xfrm>
              <a:off x="5773193" y="1460583"/>
              <a:ext cx="342080" cy="688737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8" name="Google Shape;3558;p38"/>
            <p:cNvSpPr/>
            <p:nvPr/>
          </p:nvSpPr>
          <p:spPr>
            <a:xfrm>
              <a:off x="6052262" y="1601698"/>
              <a:ext cx="132559" cy="608427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9" name="Google Shape;3559;p38"/>
            <p:cNvSpPr/>
            <p:nvPr/>
          </p:nvSpPr>
          <p:spPr>
            <a:xfrm>
              <a:off x="5838983" y="1219006"/>
              <a:ext cx="226927" cy="276849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0" name="Google Shape;3560;p38"/>
            <p:cNvSpPr/>
            <p:nvPr/>
          </p:nvSpPr>
          <p:spPr>
            <a:xfrm>
              <a:off x="5847630" y="1194850"/>
              <a:ext cx="239905" cy="237025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1" name="Google Shape;3561;p38"/>
            <p:cNvSpPr/>
            <p:nvPr/>
          </p:nvSpPr>
          <p:spPr>
            <a:xfrm>
              <a:off x="6035307" y="1564524"/>
              <a:ext cx="148633" cy="20233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2" name="Google Shape;3562;p38"/>
            <p:cNvSpPr/>
            <p:nvPr/>
          </p:nvSpPr>
          <p:spPr>
            <a:xfrm>
              <a:off x="5727199" y="1461212"/>
              <a:ext cx="120770" cy="194746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3" name="Google Shape;3563;p38"/>
            <p:cNvSpPr/>
            <p:nvPr/>
          </p:nvSpPr>
          <p:spPr>
            <a:xfrm>
              <a:off x="2473900" y="4607987"/>
              <a:ext cx="657677" cy="380237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4" name="Google Shape;3564;p38"/>
            <p:cNvSpPr/>
            <p:nvPr/>
          </p:nvSpPr>
          <p:spPr>
            <a:xfrm>
              <a:off x="2526860" y="3374023"/>
              <a:ext cx="157580" cy="343757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5" name="Google Shape;3565;p38"/>
            <p:cNvSpPr/>
            <p:nvPr/>
          </p:nvSpPr>
          <p:spPr>
            <a:xfrm>
              <a:off x="2548930" y="3232673"/>
              <a:ext cx="113353" cy="218341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6" name="Google Shape;3566;p38"/>
            <p:cNvSpPr/>
            <p:nvPr/>
          </p:nvSpPr>
          <p:spPr>
            <a:xfrm>
              <a:off x="2798668" y="4744252"/>
              <a:ext cx="244333" cy="137739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7" name="Google Shape;3567;p38"/>
            <p:cNvSpPr/>
            <p:nvPr/>
          </p:nvSpPr>
          <p:spPr>
            <a:xfrm>
              <a:off x="2802738" y="4767054"/>
              <a:ext cx="240222" cy="115414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8" name="Google Shape;3568;p38"/>
            <p:cNvSpPr/>
            <p:nvPr/>
          </p:nvSpPr>
          <p:spPr>
            <a:xfrm>
              <a:off x="2619879" y="4663861"/>
              <a:ext cx="244438" cy="137739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9" name="Google Shape;3569;p38"/>
            <p:cNvSpPr/>
            <p:nvPr/>
          </p:nvSpPr>
          <p:spPr>
            <a:xfrm>
              <a:off x="2624340" y="4686663"/>
              <a:ext cx="240317" cy="115414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0" name="Google Shape;3570;p38"/>
            <p:cNvSpPr/>
            <p:nvPr/>
          </p:nvSpPr>
          <p:spPr>
            <a:xfrm>
              <a:off x="2619947" y="3772263"/>
              <a:ext cx="357956" cy="1010624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1" name="Google Shape;3571;p38"/>
            <p:cNvSpPr/>
            <p:nvPr/>
          </p:nvSpPr>
          <p:spPr>
            <a:xfrm>
              <a:off x="2665909" y="2943080"/>
              <a:ext cx="259735" cy="415919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2" name="Google Shape;3572;p38"/>
            <p:cNvSpPr/>
            <p:nvPr/>
          </p:nvSpPr>
          <p:spPr>
            <a:xfrm>
              <a:off x="2581088" y="3237593"/>
              <a:ext cx="399004" cy="661684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3" name="Google Shape;3573;p38"/>
            <p:cNvSpPr/>
            <p:nvPr/>
          </p:nvSpPr>
          <p:spPr>
            <a:xfrm>
              <a:off x="2863826" y="3320377"/>
              <a:ext cx="503069" cy="394810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4" name="Google Shape;3574;p38"/>
            <p:cNvSpPr/>
            <p:nvPr/>
          </p:nvSpPr>
          <p:spPr>
            <a:xfrm>
              <a:off x="2845723" y="3311820"/>
              <a:ext cx="154147" cy="225876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5" name="Google Shape;3575;p38"/>
            <p:cNvSpPr/>
            <p:nvPr/>
          </p:nvSpPr>
          <p:spPr>
            <a:xfrm>
              <a:off x="2673955" y="2924805"/>
              <a:ext cx="251532" cy="277898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6" name="Google Shape;3576;p38"/>
            <p:cNvSpPr/>
            <p:nvPr/>
          </p:nvSpPr>
          <p:spPr>
            <a:xfrm>
              <a:off x="3214730" y="3494025"/>
              <a:ext cx="76119" cy="66973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77" name="Google Shape;3577;p38"/>
            <p:cNvGrpSpPr/>
            <p:nvPr/>
          </p:nvGrpSpPr>
          <p:grpSpPr>
            <a:xfrm>
              <a:off x="3192914" y="3470000"/>
              <a:ext cx="220130" cy="132120"/>
              <a:chOff x="4865564" y="4292025"/>
              <a:chExt cx="220130" cy="132120"/>
            </a:xfrm>
          </p:grpSpPr>
          <p:sp>
            <p:nvSpPr>
              <p:cNvPr id="3578" name="Google Shape;3578;p38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9" name="Google Shape;3579;p38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0" name="Google Shape;3580;p38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1" name="Google Shape;3581;p38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2" name="Google Shape;3582;p38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3" name="Google Shape;3583;p38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4" name="Google Shape;3584;p38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5" name="Google Shape;3585;p38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6" name="Google Shape;3586;p38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7" name="Google Shape;3587;p38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8" name="Google Shape;3588;p38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9" name="Google Shape;3589;p38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0" name="Google Shape;3590;p38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1" name="Google Shape;3591;p38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2" name="Google Shape;3592;p38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3" name="Google Shape;3593;p38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4" name="Google Shape;3594;p38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5" name="Google Shape;3595;p38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6" name="Google Shape;3596;p38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7" name="Google Shape;3597;p38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98" name="Google Shape;3598;p38"/>
            <p:cNvSpPr/>
            <p:nvPr/>
          </p:nvSpPr>
          <p:spPr>
            <a:xfrm>
              <a:off x="3239891" y="3511325"/>
              <a:ext cx="129087" cy="107584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9" name="Google Shape;3599;p38"/>
            <p:cNvSpPr/>
            <p:nvPr/>
          </p:nvSpPr>
          <p:spPr>
            <a:xfrm>
              <a:off x="2547598" y="1999349"/>
              <a:ext cx="711585" cy="787458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0" name="Google Shape;3600;p38"/>
            <p:cNvSpPr/>
            <p:nvPr/>
          </p:nvSpPr>
          <p:spPr>
            <a:xfrm>
              <a:off x="2526963" y="2038199"/>
              <a:ext cx="663763" cy="751441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1" name="Google Shape;3601;p38"/>
            <p:cNvSpPr/>
            <p:nvPr/>
          </p:nvSpPr>
          <p:spPr>
            <a:xfrm>
              <a:off x="5660632" y="225896"/>
              <a:ext cx="713014" cy="789165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2" name="Google Shape;3602;p38"/>
            <p:cNvSpPr/>
            <p:nvPr/>
          </p:nvSpPr>
          <p:spPr>
            <a:xfrm>
              <a:off x="5639997" y="264856"/>
              <a:ext cx="665000" cy="752811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3" name="Google Shape;3603;p38"/>
            <p:cNvSpPr/>
            <p:nvPr/>
          </p:nvSpPr>
          <p:spPr>
            <a:xfrm rot="-1801764">
              <a:off x="5761046" y="473959"/>
              <a:ext cx="64417" cy="111724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4" name="Google Shape;3604;p38"/>
            <p:cNvSpPr/>
            <p:nvPr/>
          </p:nvSpPr>
          <p:spPr>
            <a:xfrm rot="-1790023">
              <a:off x="5938028" y="569955"/>
              <a:ext cx="64698" cy="11221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5" name="Google Shape;3605;p38"/>
            <p:cNvSpPr/>
            <p:nvPr/>
          </p:nvSpPr>
          <p:spPr>
            <a:xfrm rot="-1801764">
              <a:off x="6087772" y="663001"/>
              <a:ext cx="64417" cy="111724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6" name="Google Shape;3606;p38"/>
            <p:cNvSpPr/>
            <p:nvPr/>
          </p:nvSpPr>
          <p:spPr>
            <a:xfrm>
              <a:off x="5152444" y="952333"/>
              <a:ext cx="216911" cy="289327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7" name="Google Shape;3607;p38"/>
            <p:cNvSpPr/>
            <p:nvPr/>
          </p:nvSpPr>
          <p:spPr>
            <a:xfrm rot="-1801764">
              <a:off x="5140687" y="961623"/>
              <a:ext cx="170828" cy="296534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8" name="Google Shape;3608;p38"/>
            <p:cNvSpPr/>
            <p:nvPr/>
          </p:nvSpPr>
          <p:spPr>
            <a:xfrm rot="-1801764">
              <a:off x="5172664" y="1037752"/>
              <a:ext cx="24322" cy="42252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9" name="Google Shape;3609;p38"/>
            <p:cNvSpPr/>
            <p:nvPr/>
          </p:nvSpPr>
          <p:spPr>
            <a:xfrm rot="-1801764">
              <a:off x="5253882" y="1084610"/>
              <a:ext cx="24322" cy="42252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0" name="Google Shape;3610;p38"/>
            <p:cNvSpPr/>
            <p:nvPr/>
          </p:nvSpPr>
          <p:spPr>
            <a:xfrm>
              <a:off x="5184871" y="1123551"/>
              <a:ext cx="85015" cy="59542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1" name="Google Shape;3611;p38"/>
            <p:cNvSpPr/>
            <p:nvPr/>
          </p:nvSpPr>
          <p:spPr>
            <a:xfrm>
              <a:off x="3424090" y="2990832"/>
              <a:ext cx="59149" cy="1868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2" name="Google Shape;3612;p38"/>
            <p:cNvSpPr/>
            <p:nvPr/>
          </p:nvSpPr>
          <p:spPr>
            <a:xfrm>
              <a:off x="3424090" y="2963209"/>
              <a:ext cx="109454" cy="62007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3" name="Google Shape;3613;p38"/>
            <p:cNvSpPr/>
            <p:nvPr/>
          </p:nvSpPr>
          <p:spPr>
            <a:xfrm>
              <a:off x="3532974" y="2965813"/>
              <a:ext cx="174947" cy="282184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4" name="Google Shape;3614;p38"/>
            <p:cNvSpPr/>
            <p:nvPr/>
          </p:nvSpPr>
          <p:spPr>
            <a:xfrm>
              <a:off x="3635011" y="3202477"/>
              <a:ext cx="34899" cy="63627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5" name="Google Shape;3615;p38"/>
            <p:cNvSpPr/>
            <p:nvPr/>
          </p:nvSpPr>
          <p:spPr>
            <a:xfrm>
              <a:off x="3499691" y="2985265"/>
              <a:ext cx="174947" cy="281849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16" name="Google Shape;3616;p38"/>
          <p:cNvGrpSpPr/>
          <p:nvPr/>
        </p:nvGrpSpPr>
        <p:grpSpPr>
          <a:xfrm>
            <a:off x="2671764" y="2863382"/>
            <a:ext cx="1550646" cy="1684920"/>
            <a:chOff x="2244025" y="145922"/>
            <a:chExt cx="4382832" cy="4762352"/>
          </a:xfrm>
        </p:grpSpPr>
        <p:grpSp>
          <p:nvGrpSpPr>
            <p:cNvPr id="3617" name="Google Shape;3617;p38"/>
            <p:cNvGrpSpPr/>
            <p:nvPr/>
          </p:nvGrpSpPr>
          <p:grpSpPr>
            <a:xfrm>
              <a:off x="4124355" y="330300"/>
              <a:ext cx="2502502" cy="3373185"/>
              <a:chOff x="5785580" y="1232275"/>
              <a:chExt cx="2502502" cy="3373185"/>
            </a:xfrm>
          </p:grpSpPr>
          <p:sp>
            <p:nvSpPr>
              <p:cNvPr id="3618" name="Google Shape;3618;p38"/>
              <p:cNvSpPr/>
              <p:nvPr/>
            </p:nvSpPr>
            <p:spPr>
              <a:xfrm>
                <a:off x="6314607" y="3851433"/>
                <a:ext cx="944490" cy="545783"/>
              </a:xfrm>
              <a:custGeom>
                <a:avLst/>
                <a:gdLst/>
                <a:ahLst/>
                <a:cxnLst/>
                <a:rect l="l" t="t" r="r" b="b"/>
                <a:pathLst>
                  <a:path w="944490" h="545783" extrusionOk="0">
                    <a:moveTo>
                      <a:pt x="500911" y="532447"/>
                    </a:moveTo>
                    <a:lnTo>
                      <a:pt x="23232" y="256222"/>
                    </a:lnTo>
                    <a:cubicBezTo>
                      <a:pt x="-11153" y="236411"/>
                      <a:pt x="-6867" y="201644"/>
                      <a:pt x="32757" y="178689"/>
                    </a:cubicBezTo>
                    <a:lnTo>
                      <a:pt x="342129" y="0"/>
                    </a:lnTo>
                    <a:lnTo>
                      <a:pt x="944490" y="347758"/>
                    </a:lnTo>
                    <a:lnTo>
                      <a:pt x="635023" y="526447"/>
                    </a:lnTo>
                    <a:cubicBezTo>
                      <a:pt x="595494" y="549783"/>
                      <a:pt x="535296" y="552259"/>
                      <a:pt x="500911" y="53244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9" name="Google Shape;3619;p38"/>
              <p:cNvSpPr/>
              <p:nvPr/>
            </p:nvSpPr>
            <p:spPr>
              <a:xfrm>
                <a:off x="6357717" y="3826573"/>
                <a:ext cx="944624" cy="545413"/>
              </a:xfrm>
              <a:custGeom>
                <a:avLst/>
                <a:gdLst/>
                <a:ahLst/>
                <a:cxnLst/>
                <a:rect l="l" t="t" r="r" b="b"/>
                <a:pathLst>
                  <a:path w="944624" h="545413" extrusionOk="0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5"/>
                      <a:pt x="-6828" y="201644"/>
                      <a:pt x="32796" y="178689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252" y="526352"/>
                    </a:lnTo>
                    <a:cubicBezTo>
                      <a:pt x="595533" y="549402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0" name="Google Shape;3620;p38"/>
              <p:cNvSpPr/>
              <p:nvPr/>
            </p:nvSpPr>
            <p:spPr>
              <a:xfrm>
                <a:off x="7274623" y="4156138"/>
                <a:ext cx="27813" cy="18192"/>
              </a:xfrm>
              <a:custGeom>
                <a:avLst/>
                <a:gdLst/>
                <a:ahLst/>
                <a:cxnLst/>
                <a:rect l="l" t="t" r="r" b="b"/>
                <a:pathLst>
                  <a:path w="27813" h="18192" extrusionOk="0">
                    <a:moveTo>
                      <a:pt x="27813" y="18193"/>
                    </a:moveTo>
                    <a:lnTo>
                      <a:pt x="27813" y="0"/>
                    </a:lnTo>
                    <a:lnTo>
                      <a:pt x="0" y="16002"/>
                    </a:lnTo>
                    <a:lnTo>
                      <a:pt x="27813" y="1819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1" name="Google Shape;3621;p38"/>
              <p:cNvSpPr/>
              <p:nvPr/>
            </p:nvSpPr>
            <p:spPr>
              <a:xfrm>
                <a:off x="6357747" y="4031456"/>
                <a:ext cx="28575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18478" extrusionOk="0">
                    <a:moveTo>
                      <a:pt x="0" y="18479"/>
                    </a:moveTo>
                    <a:lnTo>
                      <a:pt x="0" y="0"/>
                    </a:lnTo>
                    <a:lnTo>
                      <a:pt x="28575" y="11811"/>
                    </a:lnTo>
                    <a:lnTo>
                      <a:pt x="0" y="1847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2" name="Google Shape;3622;p38"/>
              <p:cNvSpPr/>
              <p:nvPr/>
            </p:nvSpPr>
            <p:spPr>
              <a:xfrm>
                <a:off x="6357717" y="3808380"/>
                <a:ext cx="944624" cy="545381"/>
              </a:xfrm>
              <a:custGeom>
                <a:avLst/>
                <a:gdLst/>
                <a:ahLst/>
                <a:cxnLst/>
                <a:rect l="l" t="t" r="r" b="b"/>
                <a:pathLst>
                  <a:path w="944624" h="545381" extrusionOk="0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6"/>
                      <a:pt x="-6828" y="201549"/>
                      <a:pt x="32796" y="178594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157" y="526352"/>
                    </a:lnTo>
                    <a:cubicBezTo>
                      <a:pt x="595533" y="549307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3" name="Google Shape;3623;p38"/>
              <p:cNvSpPr/>
              <p:nvPr/>
            </p:nvSpPr>
            <p:spPr>
              <a:xfrm>
                <a:off x="6627114" y="3561873"/>
                <a:ext cx="675322" cy="594264"/>
              </a:xfrm>
              <a:custGeom>
                <a:avLst/>
                <a:gdLst/>
                <a:ahLst/>
                <a:cxnLst/>
                <a:rect l="l" t="t" r="r" b="b"/>
                <a:pathLst>
                  <a:path w="675322" h="594264" extrusionOk="0">
                    <a:moveTo>
                      <a:pt x="74581" y="247269"/>
                    </a:moveTo>
                    <a:lnTo>
                      <a:pt x="0" y="0"/>
                    </a:lnTo>
                    <a:lnTo>
                      <a:pt x="608933" y="349186"/>
                    </a:lnTo>
                    <a:lnTo>
                      <a:pt x="675322" y="594265"/>
                    </a:lnTo>
                    <a:lnTo>
                      <a:pt x="74581" y="247269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4" name="Google Shape;3624;p38"/>
              <p:cNvSpPr/>
              <p:nvPr/>
            </p:nvSpPr>
            <p:spPr>
              <a:xfrm>
                <a:off x="7276147" y="4135183"/>
                <a:ext cx="26289" cy="31146"/>
              </a:xfrm>
              <a:custGeom>
                <a:avLst/>
                <a:gdLst/>
                <a:ahLst/>
                <a:cxnLst/>
                <a:rect l="l" t="t" r="r" b="b"/>
                <a:pathLst>
                  <a:path w="26289" h="31146" extrusionOk="0">
                    <a:moveTo>
                      <a:pt x="8572" y="31147"/>
                    </a:moveTo>
                    <a:lnTo>
                      <a:pt x="26289" y="209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5" name="Google Shape;3625;p38"/>
              <p:cNvSpPr/>
              <p:nvPr/>
            </p:nvSpPr>
            <p:spPr>
              <a:xfrm>
                <a:off x="6607968" y="3571113"/>
                <a:ext cx="676751" cy="595217"/>
              </a:xfrm>
              <a:custGeom>
                <a:avLst/>
                <a:gdLst/>
                <a:ahLst/>
                <a:cxnLst/>
                <a:rect l="l" t="t" r="r" b="b"/>
                <a:pathLst>
                  <a:path w="676751" h="595217" extrusionOk="0">
                    <a:moveTo>
                      <a:pt x="74486" y="247364"/>
                    </a:moveTo>
                    <a:lnTo>
                      <a:pt x="0" y="0"/>
                    </a:lnTo>
                    <a:lnTo>
                      <a:pt x="608933" y="349282"/>
                    </a:lnTo>
                    <a:lnTo>
                      <a:pt x="676751" y="595217"/>
                    </a:lnTo>
                    <a:lnTo>
                      <a:pt x="74486" y="247364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6" name="Google Shape;3626;p38"/>
              <p:cNvSpPr/>
              <p:nvPr/>
            </p:nvSpPr>
            <p:spPr>
              <a:xfrm>
                <a:off x="5811392" y="1232275"/>
                <a:ext cx="2476690" cy="3358041"/>
              </a:xfrm>
              <a:custGeom>
                <a:avLst/>
                <a:gdLst/>
                <a:ahLst/>
                <a:cxnLst/>
                <a:rect l="l" t="t" r="r" b="b"/>
                <a:pathLst>
                  <a:path w="2476690" h="3358041" extrusionOk="0">
                    <a:moveTo>
                      <a:pt x="2416778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778" y="1368050"/>
                    </a:lnTo>
                    <a:cubicBezTo>
                      <a:pt x="2449925" y="1387100"/>
                      <a:pt x="2476691" y="1438344"/>
                      <a:pt x="2476691" y="1482350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778" y="335086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7" name="Google Shape;3627;p38"/>
              <p:cNvSpPr/>
              <p:nvPr/>
            </p:nvSpPr>
            <p:spPr>
              <a:xfrm>
                <a:off x="8240363" y="4509420"/>
                <a:ext cx="26098" cy="92487"/>
              </a:xfrm>
              <a:custGeom>
                <a:avLst/>
                <a:gdLst/>
                <a:ahLst/>
                <a:cxnLst/>
                <a:rect l="l" t="t" r="r" b="b"/>
                <a:pathLst>
                  <a:path w="26098" h="92487" extrusionOk="0">
                    <a:moveTo>
                      <a:pt x="0" y="92488"/>
                    </a:moveTo>
                    <a:lnTo>
                      <a:pt x="26098" y="77438"/>
                    </a:lnTo>
                    <a:lnTo>
                      <a:pt x="14859" y="0"/>
                    </a:lnTo>
                    <a:lnTo>
                      <a:pt x="0" y="9248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8" name="Google Shape;3628;p38"/>
              <p:cNvSpPr/>
              <p:nvPr/>
            </p:nvSpPr>
            <p:spPr>
              <a:xfrm>
                <a:off x="5807106" y="1235868"/>
                <a:ext cx="62674" cy="27245"/>
              </a:xfrm>
              <a:custGeom>
                <a:avLst/>
                <a:gdLst/>
                <a:ahLst/>
                <a:cxnLst/>
                <a:rect l="l" t="t" r="r" b="b"/>
                <a:pathLst>
                  <a:path w="62674" h="27245" extrusionOk="0">
                    <a:moveTo>
                      <a:pt x="0" y="14859"/>
                    </a:moveTo>
                    <a:lnTo>
                      <a:pt x="25717" y="0"/>
                    </a:lnTo>
                    <a:lnTo>
                      <a:pt x="62675" y="21431"/>
                    </a:lnTo>
                    <a:cubicBezTo>
                      <a:pt x="62675" y="21431"/>
                      <a:pt x="23336" y="27432"/>
                      <a:pt x="22384" y="27242"/>
                    </a:cubicBezTo>
                    <a:cubicBezTo>
                      <a:pt x="21431" y="27051"/>
                      <a:pt x="0" y="14859"/>
                      <a:pt x="0" y="1485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9" name="Google Shape;3629;p38"/>
              <p:cNvSpPr/>
              <p:nvPr/>
            </p:nvSpPr>
            <p:spPr>
              <a:xfrm>
                <a:off x="5789771" y="1244753"/>
                <a:ext cx="2476690" cy="3358040"/>
              </a:xfrm>
              <a:custGeom>
                <a:avLst/>
                <a:gdLst/>
                <a:ahLst/>
                <a:cxnLst/>
                <a:rect l="l" t="t" r="r" b="b"/>
                <a:pathLst>
                  <a:path w="2476690" h="3358040" extrusionOk="0">
                    <a:moveTo>
                      <a:pt x="2416874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874" y="1368049"/>
                    </a:lnTo>
                    <a:cubicBezTo>
                      <a:pt x="2449925" y="1387099"/>
                      <a:pt x="2476691" y="1438344"/>
                      <a:pt x="2476691" y="1482349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874" y="335086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0" name="Google Shape;3630;p38"/>
              <p:cNvSpPr/>
              <p:nvPr/>
            </p:nvSpPr>
            <p:spPr>
              <a:xfrm>
                <a:off x="5785580" y="1247175"/>
                <a:ext cx="2476785" cy="3358285"/>
              </a:xfrm>
              <a:custGeom>
                <a:avLst/>
                <a:gdLst/>
                <a:ahLst/>
                <a:cxnLst/>
                <a:rect l="l" t="t" r="r" b="b"/>
                <a:pathLst>
                  <a:path w="2476785" h="3358285" extrusionOk="0">
                    <a:moveTo>
                      <a:pt x="2476786" y="1482309"/>
                    </a:moveTo>
                    <a:lnTo>
                      <a:pt x="2476786" y="3305775"/>
                    </a:lnTo>
                    <a:cubicBezTo>
                      <a:pt x="2476786" y="3349971"/>
                      <a:pt x="2449925" y="3370259"/>
                      <a:pt x="2416874" y="3351019"/>
                    </a:cubicBezTo>
                    <a:lnTo>
                      <a:pt x="59817" y="1989992"/>
                    </a:lnTo>
                    <a:cubicBezTo>
                      <a:pt x="26765" y="1970942"/>
                      <a:pt x="0" y="1919697"/>
                      <a:pt x="0" y="1875692"/>
                    </a:cubicBezTo>
                    <a:lnTo>
                      <a:pt x="0" y="52416"/>
                    </a:lnTo>
                    <a:cubicBezTo>
                      <a:pt x="0" y="8315"/>
                      <a:pt x="26765" y="-11878"/>
                      <a:pt x="59817" y="7172"/>
                    </a:cubicBezTo>
                    <a:lnTo>
                      <a:pt x="2416874" y="1368009"/>
                    </a:lnTo>
                    <a:cubicBezTo>
                      <a:pt x="2449925" y="1387059"/>
                      <a:pt x="2476786" y="1438304"/>
                      <a:pt x="2476786" y="148230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1" name="Google Shape;3631;p38"/>
              <p:cNvSpPr/>
              <p:nvPr/>
            </p:nvSpPr>
            <p:spPr>
              <a:xfrm>
                <a:off x="5815488" y="1286421"/>
                <a:ext cx="2415539" cy="3200710"/>
              </a:xfrm>
              <a:custGeom>
                <a:avLst/>
                <a:gdLst/>
                <a:ahLst/>
                <a:cxnLst/>
                <a:rect l="l" t="t" r="r" b="b"/>
                <a:pathLst>
                  <a:path w="2415539" h="3200710" extrusionOk="0">
                    <a:moveTo>
                      <a:pt x="2414111" y="3200711"/>
                    </a:moveTo>
                    <a:lnTo>
                      <a:pt x="0" y="1806727"/>
                    </a:lnTo>
                    <a:lnTo>
                      <a:pt x="1333" y="20504"/>
                    </a:lnTo>
                    <a:cubicBezTo>
                      <a:pt x="1333" y="2121"/>
                      <a:pt x="14097" y="-5214"/>
                      <a:pt x="29908" y="3930"/>
                    </a:cubicBezTo>
                    <a:lnTo>
                      <a:pt x="2386965" y="1364672"/>
                    </a:lnTo>
                    <a:cubicBezTo>
                      <a:pt x="2403853" y="1375759"/>
                      <a:pt x="2414464" y="1394219"/>
                      <a:pt x="2415540" y="141439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2" name="Google Shape;3632;p38"/>
              <p:cNvSpPr/>
              <p:nvPr/>
            </p:nvSpPr>
            <p:spPr>
              <a:xfrm>
                <a:off x="5915882" y="1476290"/>
                <a:ext cx="2188940" cy="1460906"/>
              </a:xfrm>
              <a:custGeom>
                <a:avLst/>
                <a:gdLst/>
                <a:ahLst/>
                <a:cxnLst/>
                <a:rect l="l" t="t" r="r" b="b"/>
                <a:pathLst>
                  <a:path w="2188940" h="1460906" extrusionOk="0">
                    <a:moveTo>
                      <a:pt x="2164556" y="1457981"/>
                    </a:moveTo>
                    <a:lnTo>
                      <a:pt x="24384" y="222303"/>
                    </a:lnTo>
                    <a:cubicBezTo>
                      <a:pt x="9306" y="211583"/>
                      <a:pt x="248" y="194317"/>
                      <a:pt x="0" y="175821"/>
                    </a:cubicBezTo>
                    <a:lnTo>
                      <a:pt x="0" y="21326"/>
                    </a:lnTo>
                    <a:cubicBezTo>
                      <a:pt x="0" y="3419"/>
                      <a:pt x="10858" y="-4868"/>
                      <a:pt x="24384" y="2942"/>
                    </a:cubicBezTo>
                    <a:lnTo>
                      <a:pt x="2164556" y="1238335"/>
                    </a:lnTo>
                    <a:cubicBezTo>
                      <a:pt x="2179587" y="1249136"/>
                      <a:pt x="2188626" y="1266405"/>
                      <a:pt x="2188940" y="1284912"/>
                    </a:cubicBezTo>
                    <a:lnTo>
                      <a:pt x="2188940" y="1439408"/>
                    </a:lnTo>
                    <a:cubicBezTo>
                      <a:pt x="2188940" y="1457410"/>
                      <a:pt x="2177987" y="1465792"/>
                      <a:pt x="2164556" y="145798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3" name="Google Shape;3633;p38"/>
              <p:cNvSpPr/>
              <p:nvPr/>
            </p:nvSpPr>
            <p:spPr>
              <a:xfrm rot="-1801764">
                <a:off x="5975652" y="1564561"/>
                <a:ext cx="76512" cy="132469"/>
              </a:xfrm>
              <a:custGeom>
                <a:avLst/>
                <a:gdLst/>
                <a:ahLst/>
                <a:cxnLst/>
                <a:rect l="l" t="t" r="r" b="b"/>
                <a:pathLst>
                  <a:path w="76580" h="132587" extrusionOk="0">
                    <a:moveTo>
                      <a:pt x="76581" y="66294"/>
                    </a:moveTo>
                    <a:cubicBezTo>
                      <a:pt x="76581" y="102907"/>
                      <a:pt x="59438" y="132588"/>
                      <a:pt x="38290" y="132588"/>
                    </a:cubicBezTo>
                    <a:cubicBezTo>
                      <a:pt x="17143" y="132588"/>
                      <a:pt x="0" y="102907"/>
                      <a:pt x="0" y="66294"/>
                    </a:cubicBezTo>
                    <a:cubicBezTo>
                      <a:pt x="0" y="29681"/>
                      <a:pt x="17143" y="0"/>
                      <a:pt x="38290" y="0"/>
                    </a:cubicBezTo>
                    <a:cubicBezTo>
                      <a:pt x="59438" y="0"/>
                      <a:pt x="76581" y="29681"/>
                      <a:pt x="76581" y="66294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4" name="Google Shape;3634;p38"/>
              <p:cNvSpPr/>
              <p:nvPr/>
            </p:nvSpPr>
            <p:spPr>
              <a:xfrm>
                <a:off x="6935438" y="2145169"/>
                <a:ext cx="197262" cy="149154"/>
              </a:xfrm>
              <a:custGeom>
                <a:avLst/>
                <a:gdLst/>
                <a:ahLst/>
                <a:cxnLst/>
                <a:rect l="l" t="t" r="r" b="b"/>
                <a:pathLst>
                  <a:path w="197262" h="149154" extrusionOk="0">
                    <a:moveTo>
                      <a:pt x="191167" y="148450"/>
                    </a:moveTo>
                    <a:lnTo>
                      <a:pt x="6096" y="41485"/>
                    </a:lnTo>
                    <a:cubicBezTo>
                      <a:pt x="2314" y="38818"/>
                      <a:pt x="48" y="34493"/>
                      <a:pt x="0" y="29864"/>
                    </a:cubicBezTo>
                    <a:lnTo>
                      <a:pt x="0" y="5385"/>
                    </a:lnTo>
                    <a:cubicBezTo>
                      <a:pt x="0" y="813"/>
                      <a:pt x="2667" y="-1187"/>
                      <a:pt x="6096" y="718"/>
                    </a:cubicBezTo>
                    <a:lnTo>
                      <a:pt x="191167" y="107683"/>
                    </a:lnTo>
                    <a:cubicBezTo>
                      <a:pt x="194948" y="110350"/>
                      <a:pt x="197215" y="114675"/>
                      <a:pt x="197263" y="119304"/>
                    </a:cubicBezTo>
                    <a:lnTo>
                      <a:pt x="197263" y="143783"/>
                    </a:lnTo>
                    <a:cubicBezTo>
                      <a:pt x="197263" y="148260"/>
                      <a:pt x="194596" y="150355"/>
                      <a:pt x="191167" y="148450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5" name="Google Shape;3635;p38"/>
              <p:cNvSpPr/>
              <p:nvPr/>
            </p:nvSpPr>
            <p:spPr>
              <a:xfrm>
                <a:off x="7235094" y="2318577"/>
                <a:ext cx="197262" cy="148968"/>
              </a:xfrm>
              <a:custGeom>
                <a:avLst/>
                <a:gdLst/>
                <a:ahLst/>
                <a:cxnLst/>
                <a:rect l="l" t="t" r="r" b="b"/>
                <a:pathLst>
                  <a:path w="197262" h="148968" extrusionOk="0">
                    <a:moveTo>
                      <a:pt x="191167" y="148397"/>
                    </a:moveTo>
                    <a:lnTo>
                      <a:pt x="6096" y="41527"/>
                    </a:lnTo>
                    <a:cubicBezTo>
                      <a:pt x="2324" y="38850"/>
                      <a:pt x="57" y="34535"/>
                      <a:pt x="0" y="29906"/>
                    </a:cubicBezTo>
                    <a:lnTo>
                      <a:pt x="0" y="5332"/>
                    </a:lnTo>
                    <a:cubicBezTo>
                      <a:pt x="0" y="855"/>
                      <a:pt x="2667" y="-1241"/>
                      <a:pt x="6096" y="760"/>
                    </a:cubicBezTo>
                    <a:lnTo>
                      <a:pt x="191167" y="107630"/>
                    </a:lnTo>
                    <a:cubicBezTo>
                      <a:pt x="194948" y="110297"/>
                      <a:pt x="197215" y="114622"/>
                      <a:pt x="197263" y="119251"/>
                    </a:cubicBezTo>
                    <a:lnTo>
                      <a:pt x="197263" y="143825"/>
                    </a:lnTo>
                    <a:cubicBezTo>
                      <a:pt x="197263" y="148397"/>
                      <a:pt x="194405" y="149921"/>
                      <a:pt x="191167" y="14839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6" name="Google Shape;3636;p38"/>
              <p:cNvSpPr/>
              <p:nvPr/>
            </p:nvSpPr>
            <p:spPr>
              <a:xfrm>
                <a:off x="7529798" y="2488369"/>
                <a:ext cx="197358" cy="149033"/>
              </a:xfrm>
              <a:custGeom>
                <a:avLst/>
                <a:gdLst/>
                <a:ahLst/>
                <a:cxnLst/>
                <a:rect l="l" t="t" r="r" b="b"/>
                <a:pathLst>
                  <a:path w="197358" h="149033" extrusionOk="0">
                    <a:moveTo>
                      <a:pt x="191262" y="148437"/>
                    </a:moveTo>
                    <a:lnTo>
                      <a:pt x="6096" y="41566"/>
                    </a:lnTo>
                    <a:cubicBezTo>
                      <a:pt x="2353" y="38823"/>
                      <a:pt x="105" y="34489"/>
                      <a:pt x="0" y="29851"/>
                    </a:cubicBezTo>
                    <a:lnTo>
                      <a:pt x="0" y="5371"/>
                    </a:lnTo>
                    <a:cubicBezTo>
                      <a:pt x="0" y="894"/>
                      <a:pt x="2762" y="-1201"/>
                      <a:pt x="6096" y="704"/>
                    </a:cubicBezTo>
                    <a:lnTo>
                      <a:pt x="191262" y="107670"/>
                    </a:lnTo>
                    <a:cubicBezTo>
                      <a:pt x="195043" y="110337"/>
                      <a:pt x="197310" y="114661"/>
                      <a:pt x="197358" y="119290"/>
                    </a:cubicBezTo>
                    <a:lnTo>
                      <a:pt x="197358" y="143769"/>
                    </a:lnTo>
                    <a:cubicBezTo>
                      <a:pt x="197358" y="148342"/>
                      <a:pt x="194977" y="150056"/>
                      <a:pt x="191262" y="14843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7" name="Google Shape;3637;p38"/>
              <p:cNvSpPr/>
              <p:nvPr/>
            </p:nvSpPr>
            <p:spPr>
              <a:xfrm>
                <a:off x="7829454" y="2661668"/>
                <a:ext cx="197358" cy="148943"/>
              </a:xfrm>
              <a:custGeom>
                <a:avLst/>
                <a:gdLst/>
                <a:ahLst/>
                <a:cxnLst/>
                <a:rect l="l" t="t" r="r" b="b"/>
                <a:pathLst>
                  <a:path w="197358" h="148943" extrusionOk="0">
                    <a:moveTo>
                      <a:pt x="191262" y="148207"/>
                    </a:moveTo>
                    <a:lnTo>
                      <a:pt x="6096" y="41336"/>
                    </a:lnTo>
                    <a:cubicBezTo>
                      <a:pt x="2362" y="38631"/>
                      <a:pt x="105" y="34326"/>
                      <a:pt x="0" y="29716"/>
                    </a:cubicBezTo>
                    <a:lnTo>
                      <a:pt x="0" y="5332"/>
                    </a:lnTo>
                    <a:cubicBezTo>
                      <a:pt x="0" y="855"/>
                      <a:pt x="2762" y="-1241"/>
                      <a:pt x="6096" y="760"/>
                    </a:cubicBezTo>
                    <a:lnTo>
                      <a:pt x="191262" y="107630"/>
                    </a:lnTo>
                    <a:cubicBezTo>
                      <a:pt x="195024" y="110316"/>
                      <a:pt x="197282" y="114631"/>
                      <a:pt x="197358" y="119251"/>
                    </a:cubicBezTo>
                    <a:lnTo>
                      <a:pt x="197358" y="143825"/>
                    </a:lnTo>
                    <a:cubicBezTo>
                      <a:pt x="197358" y="148207"/>
                      <a:pt x="194596" y="150112"/>
                      <a:pt x="191262" y="14820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8" name="Google Shape;3638;p38"/>
              <p:cNvSpPr/>
              <p:nvPr/>
            </p:nvSpPr>
            <p:spPr>
              <a:xfrm>
                <a:off x="7391400" y="2634856"/>
                <a:ext cx="551783" cy="685887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685887" extrusionOk="0">
                    <a:moveTo>
                      <a:pt x="527018" y="682987"/>
                    </a:moveTo>
                    <a:lnTo>
                      <a:pt x="23908" y="392474"/>
                    </a:lnTo>
                    <a:cubicBezTo>
                      <a:pt x="9173" y="381730"/>
                      <a:pt x="324" y="364700"/>
                      <a:pt x="0" y="346469"/>
                    </a:cubicBezTo>
                    <a:lnTo>
                      <a:pt x="0" y="21285"/>
                    </a:lnTo>
                    <a:cubicBezTo>
                      <a:pt x="0" y="3378"/>
                      <a:pt x="10859" y="-4813"/>
                      <a:pt x="24289" y="2902"/>
                    </a:cubicBezTo>
                    <a:lnTo>
                      <a:pt x="527399" y="293319"/>
                    </a:lnTo>
                    <a:cubicBezTo>
                      <a:pt x="542430" y="304120"/>
                      <a:pt x="551469" y="321389"/>
                      <a:pt x="551783" y="339896"/>
                    </a:cubicBezTo>
                    <a:lnTo>
                      <a:pt x="551783" y="664508"/>
                    </a:lnTo>
                    <a:cubicBezTo>
                      <a:pt x="551402" y="682511"/>
                      <a:pt x="540448" y="690702"/>
                      <a:pt x="527018" y="6829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9" name="Google Shape;3639;p38"/>
              <p:cNvSpPr/>
              <p:nvPr/>
            </p:nvSpPr>
            <p:spPr>
              <a:xfrm>
                <a:off x="5981604" y="2604685"/>
                <a:ext cx="1286351" cy="820016"/>
              </a:xfrm>
              <a:custGeom>
                <a:avLst/>
                <a:gdLst/>
                <a:ahLst/>
                <a:cxnLst/>
                <a:rect l="l" t="t" r="r" b="b"/>
                <a:pathLst>
                  <a:path w="1286351" h="820016" extrusionOk="0">
                    <a:moveTo>
                      <a:pt x="1274159" y="818599"/>
                    </a:moveTo>
                    <a:lnTo>
                      <a:pt x="12192" y="89937"/>
                    </a:lnTo>
                    <a:cubicBezTo>
                      <a:pt x="4686" y="84555"/>
                      <a:pt x="162" y="75935"/>
                      <a:pt x="0" y="66696"/>
                    </a:cubicBezTo>
                    <a:lnTo>
                      <a:pt x="0" y="10784"/>
                    </a:lnTo>
                    <a:cubicBezTo>
                      <a:pt x="0" y="1830"/>
                      <a:pt x="5525" y="-2265"/>
                      <a:pt x="12192" y="1259"/>
                    </a:cubicBezTo>
                    <a:lnTo>
                      <a:pt x="1274159" y="729826"/>
                    </a:lnTo>
                    <a:cubicBezTo>
                      <a:pt x="1281693" y="735189"/>
                      <a:pt x="1286218" y="743818"/>
                      <a:pt x="1286351" y="753067"/>
                    </a:cubicBezTo>
                    <a:lnTo>
                      <a:pt x="1286351" y="808979"/>
                    </a:lnTo>
                    <a:cubicBezTo>
                      <a:pt x="1285970" y="818313"/>
                      <a:pt x="1280922" y="822409"/>
                      <a:pt x="1274159" y="818599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0" name="Google Shape;3640;p38"/>
              <p:cNvSpPr/>
              <p:nvPr/>
            </p:nvSpPr>
            <p:spPr>
              <a:xfrm>
                <a:off x="5985319" y="2767047"/>
                <a:ext cx="1158430" cy="718178"/>
              </a:xfrm>
              <a:custGeom>
                <a:avLst/>
                <a:gdLst/>
                <a:ahLst/>
                <a:cxnLst/>
                <a:rect l="l" t="t" r="r" b="b"/>
                <a:pathLst>
                  <a:path w="1158430" h="718178" extrusionOk="0">
                    <a:moveTo>
                      <a:pt x="1146239" y="716722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1146239" y="656047"/>
                    </a:lnTo>
                    <a:cubicBezTo>
                      <a:pt x="1153735" y="661448"/>
                      <a:pt x="1158249" y="670059"/>
                      <a:pt x="1158431" y="679288"/>
                    </a:cubicBezTo>
                    <a:lnTo>
                      <a:pt x="1158431" y="707101"/>
                    </a:lnTo>
                    <a:cubicBezTo>
                      <a:pt x="1158431" y="716436"/>
                      <a:pt x="1152906" y="720627"/>
                      <a:pt x="1146239" y="71672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1" name="Google Shape;3641;p38"/>
              <p:cNvSpPr/>
              <p:nvPr/>
            </p:nvSpPr>
            <p:spPr>
              <a:xfrm>
                <a:off x="5985319" y="2872624"/>
                <a:ext cx="1158430" cy="718059"/>
              </a:xfrm>
              <a:custGeom>
                <a:avLst/>
                <a:gdLst/>
                <a:ahLst/>
                <a:cxnLst/>
                <a:rect l="l" t="t" r="r" b="b"/>
                <a:pathLst>
                  <a:path w="1158430" h="718059" extrusionOk="0">
                    <a:moveTo>
                      <a:pt x="1146239" y="716587"/>
                    </a:moveTo>
                    <a:lnTo>
                      <a:pt x="12192" y="61933"/>
                    </a:lnTo>
                    <a:cubicBezTo>
                      <a:pt x="4658" y="56523"/>
                      <a:pt x="133" y="47865"/>
                      <a:pt x="0" y="38597"/>
                    </a:cubicBezTo>
                    <a:lnTo>
                      <a:pt x="0" y="10784"/>
                    </a:lnTo>
                    <a:cubicBezTo>
                      <a:pt x="0" y="1830"/>
                      <a:pt x="5429" y="-2265"/>
                      <a:pt x="12192" y="1259"/>
                    </a:cubicBezTo>
                    <a:lnTo>
                      <a:pt x="1146239" y="655912"/>
                    </a:lnTo>
                    <a:cubicBezTo>
                      <a:pt x="1153735" y="661351"/>
                      <a:pt x="1158249" y="669990"/>
                      <a:pt x="1158431" y="679248"/>
                    </a:cubicBezTo>
                    <a:lnTo>
                      <a:pt x="1158431" y="707062"/>
                    </a:lnTo>
                    <a:cubicBezTo>
                      <a:pt x="1158431" y="716396"/>
                      <a:pt x="1152906" y="720492"/>
                      <a:pt x="1146239" y="7165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2" name="Google Shape;3642;p38"/>
              <p:cNvSpPr/>
              <p:nvPr/>
            </p:nvSpPr>
            <p:spPr>
              <a:xfrm>
                <a:off x="5985319" y="2978121"/>
                <a:ext cx="868489" cy="550694"/>
              </a:xfrm>
              <a:custGeom>
                <a:avLst/>
                <a:gdLst/>
                <a:ahLst/>
                <a:cxnLst/>
                <a:rect l="l" t="t" r="r" b="b"/>
                <a:pathLst>
                  <a:path w="868489" h="550694" extrusionOk="0">
                    <a:moveTo>
                      <a:pt x="856297" y="549272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856297" y="488979"/>
                    </a:lnTo>
                    <a:cubicBezTo>
                      <a:pt x="863889" y="494294"/>
                      <a:pt x="868432" y="502952"/>
                      <a:pt x="868489" y="512220"/>
                    </a:cubicBezTo>
                    <a:lnTo>
                      <a:pt x="868489" y="540033"/>
                    </a:lnTo>
                    <a:cubicBezTo>
                      <a:pt x="868489" y="548986"/>
                      <a:pt x="863155" y="553082"/>
                      <a:pt x="856297" y="54927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3" name="Google Shape;3643;p38"/>
              <p:cNvSpPr/>
              <p:nvPr/>
            </p:nvSpPr>
            <p:spPr>
              <a:xfrm>
                <a:off x="7391018" y="3086134"/>
                <a:ext cx="551783" cy="368151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151" extrusionOk="0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4" name="Google Shape;3644;p38"/>
              <p:cNvSpPr/>
              <p:nvPr/>
            </p:nvSpPr>
            <p:spPr>
              <a:xfrm>
                <a:off x="7391018" y="3191616"/>
                <a:ext cx="551783" cy="368230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230" extrusionOk="0">
                    <a:moveTo>
                      <a:pt x="539591" y="366733"/>
                    </a:moveTo>
                    <a:lnTo>
                      <a:pt x="12192" y="61933"/>
                    </a:lnTo>
                    <a:cubicBezTo>
                      <a:pt x="4648" y="56542"/>
                      <a:pt x="114" y="47874"/>
                      <a:pt x="0" y="38597"/>
                    </a:cubicBezTo>
                    <a:lnTo>
                      <a:pt x="0" y="10784"/>
                    </a:lnTo>
                    <a:cubicBezTo>
                      <a:pt x="0" y="1831"/>
                      <a:pt x="5429" y="-2265"/>
                      <a:pt x="12192" y="1259"/>
                    </a:cubicBezTo>
                    <a:lnTo>
                      <a:pt x="539591" y="306059"/>
                    </a:lnTo>
                    <a:cubicBezTo>
                      <a:pt x="547126" y="311422"/>
                      <a:pt x="551650" y="320051"/>
                      <a:pt x="551784" y="329300"/>
                    </a:cubicBezTo>
                    <a:lnTo>
                      <a:pt x="551784" y="357113"/>
                    </a:lnTo>
                    <a:cubicBezTo>
                      <a:pt x="551784" y="366447"/>
                      <a:pt x="546354" y="370734"/>
                      <a:pt x="539591" y="36673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5" name="Google Shape;3645;p38"/>
              <p:cNvSpPr/>
              <p:nvPr/>
            </p:nvSpPr>
            <p:spPr>
              <a:xfrm>
                <a:off x="7391018" y="3297399"/>
                <a:ext cx="413670" cy="288153"/>
              </a:xfrm>
              <a:custGeom>
                <a:avLst/>
                <a:gdLst/>
                <a:ahLst/>
                <a:cxnLst/>
                <a:rect l="l" t="t" r="r" b="b"/>
                <a:pathLst>
                  <a:path w="413670" h="288153" extrusionOk="0">
                    <a:moveTo>
                      <a:pt x="401479" y="286668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401479" y="226851"/>
                    </a:lnTo>
                    <a:cubicBezTo>
                      <a:pt x="409023" y="232242"/>
                      <a:pt x="413556" y="240910"/>
                      <a:pt x="413671" y="250187"/>
                    </a:cubicBezTo>
                    <a:lnTo>
                      <a:pt x="413671" y="277905"/>
                    </a:lnTo>
                    <a:cubicBezTo>
                      <a:pt x="413671" y="286477"/>
                      <a:pt x="408242" y="290573"/>
                      <a:pt x="401479" y="28666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6" name="Google Shape;3646;p38"/>
              <p:cNvSpPr/>
              <p:nvPr/>
            </p:nvSpPr>
            <p:spPr>
              <a:xfrm>
                <a:off x="7391400" y="3447774"/>
                <a:ext cx="551783" cy="685927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685927" extrusionOk="0">
                    <a:moveTo>
                      <a:pt x="527018" y="683027"/>
                    </a:moveTo>
                    <a:lnTo>
                      <a:pt x="23908" y="392515"/>
                    </a:lnTo>
                    <a:cubicBezTo>
                      <a:pt x="9039" y="381675"/>
                      <a:pt x="172" y="364435"/>
                      <a:pt x="0" y="346033"/>
                    </a:cubicBezTo>
                    <a:lnTo>
                      <a:pt x="0" y="21326"/>
                    </a:lnTo>
                    <a:cubicBezTo>
                      <a:pt x="0" y="3419"/>
                      <a:pt x="10859" y="-4868"/>
                      <a:pt x="24289" y="2942"/>
                    </a:cubicBezTo>
                    <a:lnTo>
                      <a:pt x="527399" y="293359"/>
                    </a:lnTo>
                    <a:cubicBezTo>
                      <a:pt x="542430" y="304161"/>
                      <a:pt x="551469" y="321430"/>
                      <a:pt x="551783" y="339937"/>
                    </a:cubicBezTo>
                    <a:lnTo>
                      <a:pt x="551783" y="664549"/>
                    </a:lnTo>
                    <a:cubicBezTo>
                      <a:pt x="551402" y="682551"/>
                      <a:pt x="540448" y="690742"/>
                      <a:pt x="527018" y="68302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7" name="Google Shape;3647;p38"/>
              <p:cNvSpPr/>
              <p:nvPr/>
            </p:nvSpPr>
            <p:spPr>
              <a:xfrm>
                <a:off x="7391018" y="3899093"/>
                <a:ext cx="551783" cy="368152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152" extrusionOk="0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8" name="Google Shape;3648;p38"/>
              <p:cNvSpPr/>
              <p:nvPr/>
            </p:nvSpPr>
            <p:spPr>
              <a:xfrm>
                <a:off x="7462456" y="2876264"/>
                <a:ext cx="257937" cy="241458"/>
              </a:xfrm>
              <a:custGeom>
                <a:avLst/>
                <a:gdLst/>
                <a:ahLst/>
                <a:cxnLst/>
                <a:rect l="l" t="t" r="r" b="b"/>
                <a:pathLst>
                  <a:path w="257937" h="241458" extrusionOk="0">
                    <a:moveTo>
                      <a:pt x="99632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783"/>
                    </a:lnTo>
                    <a:lnTo>
                      <a:pt x="257937" y="241459"/>
                    </a:lnTo>
                    <a:lnTo>
                      <a:pt x="164306" y="0"/>
                    </a:lnTo>
                    <a:lnTo>
                      <a:pt x="99632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9" name="Google Shape;3649;p38"/>
              <p:cNvSpPr/>
              <p:nvPr/>
            </p:nvSpPr>
            <p:spPr>
              <a:xfrm rot="-1801764">
                <a:off x="7788337" y="2912905"/>
                <a:ext cx="68709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68770" h="119252" extrusionOk="0">
                    <a:moveTo>
                      <a:pt x="68771" y="59627"/>
                    </a:moveTo>
                    <a:cubicBezTo>
                      <a:pt x="68771" y="92557"/>
                      <a:pt x="53376" y="119253"/>
                      <a:pt x="34386" y="119253"/>
                    </a:cubicBezTo>
                    <a:cubicBezTo>
                      <a:pt x="15395" y="119253"/>
                      <a:pt x="0" y="92557"/>
                      <a:pt x="0" y="59627"/>
                    </a:cubicBezTo>
                    <a:cubicBezTo>
                      <a:pt x="0" y="26696"/>
                      <a:pt x="15395" y="0"/>
                      <a:pt x="34386" y="0"/>
                    </a:cubicBezTo>
                    <a:cubicBezTo>
                      <a:pt x="53376" y="0"/>
                      <a:pt x="68771" y="26696"/>
                      <a:pt x="68771" y="5962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0" name="Google Shape;3650;p38"/>
              <p:cNvSpPr/>
              <p:nvPr/>
            </p:nvSpPr>
            <p:spPr>
              <a:xfrm>
                <a:off x="7466171" y="3701224"/>
                <a:ext cx="257936" cy="241363"/>
              </a:xfrm>
              <a:custGeom>
                <a:avLst/>
                <a:gdLst/>
                <a:ahLst/>
                <a:cxnLst/>
                <a:rect l="l" t="t" r="r" b="b"/>
                <a:pathLst>
                  <a:path w="257936" h="241363" extrusionOk="0">
                    <a:moveTo>
                      <a:pt x="99536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688"/>
                    </a:lnTo>
                    <a:lnTo>
                      <a:pt x="257937" y="241364"/>
                    </a:lnTo>
                    <a:lnTo>
                      <a:pt x="164211" y="0"/>
                    </a:lnTo>
                    <a:lnTo>
                      <a:pt x="99536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1" name="Google Shape;3651;p38"/>
              <p:cNvSpPr/>
              <p:nvPr/>
            </p:nvSpPr>
            <p:spPr>
              <a:xfrm rot="-1790023">
                <a:off x="7807389" y="3748630"/>
                <a:ext cx="69009" cy="119667"/>
              </a:xfrm>
              <a:custGeom>
                <a:avLst/>
                <a:gdLst/>
                <a:ahLst/>
                <a:cxnLst/>
                <a:rect l="l" t="t" r="r" b="b"/>
                <a:pathLst>
                  <a:path w="69007" h="119663" extrusionOk="0">
                    <a:moveTo>
                      <a:pt x="69009" y="59833"/>
                    </a:moveTo>
                    <a:cubicBezTo>
                      <a:pt x="69009" y="92877"/>
                      <a:pt x="53561" y="119665"/>
                      <a:pt x="34505" y="119665"/>
                    </a:cubicBezTo>
                    <a:cubicBezTo>
                      <a:pt x="15450" y="119665"/>
                      <a:pt x="2" y="92877"/>
                      <a:pt x="2" y="59833"/>
                    </a:cubicBezTo>
                    <a:cubicBezTo>
                      <a:pt x="2" y="26789"/>
                      <a:pt x="15450" y="1"/>
                      <a:pt x="34505" y="1"/>
                    </a:cubicBezTo>
                    <a:cubicBezTo>
                      <a:pt x="53561" y="1"/>
                      <a:pt x="69009" y="26789"/>
                      <a:pt x="69009" y="59833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2" name="Google Shape;3652;p38"/>
              <p:cNvSpPr/>
              <p:nvPr/>
            </p:nvSpPr>
            <p:spPr>
              <a:xfrm>
                <a:off x="5996654" y="1854288"/>
                <a:ext cx="1266348" cy="1335535"/>
              </a:xfrm>
              <a:custGeom>
                <a:avLst/>
                <a:gdLst/>
                <a:ahLst/>
                <a:cxnLst/>
                <a:rect l="l" t="t" r="r" b="b"/>
                <a:pathLst>
                  <a:path w="1266348" h="1335535" extrusionOk="0">
                    <a:moveTo>
                      <a:pt x="1244537" y="1332871"/>
                    </a:moveTo>
                    <a:lnTo>
                      <a:pt x="21907" y="630498"/>
                    </a:lnTo>
                    <a:cubicBezTo>
                      <a:pt x="8382" y="620868"/>
                      <a:pt x="257" y="605380"/>
                      <a:pt x="0" y="588778"/>
                    </a:cubicBezTo>
                    <a:lnTo>
                      <a:pt x="0" y="19088"/>
                    </a:lnTo>
                    <a:cubicBezTo>
                      <a:pt x="0" y="3086"/>
                      <a:pt x="9525" y="-4343"/>
                      <a:pt x="21907" y="2610"/>
                    </a:cubicBezTo>
                    <a:lnTo>
                      <a:pt x="1244537" y="704983"/>
                    </a:lnTo>
                    <a:cubicBezTo>
                      <a:pt x="1257995" y="714651"/>
                      <a:pt x="1266092" y="730129"/>
                      <a:pt x="1266349" y="746703"/>
                    </a:cubicBezTo>
                    <a:lnTo>
                      <a:pt x="1266349" y="1316393"/>
                    </a:lnTo>
                    <a:cubicBezTo>
                      <a:pt x="1266349" y="1332491"/>
                      <a:pt x="1256538" y="1339920"/>
                      <a:pt x="1244537" y="13328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3" name="Google Shape;3653;p38"/>
              <p:cNvSpPr/>
              <p:nvPr/>
            </p:nvSpPr>
            <p:spPr>
              <a:xfrm>
                <a:off x="6187916" y="2312479"/>
                <a:ext cx="441007" cy="412813"/>
              </a:xfrm>
              <a:custGeom>
                <a:avLst/>
                <a:gdLst/>
                <a:ahLst/>
                <a:cxnLst/>
                <a:rect l="l" t="t" r="r" b="b"/>
                <a:pathLst>
                  <a:path w="441007" h="412813" extrusionOk="0">
                    <a:moveTo>
                      <a:pt x="170307" y="157353"/>
                    </a:moveTo>
                    <a:lnTo>
                      <a:pt x="109919" y="1810"/>
                    </a:lnTo>
                    <a:lnTo>
                      <a:pt x="0" y="158210"/>
                    </a:lnTo>
                    <a:lnTo>
                      <a:pt x="120682" y="227838"/>
                    </a:lnTo>
                    <a:lnTo>
                      <a:pt x="219837" y="285083"/>
                    </a:lnTo>
                    <a:lnTo>
                      <a:pt x="441008" y="412813"/>
                    </a:lnTo>
                    <a:lnTo>
                      <a:pt x="280797" y="0"/>
                    </a:lnTo>
                    <a:lnTo>
                      <a:pt x="170307" y="157353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4" name="Google Shape;3654;p38"/>
              <p:cNvSpPr/>
              <p:nvPr/>
            </p:nvSpPr>
            <p:spPr>
              <a:xfrm rot="-1801764">
                <a:off x="6969573" y="2537060"/>
                <a:ext cx="117623" cy="203653"/>
              </a:xfrm>
              <a:custGeom>
                <a:avLst/>
                <a:gdLst/>
                <a:ahLst/>
                <a:cxnLst/>
                <a:rect l="l" t="t" r="r" b="b"/>
                <a:pathLst>
                  <a:path w="117728" h="203834" extrusionOk="0">
                    <a:moveTo>
                      <a:pt x="117729" y="101918"/>
                    </a:moveTo>
                    <a:cubicBezTo>
                      <a:pt x="117729" y="158205"/>
                      <a:pt x="91374" y="203835"/>
                      <a:pt x="58864" y="203835"/>
                    </a:cubicBezTo>
                    <a:cubicBezTo>
                      <a:pt x="26354" y="203835"/>
                      <a:pt x="0" y="158205"/>
                      <a:pt x="0" y="101918"/>
                    </a:cubicBezTo>
                    <a:cubicBezTo>
                      <a:pt x="0" y="45630"/>
                      <a:pt x="26354" y="0"/>
                      <a:pt x="58864" y="0"/>
                    </a:cubicBezTo>
                    <a:cubicBezTo>
                      <a:pt x="91374" y="0"/>
                      <a:pt x="117729" y="45630"/>
                      <a:pt x="117729" y="101918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55" name="Google Shape;3655;p38"/>
            <p:cNvSpPr/>
            <p:nvPr/>
          </p:nvSpPr>
          <p:spPr>
            <a:xfrm>
              <a:off x="4124355" y="1157329"/>
              <a:ext cx="276891" cy="1108478"/>
            </a:xfrm>
            <a:custGeom>
              <a:avLst/>
              <a:gdLst/>
              <a:ahLst/>
              <a:cxnLst/>
              <a:rect l="l" t="t" r="r" b="b"/>
              <a:pathLst>
                <a:path w="276891" h="1108478" extrusionOk="0">
                  <a:moveTo>
                    <a:pt x="276892" y="217170"/>
                  </a:moveTo>
                  <a:lnTo>
                    <a:pt x="276892" y="1070610"/>
                  </a:lnTo>
                  <a:cubicBezTo>
                    <a:pt x="276892" y="1102424"/>
                    <a:pt x="257842" y="1117092"/>
                    <a:pt x="233648" y="1103281"/>
                  </a:cubicBezTo>
                  <a:lnTo>
                    <a:pt x="0" y="968693"/>
                  </a:lnTo>
                  <a:lnTo>
                    <a:pt x="0" y="0"/>
                  </a:lnTo>
                  <a:lnTo>
                    <a:pt x="233648" y="134779"/>
                  </a:lnTo>
                  <a:cubicBezTo>
                    <a:pt x="257461" y="148590"/>
                    <a:pt x="276892" y="185642"/>
                    <a:pt x="276892" y="217170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6" name="Google Shape;3656;p38"/>
            <p:cNvSpPr/>
            <p:nvPr/>
          </p:nvSpPr>
          <p:spPr>
            <a:xfrm>
              <a:off x="3407027" y="665933"/>
              <a:ext cx="814853" cy="1408939"/>
            </a:xfrm>
            <a:custGeom>
              <a:avLst/>
              <a:gdLst/>
              <a:ahLst/>
              <a:cxnLst/>
              <a:rect l="l" t="t" r="r" b="b"/>
              <a:pathLst>
                <a:path w="814853" h="1408939" extrusionOk="0">
                  <a:moveTo>
                    <a:pt x="771144" y="419483"/>
                  </a:moveTo>
                  <a:lnTo>
                    <a:pt x="53340" y="5050"/>
                  </a:lnTo>
                  <a:cubicBezTo>
                    <a:pt x="45901" y="-81"/>
                    <a:pt x="36462" y="-1389"/>
                    <a:pt x="27908" y="1526"/>
                  </a:cubicBezTo>
                  <a:lnTo>
                    <a:pt x="27908" y="1526"/>
                  </a:lnTo>
                  <a:cubicBezTo>
                    <a:pt x="25956" y="2313"/>
                    <a:pt x="24136" y="3372"/>
                    <a:pt x="22479" y="4669"/>
                  </a:cubicBezTo>
                  <a:lnTo>
                    <a:pt x="0" y="17718"/>
                  </a:lnTo>
                  <a:lnTo>
                    <a:pt x="10477" y="31720"/>
                  </a:lnTo>
                  <a:cubicBezTo>
                    <a:pt x="10477" y="33625"/>
                    <a:pt x="10477" y="35625"/>
                    <a:pt x="10477" y="37721"/>
                  </a:cubicBezTo>
                  <a:lnTo>
                    <a:pt x="10477" y="891161"/>
                  </a:lnTo>
                  <a:cubicBezTo>
                    <a:pt x="10477" y="922974"/>
                    <a:pt x="29527" y="959931"/>
                    <a:pt x="53721" y="973743"/>
                  </a:cubicBezTo>
                  <a:lnTo>
                    <a:pt x="757904" y="1380365"/>
                  </a:lnTo>
                  <a:lnTo>
                    <a:pt x="766858" y="1408940"/>
                  </a:lnTo>
                  <a:lnTo>
                    <a:pt x="797624" y="1391700"/>
                  </a:lnTo>
                  <a:cubicBezTo>
                    <a:pt x="799176" y="1391004"/>
                    <a:pt x="800643" y="1390147"/>
                    <a:pt x="802005" y="1389128"/>
                  </a:cubicBezTo>
                  <a:lnTo>
                    <a:pt x="802005" y="1389128"/>
                  </a:lnTo>
                  <a:cubicBezTo>
                    <a:pt x="811178" y="1380508"/>
                    <a:pt x="815854" y="1368135"/>
                    <a:pt x="814673" y="1355600"/>
                  </a:cubicBezTo>
                  <a:lnTo>
                    <a:pt x="814673" y="502160"/>
                  </a:lnTo>
                  <a:cubicBezTo>
                    <a:pt x="814388" y="470442"/>
                    <a:pt x="795052" y="433294"/>
                    <a:pt x="771144" y="41948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7" name="Google Shape;3657;p38"/>
            <p:cNvSpPr/>
            <p:nvPr/>
          </p:nvSpPr>
          <p:spPr>
            <a:xfrm>
              <a:off x="3387120" y="682740"/>
              <a:ext cx="804386" cy="1393465"/>
            </a:xfrm>
            <a:custGeom>
              <a:avLst/>
              <a:gdLst/>
              <a:ahLst/>
              <a:cxnLst/>
              <a:rect l="l" t="t" r="r" b="b"/>
              <a:pathLst>
                <a:path w="804386" h="1393465" extrusionOk="0">
                  <a:moveTo>
                    <a:pt x="761143" y="1388323"/>
                  </a:moveTo>
                  <a:lnTo>
                    <a:pt x="43244" y="973890"/>
                  </a:lnTo>
                  <a:cubicBezTo>
                    <a:pt x="19431" y="960079"/>
                    <a:pt x="0" y="923122"/>
                    <a:pt x="0" y="891213"/>
                  </a:cubicBezTo>
                  <a:lnTo>
                    <a:pt x="0" y="37869"/>
                  </a:lnTo>
                  <a:cubicBezTo>
                    <a:pt x="0" y="6055"/>
                    <a:pt x="19050" y="-8613"/>
                    <a:pt x="43244" y="5198"/>
                  </a:cubicBezTo>
                  <a:lnTo>
                    <a:pt x="761143" y="419631"/>
                  </a:lnTo>
                  <a:cubicBezTo>
                    <a:pt x="785050" y="433442"/>
                    <a:pt x="804386" y="470399"/>
                    <a:pt x="804386" y="502308"/>
                  </a:cubicBezTo>
                  <a:lnTo>
                    <a:pt x="804386" y="1355652"/>
                  </a:lnTo>
                  <a:cubicBezTo>
                    <a:pt x="804386" y="1387085"/>
                    <a:pt x="785050" y="1402134"/>
                    <a:pt x="761143" y="1388323"/>
                  </a:cubicBezTo>
                  <a:close/>
                </a:path>
              </a:pathLst>
            </a:custGeom>
            <a:solidFill>
              <a:srgbClr val="F5F7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8" name="Google Shape;3658;p38"/>
            <p:cNvSpPr/>
            <p:nvPr/>
          </p:nvSpPr>
          <p:spPr>
            <a:xfrm>
              <a:off x="3499610" y="847672"/>
              <a:ext cx="17240" cy="769048"/>
            </a:xfrm>
            <a:custGeom>
              <a:avLst/>
              <a:gdLst/>
              <a:ahLst/>
              <a:cxnLst/>
              <a:rect l="l" t="t" r="r" b="b"/>
              <a:pathLst>
                <a:path w="17240" h="769048" extrusionOk="0">
                  <a:moveTo>
                    <a:pt x="0" y="759047"/>
                  </a:moveTo>
                  <a:lnTo>
                    <a:pt x="17240" y="769048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9" name="Google Shape;3659;p38"/>
            <p:cNvSpPr/>
            <p:nvPr/>
          </p:nvSpPr>
          <p:spPr>
            <a:xfrm>
              <a:off x="3477988" y="1035502"/>
              <a:ext cx="60483" cy="177021"/>
            </a:xfrm>
            <a:custGeom>
              <a:avLst/>
              <a:gdLst/>
              <a:ahLst/>
              <a:cxnLst/>
              <a:rect l="l" t="t" r="r" b="b"/>
              <a:pathLst>
                <a:path w="60483" h="177021" extrusionOk="0">
                  <a:moveTo>
                    <a:pt x="30289" y="173358"/>
                  </a:moveTo>
                  <a:lnTo>
                    <a:pt x="30289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89" y="3623"/>
                  </a:cubicBezTo>
                  <a:lnTo>
                    <a:pt x="30289" y="3623"/>
                  </a:lnTo>
                  <a:cubicBezTo>
                    <a:pt x="48949" y="17022"/>
                    <a:pt x="60150" y="38472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89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0" name="Google Shape;3660;p38"/>
            <p:cNvSpPr/>
            <p:nvPr/>
          </p:nvSpPr>
          <p:spPr>
            <a:xfrm>
              <a:off x="3684776" y="951970"/>
              <a:ext cx="17335" cy="768953"/>
            </a:xfrm>
            <a:custGeom>
              <a:avLst/>
              <a:gdLst/>
              <a:ahLst/>
              <a:cxnLst/>
              <a:rect l="l" t="t" r="r" b="b"/>
              <a:pathLst>
                <a:path w="17335" h="768953" extrusionOk="0">
                  <a:moveTo>
                    <a:pt x="0" y="758952"/>
                  </a:moveTo>
                  <a:lnTo>
                    <a:pt x="17336" y="768953"/>
                  </a:lnTo>
                  <a:lnTo>
                    <a:pt x="17336" y="10001"/>
                  </a:lnTo>
                  <a:lnTo>
                    <a:pt x="0" y="0"/>
                  </a:lnTo>
                  <a:lnTo>
                    <a:pt x="0" y="75895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1" name="Google Shape;3661;p38"/>
            <p:cNvSpPr/>
            <p:nvPr/>
          </p:nvSpPr>
          <p:spPr>
            <a:xfrm>
              <a:off x="3663154" y="1389355"/>
              <a:ext cx="60579" cy="177060"/>
            </a:xfrm>
            <a:custGeom>
              <a:avLst/>
              <a:gdLst/>
              <a:ahLst/>
              <a:cxnLst/>
              <a:rect l="l" t="t" r="r" b="b"/>
              <a:pathLst>
                <a:path w="60579" h="177060" extrusionOk="0">
                  <a:moveTo>
                    <a:pt x="30289" y="173453"/>
                  </a:moveTo>
                  <a:lnTo>
                    <a:pt x="30289" y="173453"/>
                  </a:lnTo>
                  <a:cubicBezTo>
                    <a:pt x="11621" y="160014"/>
                    <a:pt x="391" y="138544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621" y="-5998"/>
                    <a:pt x="30289" y="3623"/>
                  </a:cubicBezTo>
                  <a:lnTo>
                    <a:pt x="30289" y="3623"/>
                  </a:lnTo>
                  <a:cubicBezTo>
                    <a:pt x="48987" y="17005"/>
                    <a:pt x="60217" y="38456"/>
                    <a:pt x="60579" y="61439"/>
                  </a:cubicBezTo>
                  <a:lnTo>
                    <a:pt x="60579" y="150498"/>
                  </a:lnTo>
                  <a:cubicBezTo>
                    <a:pt x="60579" y="172787"/>
                    <a:pt x="47053" y="183074"/>
                    <a:pt x="30289" y="173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2" name="Google Shape;3662;p38"/>
            <p:cNvSpPr/>
            <p:nvPr/>
          </p:nvSpPr>
          <p:spPr>
            <a:xfrm>
              <a:off x="3870037" y="1058841"/>
              <a:ext cx="17335" cy="769048"/>
            </a:xfrm>
            <a:custGeom>
              <a:avLst/>
              <a:gdLst/>
              <a:ahLst/>
              <a:cxnLst/>
              <a:rect l="l" t="t" r="r" b="b"/>
              <a:pathLst>
                <a:path w="17335" h="769048" extrusionOk="0">
                  <a:moveTo>
                    <a:pt x="0" y="759047"/>
                  </a:moveTo>
                  <a:lnTo>
                    <a:pt x="17335" y="769049"/>
                  </a:lnTo>
                  <a:lnTo>
                    <a:pt x="17335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3" name="Google Shape;3663;p38"/>
            <p:cNvSpPr/>
            <p:nvPr/>
          </p:nvSpPr>
          <p:spPr>
            <a:xfrm>
              <a:off x="3848416" y="1146769"/>
              <a:ext cx="60579" cy="177060"/>
            </a:xfrm>
            <a:custGeom>
              <a:avLst/>
              <a:gdLst/>
              <a:ahLst/>
              <a:cxnLst/>
              <a:rect l="l" t="t" r="r" b="b"/>
              <a:pathLst>
                <a:path w="60579" h="177060" extrusionOk="0">
                  <a:moveTo>
                    <a:pt x="30289" y="173438"/>
                  </a:moveTo>
                  <a:lnTo>
                    <a:pt x="30289" y="173438"/>
                  </a:lnTo>
                  <a:cubicBezTo>
                    <a:pt x="11592" y="160055"/>
                    <a:pt x="362" y="138605"/>
                    <a:pt x="0" y="115621"/>
                  </a:cubicBezTo>
                  <a:lnTo>
                    <a:pt x="0" y="26562"/>
                  </a:lnTo>
                  <a:cubicBezTo>
                    <a:pt x="0" y="4274"/>
                    <a:pt x="13525" y="-6013"/>
                    <a:pt x="30289" y="3607"/>
                  </a:cubicBezTo>
                  <a:lnTo>
                    <a:pt x="30289" y="3607"/>
                  </a:lnTo>
                  <a:cubicBezTo>
                    <a:pt x="48958" y="17047"/>
                    <a:pt x="60188" y="38516"/>
                    <a:pt x="60579" y="61519"/>
                  </a:cubicBezTo>
                  <a:lnTo>
                    <a:pt x="60579" y="150578"/>
                  </a:lnTo>
                  <a:cubicBezTo>
                    <a:pt x="60579" y="172866"/>
                    <a:pt x="46958" y="183058"/>
                    <a:pt x="30289" y="1734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4" name="Google Shape;3664;p38"/>
            <p:cNvSpPr/>
            <p:nvPr/>
          </p:nvSpPr>
          <p:spPr>
            <a:xfrm>
              <a:off x="4055299" y="1165807"/>
              <a:ext cx="17240" cy="768953"/>
            </a:xfrm>
            <a:custGeom>
              <a:avLst/>
              <a:gdLst/>
              <a:ahLst/>
              <a:cxnLst/>
              <a:rect l="l" t="t" r="r" b="b"/>
              <a:pathLst>
                <a:path w="17240" h="768953" extrusionOk="0">
                  <a:moveTo>
                    <a:pt x="0" y="759047"/>
                  </a:moveTo>
                  <a:lnTo>
                    <a:pt x="17240" y="768953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5" name="Google Shape;3665;p38"/>
            <p:cNvSpPr/>
            <p:nvPr/>
          </p:nvSpPr>
          <p:spPr>
            <a:xfrm>
              <a:off x="4033677" y="1453459"/>
              <a:ext cx="60483" cy="177021"/>
            </a:xfrm>
            <a:custGeom>
              <a:avLst/>
              <a:gdLst/>
              <a:ahLst/>
              <a:cxnLst/>
              <a:rect l="l" t="t" r="r" b="b"/>
              <a:pathLst>
                <a:path w="60483" h="177021" extrusionOk="0">
                  <a:moveTo>
                    <a:pt x="30290" y="173358"/>
                  </a:moveTo>
                  <a:lnTo>
                    <a:pt x="30290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90" y="3623"/>
                  </a:cubicBezTo>
                  <a:lnTo>
                    <a:pt x="30290" y="3623"/>
                  </a:lnTo>
                  <a:cubicBezTo>
                    <a:pt x="48949" y="17024"/>
                    <a:pt x="60150" y="38475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90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66" name="Google Shape;3666;p38"/>
            <p:cNvGrpSpPr/>
            <p:nvPr/>
          </p:nvGrpSpPr>
          <p:grpSpPr>
            <a:xfrm>
              <a:off x="3457891" y="2611797"/>
              <a:ext cx="595122" cy="410622"/>
              <a:chOff x="5119116" y="3513772"/>
              <a:chExt cx="595122" cy="410622"/>
            </a:xfrm>
          </p:grpSpPr>
          <p:sp>
            <p:nvSpPr>
              <p:cNvPr id="3667" name="Google Shape;3667;p38"/>
              <p:cNvSpPr/>
              <p:nvPr/>
            </p:nvSpPr>
            <p:spPr>
              <a:xfrm>
                <a:off x="5119116" y="361864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8" name="Google Shape;3668;p38"/>
              <p:cNvSpPr/>
              <p:nvPr/>
            </p:nvSpPr>
            <p:spPr>
              <a:xfrm>
                <a:off x="5184648" y="3579304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9" name="Google Shape;3669;p38"/>
              <p:cNvSpPr/>
              <p:nvPr/>
            </p:nvSpPr>
            <p:spPr>
              <a:xfrm>
                <a:off x="5184743" y="3664839"/>
                <a:ext cx="52292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0" name="Google Shape;3670;p38"/>
              <p:cNvSpPr/>
              <p:nvPr/>
            </p:nvSpPr>
            <p:spPr>
              <a:xfrm>
                <a:off x="5674423" y="3666648"/>
                <a:ext cx="39814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814" h="93916" extrusionOk="0">
                    <a:moveTo>
                      <a:pt x="39814" y="0"/>
                    </a:moveTo>
                    <a:lnTo>
                      <a:pt x="39814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4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1" name="Google Shape;3671;p38"/>
              <p:cNvSpPr/>
              <p:nvPr/>
            </p:nvSpPr>
            <p:spPr>
              <a:xfrm>
                <a:off x="5184648" y="351377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2" name="Google Shape;3672;p38"/>
              <p:cNvSpPr/>
              <p:nvPr/>
            </p:nvSpPr>
            <p:spPr>
              <a:xfrm>
                <a:off x="5260027" y="3555420"/>
                <a:ext cx="379097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097" h="218860" extrusionOk="0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6"/>
                    </a:cubicBezTo>
                    <a:cubicBezTo>
                      <a:pt x="129503" y="-10692"/>
                      <a:pt x="249518" y="-10692"/>
                      <a:pt x="323623" y="32076"/>
                    </a:cubicBezTo>
                    <a:cubicBezTo>
                      <a:pt x="363437" y="55031"/>
                      <a:pt x="381821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3" name="Google Shape;3673;p38"/>
              <p:cNvSpPr/>
              <p:nvPr/>
            </p:nvSpPr>
            <p:spPr>
              <a:xfrm>
                <a:off x="5260371" y="3568469"/>
                <a:ext cx="378428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428" h="205811" extrusionOk="0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8"/>
                    </a:cubicBezTo>
                    <a:cubicBezTo>
                      <a:pt x="249174" y="216479"/>
                      <a:pt x="129159" y="216479"/>
                      <a:pt x="55150" y="173808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6"/>
                    </a:cubicBezTo>
                    <a:cubicBezTo>
                      <a:pt x="129159" y="-10692"/>
                      <a:pt x="249174" y="-10692"/>
                      <a:pt x="323279" y="32076"/>
                    </a:cubicBezTo>
                    <a:cubicBezTo>
                      <a:pt x="357283" y="51792"/>
                      <a:pt x="375666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4" name="Google Shape;3674;p38"/>
              <p:cNvSpPr/>
              <p:nvPr/>
            </p:nvSpPr>
            <p:spPr>
              <a:xfrm>
                <a:off x="5357145" y="3618071"/>
                <a:ext cx="176643" cy="110490"/>
              </a:xfrm>
              <a:custGeom>
                <a:avLst/>
                <a:gdLst/>
                <a:ahLst/>
                <a:cxnLst/>
                <a:rect l="l" t="t" r="r" b="b"/>
                <a:pathLst>
                  <a:path w="176643" h="110490" extrusionOk="0">
                    <a:moveTo>
                      <a:pt x="89535" y="17526"/>
                    </a:moveTo>
                    <a:cubicBezTo>
                      <a:pt x="87202" y="17488"/>
                      <a:pt x="84877" y="17678"/>
                      <a:pt x="82582" y="18097"/>
                    </a:cubicBezTo>
                    <a:cubicBezTo>
                      <a:pt x="79439" y="18097"/>
                      <a:pt x="76010" y="19145"/>
                      <a:pt x="72104" y="20003"/>
                    </a:cubicBezTo>
                    <a:cubicBezTo>
                      <a:pt x="68199" y="20860"/>
                      <a:pt x="64199" y="21812"/>
                      <a:pt x="60008" y="23050"/>
                    </a:cubicBezTo>
                    <a:cubicBezTo>
                      <a:pt x="55959" y="24260"/>
                      <a:pt x="52007" y="25784"/>
                      <a:pt x="48197" y="27622"/>
                    </a:cubicBezTo>
                    <a:lnTo>
                      <a:pt x="78581" y="45148"/>
                    </a:lnTo>
                    <a:lnTo>
                      <a:pt x="84106" y="43244"/>
                    </a:lnTo>
                    <a:cubicBezTo>
                      <a:pt x="91821" y="40672"/>
                      <a:pt x="99155" y="38481"/>
                      <a:pt x="106013" y="36671"/>
                    </a:cubicBezTo>
                    <a:cubicBezTo>
                      <a:pt x="112462" y="34947"/>
                      <a:pt x="119063" y="33861"/>
                      <a:pt x="125730" y="33433"/>
                    </a:cubicBezTo>
                    <a:cubicBezTo>
                      <a:pt x="131788" y="33023"/>
                      <a:pt x="137884" y="33433"/>
                      <a:pt x="143828" y="34671"/>
                    </a:cubicBezTo>
                    <a:cubicBezTo>
                      <a:pt x="149943" y="35938"/>
                      <a:pt x="155801" y="38224"/>
                      <a:pt x="161163" y="41434"/>
                    </a:cubicBezTo>
                    <a:cubicBezTo>
                      <a:pt x="166468" y="44072"/>
                      <a:pt x="171002" y="48044"/>
                      <a:pt x="174308" y="52959"/>
                    </a:cubicBezTo>
                    <a:cubicBezTo>
                      <a:pt x="176498" y="56521"/>
                      <a:pt x="177184" y="60798"/>
                      <a:pt x="176213" y="64865"/>
                    </a:cubicBezTo>
                    <a:cubicBezTo>
                      <a:pt x="174927" y="69342"/>
                      <a:pt x="172460" y="73390"/>
                      <a:pt x="169069" y="76581"/>
                    </a:cubicBezTo>
                    <a:cubicBezTo>
                      <a:pt x="164887" y="80781"/>
                      <a:pt x="160220" y="84458"/>
                      <a:pt x="155162" y="87535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536"/>
                    </a:lnTo>
                    <a:cubicBezTo>
                      <a:pt x="134969" y="98107"/>
                      <a:pt x="125397" y="101775"/>
                      <a:pt x="115538" y="104489"/>
                    </a:cubicBezTo>
                    <a:cubicBezTo>
                      <a:pt x="105032" y="107432"/>
                      <a:pt x="94298" y="109442"/>
                      <a:pt x="83439" y="110490"/>
                    </a:cubicBezTo>
                    <a:lnTo>
                      <a:pt x="73247" y="92202"/>
                    </a:lnTo>
                    <a:cubicBezTo>
                      <a:pt x="76114" y="92145"/>
                      <a:pt x="78981" y="91926"/>
                      <a:pt x="81820" y="91535"/>
                    </a:cubicBezTo>
                    <a:cubicBezTo>
                      <a:pt x="86116" y="91049"/>
                      <a:pt x="90373" y="90316"/>
                      <a:pt x="94583" y="89345"/>
                    </a:cubicBezTo>
                    <a:cubicBezTo>
                      <a:pt x="99251" y="88392"/>
                      <a:pt x="104108" y="87058"/>
                      <a:pt x="109442" y="85534"/>
                    </a:cubicBezTo>
                    <a:cubicBezTo>
                      <a:pt x="114529" y="84077"/>
                      <a:pt x="119501" y="82239"/>
                      <a:pt x="124301" y="80010"/>
                    </a:cubicBezTo>
                    <a:lnTo>
                      <a:pt x="94012" y="62579"/>
                    </a:lnTo>
                    <a:lnTo>
                      <a:pt x="90107" y="63913"/>
                    </a:lnTo>
                    <a:lnTo>
                      <a:pt x="85916" y="65151"/>
                    </a:lnTo>
                    <a:cubicBezTo>
                      <a:pt x="79038" y="67485"/>
                      <a:pt x="72047" y="69456"/>
                      <a:pt x="64961" y="71056"/>
                    </a:cubicBezTo>
                    <a:cubicBezTo>
                      <a:pt x="59112" y="72409"/>
                      <a:pt x="53150" y="73209"/>
                      <a:pt x="47149" y="73438"/>
                    </a:cubicBezTo>
                    <a:cubicBezTo>
                      <a:pt x="41834" y="73657"/>
                      <a:pt x="36519" y="73171"/>
                      <a:pt x="31337" y="72009"/>
                    </a:cubicBezTo>
                    <a:cubicBezTo>
                      <a:pt x="26213" y="70761"/>
                      <a:pt x="21308" y="68771"/>
                      <a:pt x="16764" y="66104"/>
                    </a:cubicBezTo>
                    <a:cubicBezTo>
                      <a:pt x="11792" y="63465"/>
                      <a:pt x="7468" y="59760"/>
                      <a:pt x="4096" y="55245"/>
                    </a:cubicBezTo>
                    <a:cubicBezTo>
                      <a:pt x="1676" y="51797"/>
                      <a:pt x="476" y="47644"/>
                      <a:pt x="667" y="43434"/>
                    </a:cubicBezTo>
                    <a:cubicBezTo>
                      <a:pt x="1105" y="39091"/>
                      <a:pt x="2829" y="34976"/>
                      <a:pt x="5620" y="31623"/>
                    </a:cubicBezTo>
                    <a:cubicBezTo>
                      <a:pt x="9182" y="27327"/>
                      <a:pt x="13354" y="23565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5" y="14288"/>
                    </a:lnTo>
                    <a:cubicBezTo>
                      <a:pt x="36709" y="10163"/>
                      <a:pt x="45463" y="6963"/>
                      <a:pt x="54483" y="4763"/>
                    </a:cubicBezTo>
                    <a:cubicBezTo>
                      <a:pt x="63103" y="2600"/>
                      <a:pt x="71847" y="1010"/>
                      <a:pt x="80677" y="0"/>
                    </a:cubicBezTo>
                    <a:close/>
                    <a:moveTo>
                      <a:pt x="37814" y="49054"/>
                    </a:moveTo>
                    <a:cubicBezTo>
                      <a:pt x="41796" y="51340"/>
                      <a:pt x="46387" y="52340"/>
                      <a:pt x="50959" y="51911"/>
                    </a:cubicBezTo>
                    <a:cubicBezTo>
                      <a:pt x="57150" y="51197"/>
                      <a:pt x="63256" y="49825"/>
                      <a:pt x="69152" y="47815"/>
                    </a:cubicBezTo>
                    <a:lnTo>
                      <a:pt x="40577" y="31337"/>
                    </a:lnTo>
                    <a:cubicBezTo>
                      <a:pt x="30194" y="38576"/>
                      <a:pt x="29242" y="44482"/>
                      <a:pt x="37814" y="49054"/>
                    </a:cubicBezTo>
                    <a:close/>
                    <a:moveTo>
                      <a:pt x="137732" y="57340"/>
                    </a:moveTo>
                    <a:cubicBezTo>
                      <a:pt x="133398" y="54978"/>
                      <a:pt x="128416" y="54112"/>
                      <a:pt x="123539" y="54864"/>
                    </a:cubicBezTo>
                    <a:cubicBezTo>
                      <a:pt x="116777" y="55683"/>
                      <a:pt x="110109" y="57150"/>
                      <a:pt x="103632" y="59246"/>
                    </a:cubicBezTo>
                    <a:lnTo>
                      <a:pt x="132207" y="75533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5" name="Google Shape;3675;p38"/>
              <p:cNvSpPr/>
              <p:nvPr/>
            </p:nvSpPr>
            <p:spPr>
              <a:xfrm>
                <a:off x="5430297" y="3699986"/>
                <a:ext cx="11620" cy="15239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39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6" name="Google Shape;3676;p38"/>
              <p:cNvSpPr/>
              <p:nvPr/>
            </p:nvSpPr>
            <p:spPr>
              <a:xfrm>
                <a:off x="5506497" y="3706463"/>
                <a:ext cx="25145" cy="11810"/>
              </a:xfrm>
              <a:custGeom>
                <a:avLst/>
                <a:gdLst/>
                <a:ahLst/>
                <a:cxnLst/>
                <a:rect l="l" t="t" r="r" b="b"/>
                <a:pathLst>
                  <a:path w="25145" h="11810" extrusionOk="0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478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7" name="Google Shape;3677;p38"/>
              <p:cNvSpPr/>
              <p:nvPr/>
            </p:nvSpPr>
            <p:spPr>
              <a:xfrm>
                <a:off x="5514975" y="3668744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8" name="Google Shape;3678;p38"/>
              <p:cNvSpPr/>
              <p:nvPr/>
            </p:nvSpPr>
            <p:spPr>
              <a:xfrm>
                <a:off x="5455729" y="3672554"/>
                <a:ext cx="28384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28384" h="19811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8" y="12859"/>
                      <a:pt x="9906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9" name="Google Shape;3679;p38"/>
              <p:cNvSpPr/>
              <p:nvPr/>
            </p:nvSpPr>
            <p:spPr>
              <a:xfrm>
                <a:off x="5397817" y="3639502"/>
                <a:ext cx="35337" cy="23336"/>
              </a:xfrm>
              <a:custGeom>
                <a:avLst/>
                <a:gdLst/>
                <a:ahLst/>
                <a:cxnLst/>
                <a:rect l="l" t="t" r="r" b="b"/>
                <a:pathLst>
                  <a:path w="35337" h="23336" extrusionOk="0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cubicBezTo>
                      <a:pt x="35338" y="18955"/>
                      <a:pt x="31718" y="14764"/>
                      <a:pt x="31433" y="14288"/>
                    </a:cubicBezTo>
                    <a:cubicBezTo>
                      <a:pt x="28651" y="11287"/>
                      <a:pt x="25441" y="8715"/>
                      <a:pt x="21908" y="6667"/>
                    </a:cubicBezTo>
                    <a:cubicBezTo>
                      <a:pt x="19717" y="6667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0" name="Google Shape;3680;p38"/>
              <p:cNvSpPr/>
              <p:nvPr/>
            </p:nvSpPr>
            <p:spPr>
              <a:xfrm>
                <a:off x="5430297" y="3620928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1" name="Google Shape;3681;p38"/>
              <p:cNvSpPr/>
              <p:nvPr/>
            </p:nvSpPr>
            <p:spPr>
              <a:xfrm>
                <a:off x="5357050" y="3617880"/>
                <a:ext cx="15620" cy="11620"/>
              </a:xfrm>
              <a:custGeom>
                <a:avLst/>
                <a:gdLst/>
                <a:ahLst/>
                <a:cxnLst/>
                <a:rect l="l" t="t" r="r" b="b"/>
                <a:pathLst>
                  <a:path w="15620" h="11620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2" name="Google Shape;3682;p38"/>
              <p:cNvSpPr/>
              <p:nvPr/>
            </p:nvSpPr>
            <p:spPr>
              <a:xfrm>
                <a:off x="5357621" y="3652361"/>
                <a:ext cx="18002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02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8002" y="0"/>
                    </a:lnTo>
                    <a:lnTo>
                      <a:pt x="13621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3" name="Google Shape;3683;p38"/>
              <p:cNvSpPr/>
              <p:nvPr/>
            </p:nvSpPr>
            <p:spPr>
              <a:xfrm>
                <a:off x="5357145" y="3607879"/>
                <a:ext cx="176643" cy="110394"/>
              </a:xfrm>
              <a:custGeom>
                <a:avLst/>
                <a:gdLst/>
                <a:ahLst/>
                <a:cxnLst/>
                <a:rect l="l" t="t" r="r" b="b"/>
                <a:pathLst>
                  <a:path w="176643" h="110394" extrusionOk="0">
                    <a:moveTo>
                      <a:pt x="89535" y="17431"/>
                    </a:moveTo>
                    <a:cubicBezTo>
                      <a:pt x="87202" y="17393"/>
                      <a:pt x="84877" y="17583"/>
                      <a:pt x="82582" y="18002"/>
                    </a:cubicBezTo>
                    <a:cubicBezTo>
                      <a:pt x="79439" y="18479"/>
                      <a:pt x="76010" y="19050"/>
                      <a:pt x="72104" y="19907"/>
                    </a:cubicBezTo>
                    <a:cubicBezTo>
                      <a:pt x="68199" y="20764"/>
                      <a:pt x="64199" y="21717"/>
                      <a:pt x="60008" y="22955"/>
                    </a:cubicBezTo>
                    <a:cubicBezTo>
                      <a:pt x="55959" y="24165"/>
                      <a:pt x="52007" y="25689"/>
                      <a:pt x="48197" y="27527"/>
                    </a:cubicBezTo>
                    <a:lnTo>
                      <a:pt x="78581" y="45053"/>
                    </a:lnTo>
                    <a:lnTo>
                      <a:pt x="84106" y="43148"/>
                    </a:lnTo>
                    <a:cubicBezTo>
                      <a:pt x="91821" y="40577"/>
                      <a:pt x="99155" y="38386"/>
                      <a:pt x="106013" y="36576"/>
                    </a:cubicBezTo>
                    <a:cubicBezTo>
                      <a:pt x="112462" y="34852"/>
                      <a:pt x="119063" y="33766"/>
                      <a:pt x="125730" y="33338"/>
                    </a:cubicBezTo>
                    <a:cubicBezTo>
                      <a:pt x="131788" y="32928"/>
                      <a:pt x="137884" y="33338"/>
                      <a:pt x="143828" y="34576"/>
                    </a:cubicBezTo>
                    <a:cubicBezTo>
                      <a:pt x="149943" y="35843"/>
                      <a:pt x="155801" y="38128"/>
                      <a:pt x="161163" y="41338"/>
                    </a:cubicBezTo>
                    <a:cubicBezTo>
                      <a:pt x="166468" y="43977"/>
                      <a:pt x="171002" y="47949"/>
                      <a:pt x="174308" y="52864"/>
                    </a:cubicBezTo>
                    <a:cubicBezTo>
                      <a:pt x="176498" y="56417"/>
                      <a:pt x="177184" y="60703"/>
                      <a:pt x="176213" y="64770"/>
                    </a:cubicBezTo>
                    <a:cubicBezTo>
                      <a:pt x="174927" y="69247"/>
                      <a:pt x="172460" y="73295"/>
                      <a:pt x="169069" y="76486"/>
                    </a:cubicBezTo>
                    <a:cubicBezTo>
                      <a:pt x="164887" y="80686"/>
                      <a:pt x="160220" y="84363"/>
                      <a:pt x="155162" y="87439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440"/>
                    </a:lnTo>
                    <a:cubicBezTo>
                      <a:pt x="134969" y="98012"/>
                      <a:pt x="125397" y="101679"/>
                      <a:pt x="115538" y="104394"/>
                    </a:cubicBezTo>
                    <a:cubicBezTo>
                      <a:pt x="105032" y="107337"/>
                      <a:pt x="94298" y="109347"/>
                      <a:pt x="83439" y="110395"/>
                    </a:cubicBezTo>
                    <a:lnTo>
                      <a:pt x="73247" y="92107"/>
                    </a:lnTo>
                    <a:cubicBezTo>
                      <a:pt x="76114" y="92050"/>
                      <a:pt x="78981" y="91830"/>
                      <a:pt x="81820" y="91440"/>
                    </a:cubicBezTo>
                    <a:cubicBezTo>
                      <a:pt x="86116" y="90954"/>
                      <a:pt x="90373" y="90221"/>
                      <a:pt x="94583" y="89249"/>
                    </a:cubicBezTo>
                    <a:cubicBezTo>
                      <a:pt x="99251" y="88297"/>
                      <a:pt x="104108" y="86963"/>
                      <a:pt x="109442" y="85439"/>
                    </a:cubicBezTo>
                    <a:cubicBezTo>
                      <a:pt x="114529" y="83991"/>
                      <a:pt x="119501" y="82144"/>
                      <a:pt x="124301" y="79915"/>
                    </a:cubicBezTo>
                    <a:lnTo>
                      <a:pt x="94012" y="62484"/>
                    </a:lnTo>
                    <a:lnTo>
                      <a:pt x="90107" y="63818"/>
                    </a:lnTo>
                    <a:lnTo>
                      <a:pt x="85916" y="65056"/>
                    </a:lnTo>
                    <a:cubicBezTo>
                      <a:pt x="79038" y="67389"/>
                      <a:pt x="72047" y="69361"/>
                      <a:pt x="64961" y="70961"/>
                    </a:cubicBezTo>
                    <a:cubicBezTo>
                      <a:pt x="59122" y="72362"/>
                      <a:pt x="53150" y="73152"/>
                      <a:pt x="47149" y="73343"/>
                    </a:cubicBezTo>
                    <a:cubicBezTo>
                      <a:pt x="41834" y="73562"/>
                      <a:pt x="36519" y="73076"/>
                      <a:pt x="31337" y="71914"/>
                    </a:cubicBezTo>
                    <a:cubicBezTo>
                      <a:pt x="26213" y="70666"/>
                      <a:pt x="21308" y="68675"/>
                      <a:pt x="16764" y="66008"/>
                    </a:cubicBezTo>
                    <a:cubicBezTo>
                      <a:pt x="11763" y="63408"/>
                      <a:pt x="7430" y="59693"/>
                      <a:pt x="4096" y="55150"/>
                    </a:cubicBezTo>
                    <a:cubicBezTo>
                      <a:pt x="1696" y="51730"/>
                      <a:pt x="495" y="47606"/>
                      <a:pt x="667" y="43434"/>
                    </a:cubicBezTo>
                    <a:cubicBezTo>
                      <a:pt x="1095" y="39062"/>
                      <a:pt x="2819" y="34919"/>
                      <a:pt x="5620" y="31528"/>
                    </a:cubicBezTo>
                    <a:cubicBezTo>
                      <a:pt x="9182" y="27232"/>
                      <a:pt x="13354" y="23469"/>
                      <a:pt x="18002" y="20384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5" y="14192"/>
                    </a:lnTo>
                    <a:cubicBezTo>
                      <a:pt x="36728" y="10106"/>
                      <a:pt x="45472" y="6915"/>
                      <a:pt x="54483" y="4667"/>
                    </a:cubicBezTo>
                    <a:cubicBezTo>
                      <a:pt x="63094" y="2486"/>
                      <a:pt x="71847" y="924"/>
                      <a:pt x="80677" y="0"/>
                    </a:cubicBezTo>
                    <a:close/>
                    <a:moveTo>
                      <a:pt x="37814" y="49721"/>
                    </a:moveTo>
                    <a:cubicBezTo>
                      <a:pt x="41796" y="52006"/>
                      <a:pt x="46387" y="53007"/>
                      <a:pt x="50959" y="52578"/>
                    </a:cubicBezTo>
                    <a:cubicBezTo>
                      <a:pt x="57150" y="51864"/>
                      <a:pt x="63256" y="50492"/>
                      <a:pt x="69152" y="48482"/>
                    </a:cubicBezTo>
                    <a:lnTo>
                      <a:pt x="40577" y="32004"/>
                    </a:lnTo>
                    <a:cubicBezTo>
                      <a:pt x="30194" y="38481"/>
                      <a:pt x="29242" y="44387"/>
                      <a:pt x="37814" y="49721"/>
                    </a:cubicBezTo>
                    <a:close/>
                    <a:moveTo>
                      <a:pt x="137732" y="58103"/>
                    </a:moveTo>
                    <a:cubicBezTo>
                      <a:pt x="133407" y="55712"/>
                      <a:pt x="128426" y="54807"/>
                      <a:pt x="123539" y="55531"/>
                    </a:cubicBezTo>
                    <a:cubicBezTo>
                      <a:pt x="116786" y="56397"/>
                      <a:pt x="110128" y="57864"/>
                      <a:pt x="103632" y="59912"/>
                    </a:cubicBezTo>
                    <a:lnTo>
                      <a:pt x="132207" y="76295"/>
                    </a:lnTo>
                    <a:cubicBezTo>
                      <a:pt x="144018" y="68771"/>
                      <a:pt x="145923" y="62389"/>
                      <a:pt x="137732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84" name="Google Shape;3684;p38"/>
            <p:cNvGrpSpPr/>
            <p:nvPr/>
          </p:nvGrpSpPr>
          <p:grpSpPr>
            <a:xfrm>
              <a:off x="3545044" y="2530263"/>
              <a:ext cx="529590" cy="371284"/>
              <a:chOff x="5206269" y="3432238"/>
              <a:chExt cx="529590" cy="371284"/>
            </a:xfrm>
          </p:grpSpPr>
          <p:sp>
            <p:nvSpPr>
              <p:cNvPr id="3685" name="Google Shape;3685;p38"/>
              <p:cNvSpPr/>
              <p:nvPr/>
            </p:nvSpPr>
            <p:spPr>
              <a:xfrm>
                <a:off x="5206269" y="3497770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6" name="Google Shape;3686;p38"/>
              <p:cNvSpPr/>
              <p:nvPr/>
            </p:nvSpPr>
            <p:spPr>
              <a:xfrm>
                <a:off x="5206365" y="3583305"/>
                <a:ext cx="52292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7" name="Google Shape;3687;p38"/>
              <p:cNvSpPr/>
              <p:nvPr/>
            </p:nvSpPr>
            <p:spPr>
              <a:xfrm>
                <a:off x="5696045" y="3585114"/>
                <a:ext cx="39814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814" h="93916" extrusionOk="0">
                    <a:moveTo>
                      <a:pt x="39815" y="0"/>
                    </a:moveTo>
                    <a:lnTo>
                      <a:pt x="39815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8" name="Google Shape;3688;p38"/>
              <p:cNvSpPr/>
              <p:nvPr/>
            </p:nvSpPr>
            <p:spPr>
              <a:xfrm>
                <a:off x="5206269" y="3432238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9" name="Google Shape;3689;p38"/>
              <p:cNvSpPr/>
              <p:nvPr/>
            </p:nvSpPr>
            <p:spPr>
              <a:xfrm>
                <a:off x="5281554" y="3473886"/>
                <a:ext cx="379116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116" h="218860" extrusionOk="0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5"/>
                    </a:cubicBezTo>
                    <a:cubicBezTo>
                      <a:pt x="129503" y="-10692"/>
                      <a:pt x="249518" y="-10692"/>
                      <a:pt x="323623" y="32075"/>
                    </a:cubicBezTo>
                    <a:cubicBezTo>
                      <a:pt x="363533" y="55031"/>
                      <a:pt x="381916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0" name="Google Shape;3690;p38"/>
              <p:cNvSpPr/>
              <p:nvPr/>
            </p:nvSpPr>
            <p:spPr>
              <a:xfrm>
                <a:off x="5281898" y="3486935"/>
                <a:ext cx="378428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428" h="205811" extrusionOk="0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7"/>
                    </a:cubicBezTo>
                    <a:cubicBezTo>
                      <a:pt x="249174" y="216479"/>
                      <a:pt x="129159" y="216479"/>
                      <a:pt x="55150" y="173807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5"/>
                    </a:cubicBezTo>
                    <a:cubicBezTo>
                      <a:pt x="129159" y="-10692"/>
                      <a:pt x="249174" y="-10692"/>
                      <a:pt x="323279" y="32075"/>
                    </a:cubicBezTo>
                    <a:cubicBezTo>
                      <a:pt x="357378" y="51792"/>
                      <a:pt x="375952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1" name="Google Shape;3691;p38"/>
              <p:cNvSpPr/>
              <p:nvPr/>
            </p:nvSpPr>
            <p:spPr>
              <a:xfrm>
                <a:off x="5378767" y="3536823"/>
                <a:ext cx="177060" cy="109918"/>
              </a:xfrm>
              <a:custGeom>
                <a:avLst/>
                <a:gdLst/>
                <a:ahLst/>
                <a:cxnLst/>
                <a:rect l="l" t="t" r="r" b="b"/>
                <a:pathLst>
                  <a:path w="177060" h="109918" extrusionOk="0">
                    <a:moveTo>
                      <a:pt x="89535" y="17240"/>
                    </a:moveTo>
                    <a:cubicBezTo>
                      <a:pt x="87201" y="17202"/>
                      <a:pt x="84877" y="17393"/>
                      <a:pt x="82582" y="17812"/>
                    </a:cubicBezTo>
                    <a:cubicBezTo>
                      <a:pt x="79438" y="17812"/>
                      <a:pt x="76009" y="18859"/>
                      <a:pt x="72104" y="19717"/>
                    </a:cubicBezTo>
                    <a:cubicBezTo>
                      <a:pt x="68199" y="20574"/>
                      <a:pt x="64199" y="21526"/>
                      <a:pt x="60103" y="22765"/>
                    </a:cubicBezTo>
                    <a:cubicBezTo>
                      <a:pt x="56016" y="23955"/>
                      <a:pt x="52035" y="25489"/>
                      <a:pt x="48196" y="27337"/>
                    </a:cubicBezTo>
                    <a:lnTo>
                      <a:pt x="79058" y="44577"/>
                    </a:lnTo>
                    <a:lnTo>
                      <a:pt x="84487" y="42672"/>
                    </a:lnTo>
                    <a:cubicBezTo>
                      <a:pt x="92202" y="40100"/>
                      <a:pt x="99536" y="37909"/>
                      <a:pt x="106394" y="36100"/>
                    </a:cubicBezTo>
                    <a:cubicBezTo>
                      <a:pt x="112843" y="34376"/>
                      <a:pt x="119444" y="33290"/>
                      <a:pt x="126111" y="32861"/>
                    </a:cubicBezTo>
                    <a:cubicBezTo>
                      <a:pt x="132169" y="32452"/>
                      <a:pt x="138265" y="32861"/>
                      <a:pt x="144209" y="34099"/>
                    </a:cubicBezTo>
                    <a:cubicBezTo>
                      <a:pt x="150324" y="35366"/>
                      <a:pt x="156181" y="37652"/>
                      <a:pt x="161544" y="40862"/>
                    </a:cubicBezTo>
                    <a:cubicBezTo>
                      <a:pt x="166849" y="43501"/>
                      <a:pt x="171383" y="47472"/>
                      <a:pt x="174688" y="52388"/>
                    </a:cubicBezTo>
                    <a:cubicBezTo>
                      <a:pt x="176936" y="55921"/>
                      <a:pt x="177622" y="60236"/>
                      <a:pt x="176594" y="64294"/>
                    </a:cubicBezTo>
                    <a:cubicBezTo>
                      <a:pt x="175308" y="68771"/>
                      <a:pt x="172841" y="72819"/>
                      <a:pt x="169450" y="76009"/>
                    </a:cubicBezTo>
                    <a:cubicBezTo>
                      <a:pt x="165268" y="80210"/>
                      <a:pt x="160601" y="83887"/>
                      <a:pt x="155543" y="86963"/>
                    </a:cubicBezTo>
                    <a:lnTo>
                      <a:pt x="174593" y="98107"/>
                    </a:lnTo>
                    <a:lnTo>
                      <a:pt x="164021" y="104204"/>
                    </a:lnTo>
                    <a:lnTo>
                      <a:pt x="144971" y="92964"/>
                    </a:lnTo>
                    <a:cubicBezTo>
                      <a:pt x="135665" y="97555"/>
                      <a:pt x="125940" y="101222"/>
                      <a:pt x="115919" y="103918"/>
                    </a:cubicBezTo>
                    <a:cubicBezTo>
                      <a:pt x="105413" y="106861"/>
                      <a:pt x="94679" y="108871"/>
                      <a:pt x="83820" y="109918"/>
                    </a:cubicBezTo>
                    <a:lnTo>
                      <a:pt x="73152" y="92202"/>
                    </a:lnTo>
                    <a:cubicBezTo>
                      <a:pt x="76019" y="92145"/>
                      <a:pt x="78886" y="91926"/>
                      <a:pt x="81725" y="91535"/>
                    </a:cubicBezTo>
                    <a:cubicBezTo>
                      <a:pt x="86020" y="91059"/>
                      <a:pt x="90278" y="90326"/>
                      <a:pt x="94488" y="89345"/>
                    </a:cubicBezTo>
                    <a:cubicBezTo>
                      <a:pt x="99155" y="88392"/>
                      <a:pt x="104013" y="87058"/>
                      <a:pt x="109347" y="85534"/>
                    </a:cubicBezTo>
                    <a:cubicBezTo>
                      <a:pt x="114433" y="84077"/>
                      <a:pt x="119405" y="82239"/>
                      <a:pt x="124206" y="80010"/>
                    </a:cubicBezTo>
                    <a:lnTo>
                      <a:pt x="93917" y="62579"/>
                    </a:lnTo>
                    <a:lnTo>
                      <a:pt x="90011" y="63913"/>
                    </a:lnTo>
                    <a:lnTo>
                      <a:pt x="85820" y="65151"/>
                    </a:lnTo>
                    <a:cubicBezTo>
                      <a:pt x="78943" y="67485"/>
                      <a:pt x="71952" y="69456"/>
                      <a:pt x="64865" y="71056"/>
                    </a:cubicBezTo>
                    <a:cubicBezTo>
                      <a:pt x="59026" y="72457"/>
                      <a:pt x="53054" y="73247"/>
                      <a:pt x="47054" y="73438"/>
                    </a:cubicBezTo>
                    <a:cubicBezTo>
                      <a:pt x="41748" y="73657"/>
                      <a:pt x="36424" y="73171"/>
                      <a:pt x="31242" y="72009"/>
                    </a:cubicBezTo>
                    <a:cubicBezTo>
                      <a:pt x="26127" y="70742"/>
                      <a:pt x="21222" y="68761"/>
                      <a:pt x="16669" y="66104"/>
                    </a:cubicBezTo>
                    <a:cubicBezTo>
                      <a:pt x="11697" y="63465"/>
                      <a:pt x="7372" y="59760"/>
                      <a:pt x="4000" y="55245"/>
                    </a:cubicBezTo>
                    <a:cubicBezTo>
                      <a:pt x="1600" y="51825"/>
                      <a:pt x="400" y="47701"/>
                      <a:pt x="571" y="43529"/>
                    </a:cubicBezTo>
                    <a:cubicBezTo>
                      <a:pt x="1038" y="39148"/>
                      <a:pt x="2800" y="35004"/>
                      <a:pt x="5620" y="31623"/>
                    </a:cubicBezTo>
                    <a:cubicBezTo>
                      <a:pt x="9125" y="27299"/>
                      <a:pt x="13268" y="23546"/>
                      <a:pt x="17907" y="20479"/>
                    </a:cubicBezTo>
                    <a:lnTo>
                      <a:pt x="0" y="10096"/>
                    </a:lnTo>
                    <a:lnTo>
                      <a:pt x="10478" y="4000"/>
                    </a:lnTo>
                    <a:lnTo>
                      <a:pt x="28289" y="14288"/>
                    </a:lnTo>
                    <a:cubicBezTo>
                      <a:pt x="36614" y="10163"/>
                      <a:pt x="45368" y="6963"/>
                      <a:pt x="54388" y="4763"/>
                    </a:cubicBezTo>
                    <a:cubicBezTo>
                      <a:pt x="63008" y="2600"/>
                      <a:pt x="71752" y="1010"/>
                      <a:pt x="80582" y="0"/>
                    </a:cubicBezTo>
                    <a:close/>
                    <a:moveTo>
                      <a:pt x="37814" y="49149"/>
                    </a:moveTo>
                    <a:cubicBezTo>
                      <a:pt x="41796" y="51435"/>
                      <a:pt x="46387" y="52435"/>
                      <a:pt x="50959" y="52006"/>
                    </a:cubicBezTo>
                    <a:cubicBezTo>
                      <a:pt x="57150" y="51292"/>
                      <a:pt x="63256" y="49921"/>
                      <a:pt x="69152" y="47911"/>
                    </a:cubicBezTo>
                    <a:lnTo>
                      <a:pt x="40577" y="31432"/>
                    </a:lnTo>
                    <a:cubicBezTo>
                      <a:pt x="30194" y="38290"/>
                      <a:pt x="29242" y="44577"/>
                      <a:pt x="37814" y="49149"/>
                    </a:cubicBezTo>
                    <a:close/>
                    <a:moveTo>
                      <a:pt x="137732" y="57436"/>
                    </a:moveTo>
                    <a:cubicBezTo>
                      <a:pt x="133407" y="55054"/>
                      <a:pt x="128416" y="54188"/>
                      <a:pt x="123539" y="54959"/>
                    </a:cubicBezTo>
                    <a:cubicBezTo>
                      <a:pt x="116777" y="55778"/>
                      <a:pt x="110109" y="57245"/>
                      <a:pt x="103632" y="59341"/>
                    </a:cubicBezTo>
                    <a:lnTo>
                      <a:pt x="132207" y="75629"/>
                    </a:lnTo>
                    <a:cubicBezTo>
                      <a:pt x="144018" y="68294"/>
                      <a:pt x="145733" y="62198"/>
                      <a:pt x="137732" y="574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2" name="Google Shape;3692;p38"/>
              <p:cNvSpPr/>
              <p:nvPr/>
            </p:nvSpPr>
            <p:spPr>
              <a:xfrm>
                <a:off x="5451919" y="3618738"/>
                <a:ext cx="11620" cy="15239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39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3" name="Google Shape;3693;p38"/>
              <p:cNvSpPr/>
              <p:nvPr/>
            </p:nvSpPr>
            <p:spPr>
              <a:xfrm>
                <a:off x="5528119" y="3625024"/>
                <a:ext cx="25241" cy="11715"/>
              </a:xfrm>
              <a:custGeom>
                <a:avLst/>
                <a:gdLst/>
                <a:ahLst/>
                <a:cxnLst/>
                <a:rect l="l" t="t" r="r" b="b"/>
                <a:pathLst>
                  <a:path w="25241" h="11715" extrusionOk="0">
                    <a:moveTo>
                      <a:pt x="25241" y="10192"/>
                    </a:moveTo>
                    <a:lnTo>
                      <a:pt x="25241" y="0"/>
                    </a:lnTo>
                    <a:lnTo>
                      <a:pt x="0" y="1905"/>
                    </a:lnTo>
                    <a:lnTo>
                      <a:pt x="14478" y="11716"/>
                    </a:lnTo>
                    <a:lnTo>
                      <a:pt x="25241" y="1019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4" name="Google Shape;3694;p38"/>
              <p:cNvSpPr/>
              <p:nvPr/>
            </p:nvSpPr>
            <p:spPr>
              <a:xfrm>
                <a:off x="5536596" y="3587210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3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5" name="Google Shape;3695;p38"/>
              <p:cNvSpPr/>
              <p:nvPr/>
            </p:nvSpPr>
            <p:spPr>
              <a:xfrm>
                <a:off x="5477351" y="3591020"/>
                <a:ext cx="28384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28384" h="19811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7" y="12859"/>
                      <a:pt x="10001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6" name="Google Shape;3696;p38"/>
              <p:cNvSpPr/>
              <p:nvPr/>
            </p:nvSpPr>
            <p:spPr>
              <a:xfrm>
                <a:off x="5419725" y="3558063"/>
                <a:ext cx="35433" cy="23241"/>
              </a:xfrm>
              <a:custGeom>
                <a:avLst/>
                <a:gdLst/>
                <a:ahLst/>
                <a:cxnLst/>
                <a:rect l="l" t="t" r="r" b="b"/>
                <a:pathLst>
                  <a:path w="35433" h="23241" extrusionOk="0">
                    <a:moveTo>
                      <a:pt x="0" y="6572"/>
                    </a:moveTo>
                    <a:lnTo>
                      <a:pt x="29432" y="23241"/>
                    </a:lnTo>
                    <a:lnTo>
                      <a:pt x="35433" y="18860"/>
                    </a:lnTo>
                    <a:lnTo>
                      <a:pt x="31433" y="14288"/>
                    </a:lnTo>
                    <a:cubicBezTo>
                      <a:pt x="28689" y="11230"/>
                      <a:pt x="25470" y="8620"/>
                      <a:pt x="21908" y="6572"/>
                    </a:cubicBezTo>
                    <a:cubicBezTo>
                      <a:pt x="19717" y="6572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7" name="Google Shape;3697;p38"/>
              <p:cNvSpPr/>
              <p:nvPr/>
            </p:nvSpPr>
            <p:spPr>
              <a:xfrm>
                <a:off x="5451919" y="3539394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953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8" name="Google Shape;3698;p38"/>
              <p:cNvSpPr/>
              <p:nvPr/>
            </p:nvSpPr>
            <p:spPr>
              <a:xfrm>
                <a:off x="5378672" y="3536346"/>
                <a:ext cx="15716" cy="11715"/>
              </a:xfrm>
              <a:custGeom>
                <a:avLst/>
                <a:gdLst/>
                <a:ahLst/>
                <a:cxnLst/>
                <a:rect l="l" t="t" r="r" b="b"/>
                <a:pathLst>
                  <a:path w="15716" h="11715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716" y="1715"/>
                    </a:lnTo>
                    <a:lnTo>
                      <a:pt x="10668" y="11716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9" name="Google Shape;3699;p38"/>
              <p:cNvSpPr/>
              <p:nvPr/>
            </p:nvSpPr>
            <p:spPr>
              <a:xfrm>
                <a:off x="5379338" y="3570732"/>
                <a:ext cx="1790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7907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715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0" name="Google Shape;3700;p38"/>
              <p:cNvSpPr/>
              <p:nvPr/>
            </p:nvSpPr>
            <p:spPr>
              <a:xfrm>
                <a:off x="5378958" y="3526345"/>
                <a:ext cx="176864" cy="110394"/>
              </a:xfrm>
              <a:custGeom>
                <a:avLst/>
                <a:gdLst/>
                <a:ahLst/>
                <a:cxnLst/>
                <a:rect l="l" t="t" r="r" b="b"/>
                <a:pathLst>
                  <a:path w="176864" h="110394" extrusionOk="0">
                    <a:moveTo>
                      <a:pt x="89345" y="17431"/>
                    </a:moveTo>
                    <a:cubicBezTo>
                      <a:pt x="87011" y="17393"/>
                      <a:pt x="84687" y="17583"/>
                      <a:pt x="82391" y="18002"/>
                    </a:cubicBezTo>
                    <a:cubicBezTo>
                      <a:pt x="79248" y="18479"/>
                      <a:pt x="75819" y="19050"/>
                      <a:pt x="71914" y="19907"/>
                    </a:cubicBezTo>
                    <a:cubicBezTo>
                      <a:pt x="68008" y="20764"/>
                      <a:pt x="64008" y="21717"/>
                      <a:pt x="59912" y="22955"/>
                    </a:cubicBezTo>
                    <a:cubicBezTo>
                      <a:pt x="55826" y="24146"/>
                      <a:pt x="51845" y="25679"/>
                      <a:pt x="48006" y="27527"/>
                    </a:cubicBezTo>
                    <a:lnTo>
                      <a:pt x="78867" y="45529"/>
                    </a:lnTo>
                    <a:lnTo>
                      <a:pt x="84296" y="43624"/>
                    </a:lnTo>
                    <a:cubicBezTo>
                      <a:pt x="92012" y="41053"/>
                      <a:pt x="99346" y="38862"/>
                      <a:pt x="106204" y="37052"/>
                    </a:cubicBezTo>
                    <a:cubicBezTo>
                      <a:pt x="112652" y="35328"/>
                      <a:pt x="119253" y="34242"/>
                      <a:pt x="125921" y="33814"/>
                    </a:cubicBezTo>
                    <a:cubicBezTo>
                      <a:pt x="131978" y="33404"/>
                      <a:pt x="138074" y="33814"/>
                      <a:pt x="144018" y="35052"/>
                    </a:cubicBezTo>
                    <a:cubicBezTo>
                      <a:pt x="150133" y="36319"/>
                      <a:pt x="155991" y="38605"/>
                      <a:pt x="161354" y="41815"/>
                    </a:cubicBezTo>
                    <a:cubicBezTo>
                      <a:pt x="166659" y="44453"/>
                      <a:pt x="171193" y="48425"/>
                      <a:pt x="174498" y="53340"/>
                    </a:cubicBezTo>
                    <a:cubicBezTo>
                      <a:pt x="176736" y="56883"/>
                      <a:pt x="177422" y="61179"/>
                      <a:pt x="176403" y="65246"/>
                    </a:cubicBezTo>
                    <a:cubicBezTo>
                      <a:pt x="175117" y="69723"/>
                      <a:pt x="172650" y="73771"/>
                      <a:pt x="169259" y="76962"/>
                    </a:cubicBezTo>
                    <a:cubicBezTo>
                      <a:pt x="164992" y="81039"/>
                      <a:pt x="160220" y="84563"/>
                      <a:pt x="155067" y="87439"/>
                    </a:cubicBezTo>
                    <a:lnTo>
                      <a:pt x="174117" y="98679"/>
                    </a:lnTo>
                    <a:lnTo>
                      <a:pt x="163544" y="104775"/>
                    </a:lnTo>
                    <a:lnTo>
                      <a:pt x="144494" y="93440"/>
                    </a:lnTo>
                    <a:cubicBezTo>
                      <a:pt x="135188" y="98031"/>
                      <a:pt x="125463" y="101698"/>
                      <a:pt x="115443" y="104394"/>
                    </a:cubicBezTo>
                    <a:cubicBezTo>
                      <a:pt x="104937" y="107337"/>
                      <a:pt x="94202" y="109347"/>
                      <a:pt x="83344" y="110395"/>
                    </a:cubicBezTo>
                    <a:lnTo>
                      <a:pt x="73152" y="92107"/>
                    </a:lnTo>
                    <a:cubicBezTo>
                      <a:pt x="76019" y="92050"/>
                      <a:pt x="78886" y="91830"/>
                      <a:pt x="81725" y="91440"/>
                    </a:cubicBezTo>
                    <a:cubicBezTo>
                      <a:pt x="86020" y="90964"/>
                      <a:pt x="90278" y="90230"/>
                      <a:pt x="94488" y="89249"/>
                    </a:cubicBezTo>
                    <a:cubicBezTo>
                      <a:pt x="99155" y="88297"/>
                      <a:pt x="104013" y="86963"/>
                      <a:pt x="109347" y="85439"/>
                    </a:cubicBezTo>
                    <a:cubicBezTo>
                      <a:pt x="114433" y="83991"/>
                      <a:pt x="119405" y="82144"/>
                      <a:pt x="124206" y="79915"/>
                    </a:cubicBezTo>
                    <a:lnTo>
                      <a:pt x="93917" y="62484"/>
                    </a:lnTo>
                    <a:lnTo>
                      <a:pt x="90011" y="63818"/>
                    </a:lnTo>
                    <a:lnTo>
                      <a:pt x="85820" y="65151"/>
                    </a:lnTo>
                    <a:cubicBezTo>
                      <a:pt x="78200" y="67628"/>
                      <a:pt x="71247" y="69532"/>
                      <a:pt x="64865" y="70961"/>
                    </a:cubicBezTo>
                    <a:cubicBezTo>
                      <a:pt x="59017" y="72342"/>
                      <a:pt x="53054" y="73171"/>
                      <a:pt x="47054" y="73438"/>
                    </a:cubicBezTo>
                    <a:cubicBezTo>
                      <a:pt x="41739" y="73581"/>
                      <a:pt x="36433" y="73066"/>
                      <a:pt x="31242" y="71914"/>
                    </a:cubicBezTo>
                    <a:cubicBezTo>
                      <a:pt x="26127" y="70647"/>
                      <a:pt x="21222" y="68666"/>
                      <a:pt x="16669" y="66008"/>
                    </a:cubicBezTo>
                    <a:cubicBezTo>
                      <a:pt x="11649" y="63437"/>
                      <a:pt x="7306" y="59712"/>
                      <a:pt x="4000" y="55150"/>
                    </a:cubicBezTo>
                    <a:cubicBezTo>
                      <a:pt x="1600" y="51730"/>
                      <a:pt x="400" y="47606"/>
                      <a:pt x="571" y="43434"/>
                    </a:cubicBezTo>
                    <a:cubicBezTo>
                      <a:pt x="1038" y="39053"/>
                      <a:pt x="2800" y="34909"/>
                      <a:pt x="5620" y="31528"/>
                    </a:cubicBezTo>
                    <a:cubicBezTo>
                      <a:pt x="9125" y="27203"/>
                      <a:pt x="13268" y="23451"/>
                      <a:pt x="17907" y="20383"/>
                    </a:cubicBezTo>
                    <a:lnTo>
                      <a:pt x="0" y="10001"/>
                    </a:lnTo>
                    <a:lnTo>
                      <a:pt x="10478" y="3905"/>
                    </a:lnTo>
                    <a:lnTo>
                      <a:pt x="28289" y="14192"/>
                    </a:lnTo>
                    <a:cubicBezTo>
                      <a:pt x="36633" y="10106"/>
                      <a:pt x="45377" y="6915"/>
                      <a:pt x="54388" y="4667"/>
                    </a:cubicBezTo>
                    <a:cubicBezTo>
                      <a:pt x="62998" y="2486"/>
                      <a:pt x="71752" y="924"/>
                      <a:pt x="80581" y="0"/>
                    </a:cubicBezTo>
                    <a:close/>
                    <a:moveTo>
                      <a:pt x="37624" y="49339"/>
                    </a:moveTo>
                    <a:cubicBezTo>
                      <a:pt x="41605" y="51626"/>
                      <a:pt x="46196" y="52626"/>
                      <a:pt x="50768" y="52197"/>
                    </a:cubicBezTo>
                    <a:cubicBezTo>
                      <a:pt x="56969" y="51530"/>
                      <a:pt x="63074" y="50159"/>
                      <a:pt x="68961" y="48101"/>
                    </a:cubicBezTo>
                    <a:lnTo>
                      <a:pt x="40386" y="31718"/>
                    </a:lnTo>
                    <a:cubicBezTo>
                      <a:pt x="30004" y="38481"/>
                      <a:pt x="29051" y="44387"/>
                      <a:pt x="37624" y="49339"/>
                    </a:cubicBezTo>
                    <a:close/>
                    <a:moveTo>
                      <a:pt x="137541" y="57721"/>
                    </a:moveTo>
                    <a:cubicBezTo>
                      <a:pt x="133226" y="55312"/>
                      <a:pt x="128235" y="54407"/>
                      <a:pt x="123349" y="55150"/>
                    </a:cubicBezTo>
                    <a:cubicBezTo>
                      <a:pt x="116596" y="56017"/>
                      <a:pt x="109937" y="57483"/>
                      <a:pt x="103442" y="59531"/>
                    </a:cubicBezTo>
                    <a:lnTo>
                      <a:pt x="132017" y="75914"/>
                    </a:lnTo>
                    <a:cubicBezTo>
                      <a:pt x="143828" y="68485"/>
                      <a:pt x="145542" y="62389"/>
                      <a:pt x="137541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01" name="Google Shape;3701;p38"/>
            <p:cNvGrpSpPr/>
            <p:nvPr/>
          </p:nvGrpSpPr>
          <p:grpSpPr>
            <a:xfrm>
              <a:off x="3528852" y="2451777"/>
              <a:ext cx="529590" cy="371284"/>
              <a:chOff x="5190077" y="3353752"/>
              <a:chExt cx="529590" cy="371284"/>
            </a:xfrm>
          </p:grpSpPr>
          <p:sp>
            <p:nvSpPr>
              <p:cNvPr id="3702" name="Google Shape;3702;p38"/>
              <p:cNvSpPr/>
              <p:nvPr/>
            </p:nvSpPr>
            <p:spPr>
              <a:xfrm>
                <a:off x="5190077" y="3419284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3" name="Google Shape;3703;p38"/>
              <p:cNvSpPr/>
              <p:nvPr/>
            </p:nvSpPr>
            <p:spPr>
              <a:xfrm>
                <a:off x="5190077" y="3504818"/>
                <a:ext cx="52387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387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388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4" name="Google Shape;3704;p38"/>
              <p:cNvSpPr/>
              <p:nvPr/>
            </p:nvSpPr>
            <p:spPr>
              <a:xfrm>
                <a:off x="5679757" y="3506628"/>
                <a:ext cx="39909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909" h="93916" extrusionOk="0">
                    <a:moveTo>
                      <a:pt x="39910" y="0"/>
                    </a:moveTo>
                    <a:lnTo>
                      <a:pt x="39910" y="65532"/>
                    </a:lnTo>
                    <a:lnTo>
                      <a:pt x="13144" y="93917"/>
                    </a:lnTo>
                    <a:lnTo>
                      <a:pt x="0" y="18955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5" name="Google Shape;3705;p38"/>
              <p:cNvSpPr/>
              <p:nvPr/>
            </p:nvSpPr>
            <p:spPr>
              <a:xfrm>
                <a:off x="5190077" y="335375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6" name="Google Shape;3706;p38"/>
              <p:cNvSpPr/>
              <p:nvPr/>
            </p:nvSpPr>
            <p:spPr>
              <a:xfrm>
                <a:off x="5265341" y="3395400"/>
                <a:ext cx="379048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048" h="218860" extrusionOk="0">
                    <a:moveTo>
                      <a:pt x="378697" y="115991"/>
                    </a:moveTo>
                    <a:cubicBezTo>
                      <a:pt x="376030" y="141708"/>
                      <a:pt x="357742" y="167140"/>
                      <a:pt x="323547" y="186857"/>
                    </a:cubicBezTo>
                    <a:cubicBezTo>
                      <a:pt x="249538" y="229529"/>
                      <a:pt x="129523" y="229529"/>
                      <a:pt x="55418" y="186857"/>
                    </a:cubicBezTo>
                    <a:cubicBezTo>
                      <a:pt x="21319" y="167140"/>
                      <a:pt x="2936" y="141708"/>
                      <a:pt x="364" y="115991"/>
                    </a:cubicBezTo>
                    <a:cubicBezTo>
                      <a:pt x="-2875" y="85892"/>
                      <a:pt x="15509" y="55031"/>
                      <a:pt x="55418" y="32075"/>
                    </a:cubicBezTo>
                    <a:cubicBezTo>
                      <a:pt x="129523" y="-10692"/>
                      <a:pt x="249538" y="-10692"/>
                      <a:pt x="323547" y="32075"/>
                    </a:cubicBezTo>
                    <a:cubicBezTo>
                      <a:pt x="363933" y="55031"/>
                      <a:pt x="381840" y="85892"/>
                      <a:pt x="378697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7" name="Google Shape;3707;p38"/>
              <p:cNvSpPr/>
              <p:nvPr/>
            </p:nvSpPr>
            <p:spPr>
              <a:xfrm>
                <a:off x="5265705" y="3408449"/>
                <a:ext cx="378333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333" h="205811" extrusionOk="0">
                    <a:moveTo>
                      <a:pt x="378333" y="102941"/>
                    </a:moveTo>
                    <a:cubicBezTo>
                      <a:pt x="375666" y="128659"/>
                      <a:pt x="357378" y="154091"/>
                      <a:pt x="323183" y="173807"/>
                    </a:cubicBezTo>
                    <a:cubicBezTo>
                      <a:pt x="249174" y="216479"/>
                      <a:pt x="129159" y="216479"/>
                      <a:pt x="55054" y="173807"/>
                    </a:cubicBezTo>
                    <a:cubicBezTo>
                      <a:pt x="20955" y="154091"/>
                      <a:pt x="2572" y="128659"/>
                      <a:pt x="0" y="102941"/>
                    </a:cubicBezTo>
                    <a:cubicBezTo>
                      <a:pt x="2572" y="77224"/>
                      <a:pt x="20955" y="51792"/>
                      <a:pt x="55054" y="32075"/>
                    </a:cubicBezTo>
                    <a:cubicBezTo>
                      <a:pt x="129159" y="-10692"/>
                      <a:pt x="249174" y="-10692"/>
                      <a:pt x="323183" y="32075"/>
                    </a:cubicBezTo>
                    <a:cubicBezTo>
                      <a:pt x="357378" y="51792"/>
                      <a:pt x="375666" y="77700"/>
                      <a:pt x="378333" y="1029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8" name="Google Shape;3708;p38"/>
              <p:cNvSpPr/>
              <p:nvPr/>
            </p:nvSpPr>
            <p:spPr>
              <a:xfrm>
                <a:off x="5362575" y="3458051"/>
                <a:ext cx="176618" cy="110489"/>
              </a:xfrm>
              <a:custGeom>
                <a:avLst/>
                <a:gdLst/>
                <a:ahLst/>
                <a:cxnLst/>
                <a:rect l="l" t="t" r="r" b="b"/>
                <a:pathLst>
                  <a:path w="176618" h="110489" extrusionOk="0">
                    <a:moveTo>
                      <a:pt x="89535" y="17526"/>
                    </a:moveTo>
                    <a:cubicBezTo>
                      <a:pt x="87201" y="17488"/>
                      <a:pt x="84877" y="17678"/>
                      <a:pt x="82582" y="18097"/>
                    </a:cubicBezTo>
                    <a:cubicBezTo>
                      <a:pt x="79438" y="18097"/>
                      <a:pt x="75914" y="19145"/>
                      <a:pt x="72104" y="20002"/>
                    </a:cubicBezTo>
                    <a:cubicBezTo>
                      <a:pt x="68294" y="20860"/>
                      <a:pt x="64199" y="21812"/>
                      <a:pt x="60008" y="23050"/>
                    </a:cubicBezTo>
                    <a:cubicBezTo>
                      <a:pt x="55921" y="24260"/>
                      <a:pt x="51940" y="25784"/>
                      <a:pt x="48101" y="27622"/>
                    </a:cubicBezTo>
                    <a:lnTo>
                      <a:pt x="78581" y="45149"/>
                    </a:lnTo>
                    <a:lnTo>
                      <a:pt x="84011" y="43243"/>
                    </a:lnTo>
                    <a:cubicBezTo>
                      <a:pt x="91821" y="40672"/>
                      <a:pt x="99060" y="38481"/>
                      <a:pt x="105918" y="36671"/>
                    </a:cubicBezTo>
                    <a:cubicBezTo>
                      <a:pt x="112366" y="34947"/>
                      <a:pt x="118967" y="33861"/>
                      <a:pt x="125635" y="33433"/>
                    </a:cubicBezTo>
                    <a:cubicBezTo>
                      <a:pt x="131731" y="33023"/>
                      <a:pt x="137846" y="33442"/>
                      <a:pt x="143828" y="34671"/>
                    </a:cubicBezTo>
                    <a:cubicBezTo>
                      <a:pt x="149933" y="35966"/>
                      <a:pt x="155791" y="38243"/>
                      <a:pt x="161163" y="41434"/>
                    </a:cubicBezTo>
                    <a:cubicBezTo>
                      <a:pt x="166421" y="44101"/>
                      <a:pt x="170917" y="48063"/>
                      <a:pt x="174212" y="52959"/>
                    </a:cubicBezTo>
                    <a:cubicBezTo>
                      <a:pt x="176441" y="56502"/>
                      <a:pt x="177155" y="60789"/>
                      <a:pt x="176213" y="64865"/>
                    </a:cubicBezTo>
                    <a:cubicBezTo>
                      <a:pt x="174850" y="69304"/>
                      <a:pt x="172393" y="73333"/>
                      <a:pt x="169069" y="76581"/>
                    </a:cubicBezTo>
                    <a:cubicBezTo>
                      <a:pt x="164868" y="80753"/>
                      <a:pt x="160201" y="84430"/>
                      <a:pt x="155162" y="87535"/>
                    </a:cubicBezTo>
                    <a:lnTo>
                      <a:pt x="174212" y="98679"/>
                    </a:lnTo>
                    <a:lnTo>
                      <a:pt x="163639" y="104775"/>
                    </a:lnTo>
                    <a:lnTo>
                      <a:pt x="144113" y="93535"/>
                    </a:lnTo>
                    <a:cubicBezTo>
                      <a:pt x="134969" y="98117"/>
                      <a:pt x="125397" y="101784"/>
                      <a:pt x="115538" y="104489"/>
                    </a:cubicBezTo>
                    <a:cubicBezTo>
                      <a:pt x="105070" y="107423"/>
                      <a:pt x="94355" y="109433"/>
                      <a:pt x="83534" y="110490"/>
                    </a:cubicBezTo>
                    <a:lnTo>
                      <a:pt x="73342" y="92202"/>
                    </a:lnTo>
                    <a:cubicBezTo>
                      <a:pt x="76181" y="92145"/>
                      <a:pt x="79010" y="91926"/>
                      <a:pt x="81820" y="91535"/>
                    </a:cubicBezTo>
                    <a:cubicBezTo>
                      <a:pt x="86116" y="91059"/>
                      <a:pt x="90373" y="90325"/>
                      <a:pt x="94583" y="89344"/>
                    </a:cubicBezTo>
                    <a:cubicBezTo>
                      <a:pt x="99346" y="88392"/>
                      <a:pt x="104108" y="87058"/>
                      <a:pt x="109442" y="85534"/>
                    </a:cubicBezTo>
                    <a:cubicBezTo>
                      <a:pt x="114557" y="84068"/>
                      <a:pt x="119558" y="82220"/>
                      <a:pt x="124396" y="80010"/>
                    </a:cubicBezTo>
                    <a:lnTo>
                      <a:pt x="94107" y="62579"/>
                    </a:lnTo>
                    <a:lnTo>
                      <a:pt x="90107" y="63913"/>
                    </a:lnTo>
                    <a:lnTo>
                      <a:pt x="86011" y="65151"/>
                    </a:lnTo>
                    <a:cubicBezTo>
                      <a:pt x="79134" y="67475"/>
                      <a:pt x="72133" y="69447"/>
                      <a:pt x="65056" y="71057"/>
                    </a:cubicBezTo>
                    <a:cubicBezTo>
                      <a:pt x="59179" y="72409"/>
                      <a:pt x="53178" y="73209"/>
                      <a:pt x="47149" y="73438"/>
                    </a:cubicBezTo>
                    <a:cubicBezTo>
                      <a:pt x="41872" y="73647"/>
                      <a:pt x="36586" y="73171"/>
                      <a:pt x="31433" y="72009"/>
                    </a:cubicBezTo>
                    <a:cubicBezTo>
                      <a:pt x="26308" y="70780"/>
                      <a:pt x="21393" y="68790"/>
                      <a:pt x="16859" y="66103"/>
                    </a:cubicBezTo>
                    <a:cubicBezTo>
                      <a:pt x="11887" y="63465"/>
                      <a:pt x="7563" y="59760"/>
                      <a:pt x="4191" y="55245"/>
                    </a:cubicBezTo>
                    <a:cubicBezTo>
                      <a:pt x="1695" y="51864"/>
                      <a:pt x="448" y="47730"/>
                      <a:pt x="667" y="43529"/>
                    </a:cubicBezTo>
                    <a:cubicBezTo>
                      <a:pt x="1162" y="39157"/>
                      <a:pt x="2915" y="35023"/>
                      <a:pt x="5715" y="31623"/>
                    </a:cubicBezTo>
                    <a:cubicBezTo>
                      <a:pt x="9220" y="27299"/>
                      <a:pt x="13364" y="23546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4" y="14288"/>
                    </a:lnTo>
                    <a:cubicBezTo>
                      <a:pt x="36700" y="10144"/>
                      <a:pt x="45453" y="6944"/>
                      <a:pt x="54483" y="4763"/>
                    </a:cubicBezTo>
                    <a:cubicBezTo>
                      <a:pt x="63065" y="2600"/>
                      <a:pt x="71790" y="1010"/>
                      <a:pt x="80582" y="0"/>
                    </a:cubicBezTo>
                    <a:close/>
                    <a:moveTo>
                      <a:pt x="38100" y="49435"/>
                    </a:moveTo>
                    <a:cubicBezTo>
                      <a:pt x="42110" y="51730"/>
                      <a:pt x="46739" y="52721"/>
                      <a:pt x="51340" y="52292"/>
                    </a:cubicBezTo>
                    <a:cubicBezTo>
                      <a:pt x="57502" y="51578"/>
                      <a:pt x="63570" y="50206"/>
                      <a:pt x="69437" y="48196"/>
                    </a:cubicBezTo>
                    <a:lnTo>
                      <a:pt x="40862" y="31718"/>
                    </a:lnTo>
                    <a:cubicBezTo>
                      <a:pt x="30194" y="38576"/>
                      <a:pt x="29270" y="44482"/>
                      <a:pt x="38100" y="49435"/>
                    </a:cubicBezTo>
                    <a:close/>
                    <a:moveTo>
                      <a:pt x="138113" y="57721"/>
                    </a:moveTo>
                    <a:cubicBezTo>
                      <a:pt x="133750" y="55350"/>
                      <a:pt x="128730" y="54483"/>
                      <a:pt x="123825" y="55245"/>
                    </a:cubicBezTo>
                    <a:cubicBezTo>
                      <a:pt x="117062" y="56074"/>
                      <a:pt x="110404" y="57541"/>
                      <a:pt x="103918" y="59626"/>
                    </a:cubicBezTo>
                    <a:lnTo>
                      <a:pt x="132493" y="75914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9" name="Google Shape;3709;p38"/>
              <p:cNvSpPr/>
              <p:nvPr/>
            </p:nvSpPr>
            <p:spPr>
              <a:xfrm>
                <a:off x="5435726" y="3539966"/>
                <a:ext cx="11620" cy="15240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40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0" name="Google Shape;3710;p38"/>
              <p:cNvSpPr/>
              <p:nvPr/>
            </p:nvSpPr>
            <p:spPr>
              <a:xfrm>
                <a:off x="5511926" y="3546443"/>
                <a:ext cx="25146" cy="11811"/>
              </a:xfrm>
              <a:custGeom>
                <a:avLst/>
                <a:gdLst/>
                <a:ahLst/>
                <a:cxnLst/>
                <a:rect l="l" t="t" r="r" b="b"/>
                <a:pathLst>
                  <a:path w="25146" h="11811" extrusionOk="0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383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1" name="Google Shape;3711;p38"/>
              <p:cNvSpPr/>
              <p:nvPr/>
            </p:nvSpPr>
            <p:spPr>
              <a:xfrm>
                <a:off x="5520308" y="3508724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2" name="Google Shape;3712;p38"/>
              <p:cNvSpPr/>
              <p:nvPr/>
            </p:nvSpPr>
            <p:spPr>
              <a:xfrm>
                <a:off x="5461063" y="3512534"/>
                <a:ext cx="28479" cy="19812"/>
              </a:xfrm>
              <a:custGeom>
                <a:avLst/>
                <a:gdLst/>
                <a:ahLst/>
                <a:cxnLst/>
                <a:rect l="l" t="t" r="r" b="b"/>
                <a:pathLst>
                  <a:path w="28479" h="19812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480" y="15240"/>
                    </a:lnTo>
                    <a:lnTo>
                      <a:pt x="27051" y="19812"/>
                    </a:lnTo>
                    <a:cubicBezTo>
                      <a:pt x="27051" y="19812"/>
                      <a:pt x="10573" y="12859"/>
                      <a:pt x="10001" y="123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3" name="Google Shape;3713;p38"/>
              <p:cNvSpPr/>
              <p:nvPr/>
            </p:nvSpPr>
            <p:spPr>
              <a:xfrm>
                <a:off x="5403246" y="3479482"/>
                <a:ext cx="35337" cy="23336"/>
              </a:xfrm>
              <a:custGeom>
                <a:avLst/>
                <a:gdLst/>
                <a:ahLst/>
                <a:cxnLst/>
                <a:rect l="l" t="t" r="r" b="b"/>
                <a:pathLst>
                  <a:path w="35337" h="23336" extrusionOk="0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lnTo>
                      <a:pt x="31337" y="14383"/>
                    </a:lnTo>
                    <a:cubicBezTo>
                      <a:pt x="28613" y="11297"/>
                      <a:pt x="25394" y="8687"/>
                      <a:pt x="21812" y="6667"/>
                    </a:cubicBezTo>
                    <a:cubicBezTo>
                      <a:pt x="19717" y="6667"/>
                      <a:pt x="5715" y="0"/>
                      <a:pt x="5715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4" name="Google Shape;3714;p38"/>
              <p:cNvSpPr/>
              <p:nvPr/>
            </p:nvSpPr>
            <p:spPr>
              <a:xfrm>
                <a:off x="5435726" y="3460908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8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667" y="11716"/>
                    </a:lnTo>
                    <a:lnTo>
                      <a:pt x="16383" y="14668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5" name="Google Shape;3715;p38"/>
              <p:cNvSpPr/>
              <p:nvPr/>
            </p:nvSpPr>
            <p:spPr>
              <a:xfrm>
                <a:off x="5362479" y="3457860"/>
                <a:ext cx="15620" cy="11620"/>
              </a:xfrm>
              <a:custGeom>
                <a:avLst/>
                <a:gdLst/>
                <a:ahLst/>
                <a:cxnLst/>
                <a:rect l="l" t="t" r="r" b="b"/>
                <a:pathLst>
                  <a:path w="15620" h="11620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6" name="Google Shape;3716;p38"/>
              <p:cNvSpPr/>
              <p:nvPr/>
            </p:nvSpPr>
            <p:spPr>
              <a:xfrm>
                <a:off x="5363051" y="3492341"/>
                <a:ext cx="17906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7906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7" name="Google Shape;3717;p38"/>
              <p:cNvSpPr/>
              <p:nvPr/>
            </p:nvSpPr>
            <p:spPr>
              <a:xfrm>
                <a:off x="5362575" y="3447573"/>
                <a:ext cx="176612" cy="110680"/>
              </a:xfrm>
              <a:custGeom>
                <a:avLst/>
                <a:gdLst/>
                <a:ahLst/>
                <a:cxnLst/>
                <a:rect l="l" t="t" r="r" b="b"/>
                <a:pathLst>
                  <a:path w="176612" h="110680" extrusionOk="0">
                    <a:moveTo>
                      <a:pt x="89535" y="17717"/>
                    </a:moveTo>
                    <a:cubicBezTo>
                      <a:pt x="87201" y="17678"/>
                      <a:pt x="84877" y="17869"/>
                      <a:pt x="82582" y="18288"/>
                    </a:cubicBezTo>
                    <a:cubicBezTo>
                      <a:pt x="79438" y="18288"/>
                      <a:pt x="75914" y="19336"/>
                      <a:pt x="72104" y="20193"/>
                    </a:cubicBezTo>
                    <a:cubicBezTo>
                      <a:pt x="68294" y="21050"/>
                      <a:pt x="64199" y="22003"/>
                      <a:pt x="60008" y="23241"/>
                    </a:cubicBezTo>
                    <a:cubicBezTo>
                      <a:pt x="55921" y="24451"/>
                      <a:pt x="51940" y="25975"/>
                      <a:pt x="48101" y="27813"/>
                    </a:cubicBezTo>
                    <a:lnTo>
                      <a:pt x="78581" y="45339"/>
                    </a:lnTo>
                    <a:lnTo>
                      <a:pt x="84011" y="43434"/>
                    </a:lnTo>
                    <a:cubicBezTo>
                      <a:pt x="91821" y="40862"/>
                      <a:pt x="99060" y="38672"/>
                      <a:pt x="105918" y="36862"/>
                    </a:cubicBezTo>
                    <a:cubicBezTo>
                      <a:pt x="112366" y="35138"/>
                      <a:pt x="118967" y="34052"/>
                      <a:pt x="125635" y="33623"/>
                    </a:cubicBezTo>
                    <a:cubicBezTo>
                      <a:pt x="131731" y="33214"/>
                      <a:pt x="137846" y="33633"/>
                      <a:pt x="143828" y="34862"/>
                    </a:cubicBezTo>
                    <a:cubicBezTo>
                      <a:pt x="149933" y="36157"/>
                      <a:pt x="155791" y="38443"/>
                      <a:pt x="161163" y="41624"/>
                    </a:cubicBezTo>
                    <a:cubicBezTo>
                      <a:pt x="166421" y="44291"/>
                      <a:pt x="170917" y="48254"/>
                      <a:pt x="174212" y="53150"/>
                    </a:cubicBezTo>
                    <a:cubicBezTo>
                      <a:pt x="176432" y="56693"/>
                      <a:pt x="177146" y="60979"/>
                      <a:pt x="176213" y="65056"/>
                    </a:cubicBezTo>
                    <a:cubicBezTo>
                      <a:pt x="174850" y="69494"/>
                      <a:pt x="172393" y="73524"/>
                      <a:pt x="169069" y="76772"/>
                    </a:cubicBezTo>
                    <a:cubicBezTo>
                      <a:pt x="164897" y="80972"/>
                      <a:pt x="160230" y="84649"/>
                      <a:pt x="155162" y="87725"/>
                    </a:cubicBezTo>
                    <a:lnTo>
                      <a:pt x="174212" y="98965"/>
                    </a:lnTo>
                    <a:lnTo>
                      <a:pt x="163639" y="105061"/>
                    </a:lnTo>
                    <a:lnTo>
                      <a:pt x="144113" y="93726"/>
                    </a:lnTo>
                    <a:cubicBezTo>
                      <a:pt x="134969" y="98308"/>
                      <a:pt x="125397" y="101975"/>
                      <a:pt x="115538" y="104680"/>
                    </a:cubicBezTo>
                    <a:cubicBezTo>
                      <a:pt x="105070" y="107613"/>
                      <a:pt x="94355" y="109623"/>
                      <a:pt x="83534" y="110681"/>
                    </a:cubicBezTo>
                    <a:lnTo>
                      <a:pt x="73342" y="92392"/>
                    </a:lnTo>
                    <a:cubicBezTo>
                      <a:pt x="76181" y="92336"/>
                      <a:pt x="79010" y="92107"/>
                      <a:pt x="81820" y="91726"/>
                    </a:cubicBezTo>
                    <a:cubicBezTo>
                      <a:pt x="86116" y="91250"/>
                      <a:pt x="90373" y="90516"/>
                      <a:pt x="94583" y="89535"/>
                    </a:cubicBezTo>
                    <a:cubicBezTo>
                      <a:pt x="99346" y="88583"/>
                      <a:pt x="104108" y="87249"/>
                      <a:pt x="109442" y="85725"/>
                    </a:cubicBezTo>
                    <a:cubicBezTo>
                      <a:pt x="114557" y="84258"/>
                      <a:pt x="119558" y="82410"/>
                      <a:pt x="124396" y="80200"/>
                    </a:cubicBezTo>
                    <a:lnTo>
                      <a:pt x="94107" y="62770"/>
                    </a:lnTo>
                    <a:lnTo>
                      <a:pt x="90107" y="64103"/>
                    </a:lnTo>
                    <a:lnTo>
                      <a:pt x="86011" y="65342"/>
                    </a:lnTo>
                    <a:cubicBezTo>
                      <a:pt x="79134" y="67665"/>
                      <a:pt x="72133" y="69637"/>
                      <a:pt x="65056" y="71247"/>
                    </a:cubicBezTo>
                    <a:cubicBezTo>
                      <a:pt x="59179" y="72647"/>
                      <a:pt x="53188" y="73447"/>
                      <a:pt x="47149" y="73628"/>
                    </a:cubicBezTo>
                    <a:cubicBezTo>
                      <a:pt x="41872" y="73838"/>
                      <a:pt x="36586" y="73362"/>
                      <a:pt x="31433" y="72200"/>
                    </a:cubicBezTo>
                    <a:cubicBezTo>
                      <a:pt x="26308" y="70971"/>
                      <a:pt x="21393" y="68980"/>
                      <a:pt x="16859" y="66294"/>
                    </a:cubicBezTo>
                    <a:cubicBezTo>
                      <a:pt x="11859" y="63694"/>
                      <a:pt x="7525" y="59979"/>
                      <a:pt x="4191" y="55435"/>
                    </a:cubicBezTo>
                    <a:cubicBezTo>
                      <a:pt x="1695" y="52054"/>
                      <a:pt x="448" y="47911"/>
                      <a:pt x="667" y="43720"/>
                    </a:cubicBezTo>
                    <a:cubicBezTo>
                      <a:pt x="1181" y="39348"/>
                      <a:pt x="2934" y="35223"/>
                      <a:pt x="5715" y="31813"/>
                    </a:cubicBezTo>
                    <a:cubicBezTo>
                      <a:pt x="9220" y="27489"/>
                      <a:pt x="13364" y="23736"/>
                      <a:pt x="18002" y="20669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4" y="14192"/>
                    </a:lnTo>
                    <a:cubicBezTo>
                      <a:pt x="36719" y="10087"/>
                      <a:pt x="45463" y="6896"/>
                      <a:pt x="54483" y="4667"/>
                    </a:cubicBezTo>
                    <a:cubicBezTo>
                      <a:pt x="63055" y="2486"/>
                      <a:pt x="71780" y="924"/>
                      <a:pt x="80582" y="0"/>
                    </a:cubicBezTo>
                    <a:close/>
                    <a:moveTo>
                      <a:pt x="38100" y="49625"/>
                    </a:moveTo>
                    <a:cubicBezTo>
                      <a:pt x="42110" y="51921"/>
                      <a:pt x="46739" y="52911"/>
                      <a:pt x="51340" y="52483"/>
                    </a:cubicBezTo>
                    <a:cubicBezTo>
                      <a:pt x="57502" y="51768"/>
                      <a:pt x="63570" y="50397"/>
                      <a:pt x="69437" y="48387"/>
                    </a:cubicBezTo>
                    <a:lnTo>
                      <a:pt x="40862" y="31909"/>
                    </a:lnTo>
                    <a:cubicBezTo>
                      <a:pt x="30194" y="38767"/>
                      <a:pt x="29270" y="44672"/>
                      <a:pt x="38100" y="49625"/>
                    </a:cubicBezTo>
                    <a:close/>
                    <a:moveTo>
                      <a:pt x="138113" y="58007"/>
                    </a:moveTo>
                    <a:cubicBezTo>
                      <a:pt x="133760" y="55607"/>
                      <a:pt x="128740" y="54702"/>
                      <a:pt x="123825" y="55435"/>
                    </a:cubicBezTo>
                    <a:cubicBezTo>
                      <a:pt x="117072" y="56312"/>
                      <a:pt x="110414" y="57779"/>
                      <a:pt x="103918" y="59817"/>
                    </a:cubicBezTo>
                    <a:lnTo>
                      <a:pt x="132493" y="76200"/>
                    </a:lnTo>
                    <a:cubicBezTo>
                      <a:pt x="144018" y="68771"/>
                      <a:pt x="145923" y="62675"/>
                      <a:pt x="137732" y="5762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18" name="Google Shape;3718;p38"/>
            <p:cNvSpPr/>
            <p:nvPr/>
          </p:nvSpPr>
          <p:spPr>
            <a:xfrm>
              <a:off x="5771792" y="3977849"/>
              <a:ext cx="617525" cy="382903"/>
            </a:xfrm>
            <a:custGeom>
              <a:avLst/>
              <a:gdLst/>
              <a:ahLst/>
              <a:cxnLst/>
              <a:rect l="l" t="t" r="r" b="b"/>
              <a:pathLst>
                <a:path w="617525" h="382903" extrusionOk="0">
                  <a:moveTo>
                    <a:pt x="570840" y="378738"/>
                  </a:moveTo>
                  <a:lnTo>
                    <a:pt x="15532" y="58221"/>
                  </a:lnTo>
                  <a:cubicBezTo>
                    <a:pt x="616" y="49544"/>
                    <a:pt x="-4432" y="30418"/>
                    <a:pt x="4245" y="15502"/>
                  </a:cubicBezTo>
                  <a:cubicBezTo>
                    <a:pt x="6960" y="10825"/>
                    <a:pt x="10856" y="6939"/>
                    <a:pt x="15532" y="4215"/>
                  </a:cubicBezTo>
                  <a:lnTo>
                    <a:pt x="15532" y="4215"/>
                  </a:lnTo>
                  <a:cubicBezTo>
                    <a:pt x="25191" y="-1405"/>
                    <a:pt x="37116" y="-1405"/>
                    <a:pt x="46774" y="4215"/>
                  </a:cubicBezTo>
                  <a:lnTo>
                    <a:pt x="601987" y="324731"/>
                  </a:lnTo>
                  <a:cubicBezTo>
                    <a:pt x="616903" y="333408"/>
                    <a:pt x="621960" y="352525"/>
                    <a:pt x="613283" y="367441"/>
                  </a:cubicBezTo>
                  <a:cubicBezTo>
                    <a:pt x="609873" y="373318"/>
                    <a:pt x="604634" y="377918"/>
                    <a:pt x="598367" y="380547"/>
                  </a:cubicBezTo>
                  <a:lnTo>
                    <a:pt x="598367" y="380547"/>
                  </a:lnTo>
                  <a:cubicBezTo>
                    <a:pt x="589404" y="384234"/>
                    <a:pt x="579241" y="383567"/>
                    <a:pt x="570840" y="37873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9" name="Google Shape;3719;p38"/>
            <p:cNvSpPr/>
            <p:nvPr/>
          </p:nvSpPr>
          <p:spPr>
            <a:xfrm>
              <a:off x="5742557" y="3281451"/>
              <a:ext cx="721042" cy="930362"/>
            </a:xfrm>
            <a:custGeom>
              <a:avLst/>
              <a:gdLst/>
              <a:ahLst/>
              <a:cxnLst/>
              <a:rect l="l" t="t" r="r" b="b"/>
              <a:pathLst>
                <a:path w="721042" h="930362" extrusionOk="0">
                  <a:moveTo>
                    <a:pt x="360331" y="881302"/>
                  </a:moveTo>
                  <a:cubicBezTo>
                    <a:pt x="161639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331" y="49103"/>
                  </a:cubicBezTo>
                  <a:cubicBezTo>
                    <a:pt x="558737" y="163879"/>
                    <a:pt x="721043" y="443819"/>
                    <a:pt x="721043" y="673276"/>
                  </a:cubicBezTo>
                  <a:cubicBezTo>
                    <a:pt x="721043" y="902733"/>
                    <a:pt x="559118" y="995983"/>
                    <a:pt x="360331" y="881302"/>
                  </a:cubicBezTo>
                  <a:close/>
                  <a:moveTo>
                    <a:pt x="360331" y="123588"/>
                  </a:moveTo>
                  <a:cubicBezTo>
                    <a:pt x="197263" y="29386"/>
                    <a:pt x="64484" y="105967"/>
                    <a:pt x="64484" y="294371"/>
                  </a:cubicBezTo>
                  <a:cubicBezTo>
                    <a:pt x="64484" y="482776"/>
                    <a:pt x="197168" y="712424"/>
                    <a:pt x="360331" y="806817"/>
                  </a:cubicBezTo>
                  <a:cubicBezTo>
                    <a:pt x="523494" y="901209"/>
                    <a:pt x="656273" y="824342"/>
                    <a:pt x="656273" y="636224"/>
                  </a:cubicBezTo>
                  <a:cubicBezTo>
                    <a:pt x="656273" y="448105"/>
                    <a:pt x="523494" y="217695"/>
                    <a:pt x="360331" y="1235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0" name="Google Shape;3720;p38"/>
            <p:cNvSpPr/>
            <p:nvPr/>
          </p:nvSpPr>
          <p:spPr>
            <a:xfrm>
              <a:off x="5798755" y="3297121"/>
              <a:ext cx="66103" cy="45243"/>
            </a:xfrm>
            <a:custGeom>
              <a:avLst/>
              <a:gdLst/>
              <a:ahLst/>
              <a:cxnLst/>
              <a:rect l="l" t="t" r="r" b="b"/>
              <a:pathLst>
                <a:path w="66103" h="45243" extrusionOk="0">
                  <a:moveTo>
                    <a:pt x="0" y="36004"/>
                  </a:moveTo>
                  <a:lnTo>
                    <a:pt x="66104" y="0"/>
                  </a:lnTo>
                  <a:lnTo>
                    <a:pt x="56197" y="45244"/>
                  </a:lnTo>
                  <a:lnTo>
                    <a:pt x="0" y="36004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1" name="Google Shape;3721;p38"/>
            <p:cNvSpPr/>
            <p:nvPr/>
          </p:nvSpPr>
          <p:spPr>
            <a:xfrm>
              <a:off x="6296341" y="4172183"/>
              <a:ext cx="72199" cy="48958"/>
            </a:xfrm>
            <a:custGeom>
              <a:avLst/>
              <a:gdLst/>
              <a:ahLst/>
              <a:cxnLst/>
              <a:rect l="l" t="t" r="r" b="b"/>
              <a:pathLst>
                <a:path w="72199" h="48958" extrusionOk="0">
                  <a:moveTo>
                    <a:pt x="0" y="48958"/>
                  </a:moveTo>
                  <a:cubicBezTo>
                    <a:pt x="1619" y="48196"/>
                    <a:pt x="72199" y="8763"/>
                    <a:pt x="72199" y="8763"/>
                  </a:cubicBezTo>
                  <a:lnTo>
                    <a:pt x="17621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2" name="Google Shape;3722;p38"/>
            <p:cNvSpPr/>
            <p:nvPr/>
          </p:nvSpPr>
          <p:spPr>
            <a:xfrm rot="-1801764">
              <a:off x="5788987" y="3308087"/>
              <a:ext cx="535400" cy="927291"/>
            </a:xfrm>
            <a:custGeom>
              <a:avLst/>
              <a:gdLst/>
              <a:ahLst/>
              <a:cxnLst/>
              <a:rect l="l" t="t" r="r" b="b"/>
              <a:pathLst>
                <a:path w="535876" h="928115" extrusionOk="0">
                  <a:moveTo>
                    <a:pt x="535876" y="464058"/>
                  </a:moveTo>
                  <a:cubicBezTo>
                    <a:pt x="535876" y="720350"/>
                    <a:pt x="415916" y="928116"/>
                    <a:pt x="267938" y="928116"/>
                  </a:cubicBezTo>
                  <a:cubicBezTo>
                    <a:pt x="119960" y="928116"/>
                    <a:pt x="0" y="720350"/>
                    <a:pt x="0" y="464058"/>
                  </a:cubicBezTo>
                  <a:cubicBezTo>
                    <a:pt x="0" y="207766"/>
                    <a:pt x="119960" y="0"/>
                    <a:pt x="267938" y="0"/>
                  </a:cubicBezTo>
                  <a:cubicBezTo>
                    <a:pt x="415916" y="0"/>
                    <a:pt x="535876" y="207766"/>
                    <a:pt x="535876" y="46405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3" name="Google Shape;3723;p38"/>
            <p:cNvSpPr/>
            <p:nvPr/>
          </p:nvSpPr>
          <p:spPr>
            <a:xfrm>
              <a:off x="5696551" y="3306978"/>
              <a:ext cx="720756" cy="930362"/>
            </a:xfrm>
            <a:custGeom>
              <a:avLst/>
              <a:gdLst/>
              <a:ahLst/>
              <a:cxnLst/>
              <a:rect l="l" t="t" r="r" b="b"/>
              <a:pathLst>
                <a:path w="720756" h="930362" extrusionOk="0">
                  <a:moveTo>
                    <a:pt x="360426" y="881302"/>
                  </a:moveTo>
                  <a:cubicBezTo>
                    <a:pt x="161735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426" y="49103"/>
                  </a:cubicBezTo>
                  <a:cubicBezTo>
                    <a:pt x="558927" y="163879"/>
                    <a:pt x="720757" y="443819"/>
                    <a:pt x="720757" y="673276"/>
                  </a:cubicBezTo>
                  <a:cubicBezTo>
                    <a:pt x="720757" y="902733"/>
                    <a:pt x="559118" y="995983"/>
                    <a:pt x="360426" y="881302"/>
                  </a:cubicBezTo>
                  <a:close/>
                  <a:moveTo>
                    <a:pt x="360426" y="123588"/>
                  </a:moveTo>
                  <a:cubicBezTo>
                    <a:pt x="197263" y="29386"/>
                    <a:pt x="64579" y="105967"/>
                    <a:pt x="64579" y="294371"/>
                  </a:cubicBezTo>
                  <a:cubicBezTo>
                    <a:pt x="64579" y="482776"/>
                    <a:pt x="197263" y="712614"/>
                    <a:pt x="360426" y="806816"/>
                  </a:cubicBezTo>
                  <a:cubicBezTo>
                    <a:pt x="523589" y="901019"/>
                    <a:pt x="656272" y="824342"/>
                    <a:pt x="656272" y="636033"/>
                  </a:cubicBezTo>
                  <a:cubicBezTo>
                    <a:pt x="656272" y="447724"/>
                    <a:pt x="523589" y="217695"/>
                    <a:pt x="360426" y="1235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4" name="Google Shape;3724;p38"/>
            <p:cNvSpPr/>
            <p:nvPr/>
          </p:nvSpPr>
          <p:spPr>
            <a:xfrm>
              <a:off x="5833711" y="3483953"/>
              <a:ext cx="446532" cy="576393"/>
            </a:xfrm>
            <a:custGeom>
              <a:avLst/>
              <a:gdLst/>
              <a:ahLst/>
              <a:cxnLst/>
              <a:rect l="l" t="t" r="r" b="b"/>
              <a:pathLst>
                <a:path w="446532" h="576393" extrusionOk="0">
                  <a:moveTo>
                    <a:pt x="223266" y="546022"/>
                  </a:moveTo>
                  <a:cubicBezTo>
                    <a:pt x="100108" y="474870"/>
                    <a:pt x="0" y="301420"/>
                    <a:pt x="0" y="159307"/>
                  </a:cubicBezTo>
                  <a:cubicBezTo>
                    <a:pt x="0" y="17194"/>
                    <a:pt x="100108" y="-40718"/>
                    <a:pt x="223266" y="30433"/>
                  </a:cubicBezTo>
                  <a:cubicBezTo>
                    <a:pt x="346424" y="101585"/>
                    <a:pt x="446532" y="274940"/>
                    <a:pt x="446532" y="417053"/>
                  </a:cubicBezTo>
                  <a:cubicBezTo>
                    <a:pt x="446532" y="559166"/>
                    <a:pt x="346329" y="617078"/>
                    <a:pt x="223266" y="546022"/>
                  </a:cubicBezTo>
                  <a:close/>
                  <a:moveTo>
                    <a:pt x="223266" y="104919"/>
                  </a:moveTo>
                  <a:cubicBezTo>
                    <a:pt x="135731" y="54341"/>
                    <a:pt x="64484" y="95394"/>
                    <a:pt x="64484" y="196549"/>
                  </a:cubicBezTo>
                  <a:cubicBezTo>
                    <a:pt x="64484" y="297705"/>
                    <a:pt x="135731" y="420958"/>
                    <a:pt x="223266" y="471536"/>
                  </a:cubicBezTo>
                  <a:cubicBezTo>
                    <a:pt x="310801" y="522114"/>
                    <a:pt x="382238" y="481347"/>
                    <a:pt x="382238" y="379810"/>
                  </a:cubicBezTo>
                  <a:cubicBezTo>
                    <a:pt x="382238" y="278274"/>
                    <a:pt x="310801" y="155401"/>
                    <a:pt x="223266" y="1049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5" name="Google Shape;3725;p38"/>
            <p:cNvSpPr/>
            <p:nvPr/>
          </p:nvSpPr>
          <p:spPr>
            <a:xfrm>
              <a:off x="5968681" y="3658196"/>
              <a:ext cx="176593" cy="227948"/>
            </a:xfrm>
            <a:custGeom>
              <a:avLst/>
              <a:gdLst/>
              <a:ahLst/>
              <a:cxnLst/>
              <a:rect l="l" t="t" r="r" b="b"/>
              <a:pathLst>
                <a:path w="176593" h="227948" extrusionOk="0">
                  <a:moveTo>
                    <a:pt x="88297" y="215949"/>
                  </a:moveTo>
                  <a:cubicBezTo>
                    <a:pt x="39624" y="187374"/>
                    <a:pt x="0" y="119175"/>
                    <a:pt x="0" y="62978"/>
                  </a:cubicBezTo>
                  <a:cubicBezTo>
                    <a:pt x="0" y="6780"/>
                    <a:pt x="39624" y="-16080"/>
                    <a:pt x="88297" y="12019"/>
                  </a:cubicBezTo>
                  <a:cubicBezTo>
                    <a:pt x="136970" y="40118"/>
                    <a:pt x="176593" y="108698"/>
                    <a:pt x="176593" y="164895"/>
                  </a:cubicBezTo>
                  <a:cubicBezTo>
                    <a:pt x="176593" y="221093"/>
                    <a:pt x="136970" y="244048"/>
                    <a:pt x="88297" y="215949"/>
                  </a:cubicBezTo>
                  <a:close/>
                  <a:moveTo>
                    <a:pt x="88297" y="86504"/>
                  </a:moveTo>
                  <a:cubicBezTo>
                    <a:pt x="75152" y="78884"/>
                    <a:pt x="64484" y="85076"/>
                    <a:pt x="64484" y="100220"/>
                  </a:cubicBezTo>
                  <a:cubicBezTo>
                    <a:pt x="65418" y="116975"/>
                    <a:pt x="74257" y="132281"/>
                    <a:pt x="88297" y="141463"/>
                  </a:cubicBezTo>
                  <a:cubicBezTo>
                    <a:pt x="101441" y="148988"/>
                    <a:pt x="112109" y="142892"/>
                    <a:pt x="112109" y="127652"/>
                  </a:cubicBezTo>
                  <a:cubicBezTo>
                    <a:pt x="111195" y="110917"/>
                    <a:pt x="102346" y="95629"/>
                    <a:pt x="88297" y="86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6" name="Google Shape;3726;p38"/>
            <p:cNvSpPr/>
            <p:nvPr/>
          </p:nvSpPr>
          <p:spPr>
            <a:xfrm>
              <a:off x="5409944" y="4076361"/>
              <a:ext cx="107251" cy="45529"/>
            </a:xfrm>
            <a:custGeom>
              <a:avLst/>
              <a:gdLst/>
              <a:ahLst/>
              <a:cxnLst/>
              <a:rect l="l" t="t" r="r" b="b"/>
              <a:pathLst>
                <a:path w="107251" h="45529" extrusionOk="0">
                  <a:moveTo>
                    <a:pt x="33052" y="45148"/>
                  </a:moveTo>
                  <a:lnTo>
                    <a:pt x="0" y="45529"/>
                  </a:lnTo>
                  <a:lnTo>
                    <a:pt x="107252" y="0"/>
                  </a:lnTo>
                  <a:lnTo>
                    <a:pt x="45053" y="38671"/>
                  </a:lnTo>
                  <a:lnTo>
                    <a:pt x="33052" y="4514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7" name="Google Shape;3727;p38"/>
            <p:cNvSpPr/>
            <p:nvPr/>
          </p:nvSpPr>
          <p:spPr>
            <a:xfrm rot="-1801764">
              <a:off x="5444439" y="4114607"/>
              <a:ext cx="13703" cy="23791"/>
            </a:xfrm>
            <a:custGeom>
              <a:avLst/>
              <a:gdLst/>
              <a:ahLst/>
              <a:cxnLst/>
              <a:rect l="l" t="t" r="r" b="b"/>
              <a:pathLst>
                <a:path w="13715" h="23812" extrusionOk="0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1" y="23813"/>
                    <a:pt x="0" y="18482"/>
                    <a:pt x="0" y="11906"/>
                  </a:cubicBezTo>
                  <a:cubicBezTo>
                    <a:pt x="0" y="5331"/>
                    <a:pt x="3071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8" name="Google Shape;3728;p38"/>
            <p:cNvSpPr/>
            <p:nvPr/>
          </p:nvSpPr>
          <p:spPr>
            <a:xfrm rot="-1801764">
              <a:off x="6051614" y="3763417"/>
              <a:ext cx="13703" cy="23791"/>
            </a:xfrm>
            <a:custGeom>
              <a:avLst/>
              <a:gdLst/>
              <a:ahLst/>
              <a:cxnLst/>
              <a:rect l="l" t="t" r="r" b="b"/>
              <a:pathLst>
                <a:path w="13715" h="23812" extrusionOk="0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0" y="23813"/>
                    <a:pt x="0" y="18482"/>
                    <a:pt x="0" y="11906"/>
                  </a:cubicBezTo>
                  <a:cubicBezTo>
                    <a:pt x="0" y="5331"/>
                    <a:pt x="3070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9" name="Google Shape;3729;p38"/>
            <p:cNvSpPr/>
            <p:nvPr/>
          </p:nvSpPr>
          <p:spPr>
            <a:xfrm>
              <a:off x="5457664" y="4081409"/>
              <a:ext cx="86296" cy="87915"/>
            </a:xfrm>
            <a:custGeom>
              <a:avLst/>
              <a:gdLst/>
              <a:ahLst/>
              <a:cxnLst/>
              <a:rect l="l" t="t" r="r" b="b"/>
              <a:pathLst>
                <a:path w="86296" h="87915" extrusionOk="0">
                  <a:moveTo>
                    <a:pt x="7906" y="87916"/>
                  </a:moveTo>
                  <a:lnTo>
                    <a:pt x="0" y="55054"/>
                  </a:lnTo>
                  <a:lnTo>
                    <a:pt x="86296" y="0"/>
                  </a:lnTo>
                  <a:lnTo>
                    <a:pt x="82582" y="7811"/>
                  </a:lnTo>
                  <a:lnTo>
                    <a:pt x="790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0" name="Google Shape;3730;p38"/>
            <p:cNvSpPr/>
            <p:nvPr/>
          </p:nvSpPr>
          <p:spPr>
            <a:xfrm>
              <a:off x="5445377" y="3764798"/>
              <a:ext cx="619125" cy="371951"/>
            </a:xfrm>
            <a:custGeom>
              <a:avLst/>
              <a:gdLst/>
              <a:ahLst/>
              <a:cxnLst/>
              <a:rect l="l" t="t" r="r" b="b"/>
              <a:pathLst>
                <a:path w="619125" h="371951" extrusionOk="0">
                  <a:moveTo>
                    <a:pt x="12287" y="371951"/>
                  </a:moveTo>
                  <a:cubicBezTo>
                    <a:pt x="13049" y="371284"/>
                    <a:pt x="619125" y="20955"/>
                    <a:pt x="619125" y="20955"/>
                  </a:cubicBezTo>
                  <a:lnTo>
                    <a:pt x="607981" y="0"/>
                  </a:lnTo>
                  <a:lnTo>
                    <a:pt x="0" y="351282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1" name="Google Shape;3731;p38"/>
            <p:cNvSpPr/>
            <p:nvPr/>
          </p:nvSpPr>
          <p:spPr>
            <a:xfrm>
              <a:off x="4826180" y="148719"/>
              <a:ext cx="204333" cy="298673"/>
            </a:xfrm>
            <a:custGeom>
              <a:avLst/>
              <a:gdLst/>
              <a:ahLst/>
              <a:cxnLst/>
              <a:rect l="l" t="t" r="r" b="b"/>
              <a:pathLst>
                <a:path w="204333" h="298673" extrusionOk="0">
                  <a:moveTo>
                    <a:pt x="72081" y="9724"/>
                  </a:moveTo>
                  <a:cubicBezTo>
                    <a:pt x="80177" y="-2944"/>
                    <a:pt x="141994" y="-11898"/>
                    <a:pt x="162663" y="40680"/>
                  </a:cubicBezTo>
                  <a:cubicBezTo>
                    <a:pt x="170474" y="60683"/>
                    <a:pt x="169235" y="111642"/>
                    <a:pt x="175713" y="143646"/>
                  </a:cubicBezTo>
                  <a:cubicBezTo>
                    <a:pt x="182190" y="175650"/>
                    <a:pt x="197430" y="193842"/>
                    <a:pt x="202954" y="219846"/>
                  </a:cubicBezTo>
                  <a:cubicBezTo>
                    <a:pt x="208479" y="245849"/>
                    <a:pt x="199525" y="289378"/>
                    <a:pt x="136851" y="297093"/>
                  </a:cubicBezTo>
                  <a:cubicBezTo>
                    <a:pt x="74176" y="304809"/>
                    <a:pt x="26075" y="282806"/>
                    <a:pt x="11216" y="262803"/>
                  </a:cubicBezTo>
                  <a:cubicBezTo>
                    <a:pt x="-3643" y="242801"/>
                    <a:pt x="-3834" y="200415"/>
                    <a:pt x="11216" y="177650"/>
                  </a:cubicBezTo>
                  <a:cubicBezTo>
                    <a:pt x="26265" y="154885"/>
                    <a:pt x="38267" y="136311"/>
                    <a:pt x="37886" y="106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2" name="Google Shape;3732;p38"/>
            <p:cNvSpPr/>
            <p:nvPr/>
          </p:nvSpPr>
          <p:spPr>
            <a:xfrm>
              <a:off x="4841878" y="145922"/>
              <a:ext cx="97721" cy="120542"/>
            </a:xfrm>
            <a:custGeom>
              <a:avLst/>
              <a:gdLst/>
              <a:ahLst/>
              <a:cxnLst/>
              <a:rect l="l" t="t" r="r" b="b"/>
              <a:pathLst>
                <a:path w="97721" h="120542" extrusionOk="0">
                  <a:moveTo>
                    <a:pt x="97722" y="3472"/>
                  </a:moveTo>
                  <a:cubicBezTo>
                    <a:pt x="97722" y="3472"/>
                    <a:pt x="50573" y="-9672"/>
                    <a:pt x="22189" y="15188"/>
                  </a:cubicBezTo>
                  <a:cubicBezTo>
                    <a:pt x="3234" y="32836"/>
                    <a:pt x="-4367" y="59548"/>
                    <a:pt x="2472" y="84530"/>
                  </a:cubicBezTo>
                  <a:cubicBezTo>
                    <a:pt x="6187" y="99294"/>
                    <a:pt x="13807" y="119392"/>
                    <a:pt x="25522" y="120535"/>
                  </a:cubicBezTo>
                  <a:cubicBezTo>
                    <a:pt x="37238" y="121678"/>
                    <a:pt x="97722" y="3472"/>
                    <a:pt x="97722" y="347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3" name="Google Shape;3733;p38"/>
            <p:cNvSpPr/>
            <p:nvPr/>
          </p:nvSpPr>
          <p:spPr>
            <a:xfrm>
              <a:off x="4860888" y="276839"/>
              <a:ext cx="120648" cy="135031"/>
            </a:xfrm>
            <a:custGeom>
              <a:avLst/>
              <a:gdLst/>
              <a:ahLst/>
              <a:cxnLst/>
              <a:rect l="l" t="t" r="r" b="b"/>
              <a:pathLst>
                <a:path w="120648" h="135031" extrusionOk="0">
                  <a:moveTo>
                    <a:pt x="96238" y="0"/>
                  </a:moveTo>
                  <a:cubicBezTo>
                    <a:pt x="96238" y="0"/>
                    <a:pt x="93095" y="52102"/>
                    <a:pt x="94047" y="56007"/>
                  </a:cubicBezTo>
                  <a:cubicBezTo>
                    <a:pt x="95000" y="59912"/>
                    <a:pt x="114526" y="63532"/>
                    <a:pt x="120050" y="68104"/>
                  </a:cubicBezTo>
                  <a:cubicBezTo>
                    <a:pt x="125575" y="72676"/>
                    <a:pt x="91475" y="125254"/>
                    <a:pt x="74521" y="133255"/>
                  </a:cubicBezTo>
                  <a:cubicBezTo>
                    <a:pt x="57566" y="141256"/>
                    <a:pt x="4036" y="121158"/>
                    <a:pt x="416" y="94679"/>
                  </a:cubicBezTo>
                  <a:cubicBezTo>
                    <a:pt x="-3013" y="70294"/>
                    <a:pt x="15656" y="51340"/>
                    <a:pt x="22800" y="44672"/>
                  </a:cubicBezTo>
                  <a:cubicBezTo>
                    <a:pt x="27686" y="44416"/>
                    <a:pt x="32582" y="44416"/>
                    <a:pt x="37469" y="44672"/>
                  </a:cubicBezTo>
                  <a:lnTo>
                    <a:pt x="38992" y="19431"/>
                  </a:lnTo>
                  <a:cubicBezTo>
                    <a:pt x="62329" y="11811"/>
                    <a:pt x="96238" y="0"/>
                    <a:pt x="96238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4" name="Google Shape;3734;p38"/>
            <p:cNvSpPr/>
            <p:nvPr/>
          </p:nvSpPr>
          <p:spPr>
            <a:xfrm>
              <a:off x="4654628" y="329607"/>
              <a:ext cx="228170" cy="325384"/>
            </a:xfrm>
            <a:custGeom>
              <a:avLst/>
              <a:gdLst/>
              <a:ahLst/>
              <a:cxnLst/>
              <a:rect l="l" t="t" r="r" b="b"/>
              <a:pathLst>
                <a:path w="228170" h="325384" extrusionOk="0">
                  <a:moveTo>
                    <a:pt x="149145" y="225743"/>
                  </a:moveTo>
                  <a:cubicBezTo>
                    <a:pt x="134400" y="246042"/>
                    <a:pt x="116931" y="264215"/>
                    <a:pt x="97234" y="279749"/>
                  </a:cubicBezTo>
                  <a:cubicBezTo>
                    <a:pt x="90976" y="286259"/>
                    <a:pt x="85061" y="293094"/>
                    <a:pt x="79517" y="300228"/>
                  </a:cubicBezTo>
                  <a:cubicBezTo>
                    <a:pt x="70211" y="310964"/>
                    <a:pt x="58162" y="318965"/>
                    <a:pt x="44656" y="323374"/>
                  </a:cubicBezTo>
                  <a:cubicBezTo>
                    <a:pt x="32845" y="326422"/>
                    <a:pt x="27892" y="325660"/>
                    <a:pt x="25606" y="323374"/>
                  </a:cubicBezTo>
                  <a:cubicBezTo>
                    <a:pt x="23320" y="321088"/>
                    <a:pt x="24558" y="317849"/>
                    <a:pt x="29606" y="315849"/>
                  </a:cubicBezTo>
                  <a:cubicBezTo>
                    <a:pt x="37969" y="313275"/>
                    <a:pt x="45741" y="309066"/>
                    <a:pt x="52466" y="303467"/>
                  </a:cubicBezTo>
                  <a:cubicBezTo>
                    <a:pt x="52466" y="303467"/>
                    <a:pt x="41512" y="308610"/>
                    <a:pt x="34654" y="310991"/>
                  </a:cubicBezTo>
                  <a:cubicBezTo>
                    <a:pt x="28511" y="313135"/>
                    <a:pt x="22100" y="314417"/>
                    <a:pt x="15604" y="314801"/>
                  </a:cubicBezTo>
                  <a:cubicBezTo>
                    <a:pt x="9127" y="314801"/>
                    <a:pt x="2365" y="307277"/>
                    <a:pt x="7508" y="305276"/>
                  </a:cubicBezTo>
                  <a:cubicBezTo>
                    <a:pt x="12652" y="303276"/>
                    <a:pt x="17033" y="302800"/>
                    <a:pt x="27415" y="299085"/>
                  </a:cubicBezTo>
                  <a:cubicBezTo>
                    <a:pt x="32778" y="297192"/>
                    <a:pt x="37874" y="294599"/>
                    <a:pt x="42560" y="291370"/>
                  </a:cubicBezTo>
                  <a:cubicBezTo>
                    <a:pt x="35512" y="293389"/>
                    <a:pt x="28311" y="294854"/>
                    <a:pt x="21034" y="295751"/>
                  </a:cubicBezTo>
                  <a:cubicBezTo>
                    <a:pt x="14985" y="296741"/>
                    <a:pt x="8784" y="296015"/>
                    <a:pt x="3127" y="293656"/>
                  </a:cubicBezTo>
                  <a:cubicBezTo>
                    <a:pt x="79" y="292418"/>
                    <a:pt x="-2493" y="286893"/>
                    <a:pt x="4270" y="285083"/>
                  </a:cubicBezTo>
                  <a:cubicBezTo>
                    <a:pt x="13099" y="284210"/>
                    <a:pt x="21777" y="282192"/>
                    <a:pt x="30082" y="279083"/>
                  </a:cubicBezTo>
                  <a:cubicBezTo>
                    <a:pt x="38083" y="275463"/>
                    <a:pt x="43036" y="271653"/>
                    <a:pt x="41322" y="270891"/>
                  </a:cubicBezTo>
                  <a:cubicBezTo>
                    <a:pt x="39607" y="270129"/>
                    <a:pt x="35035" y="272606"/>
                    <a:pt x="27034" y="272034"/>
                  </a:cubicBezTo>
                  <a:cubicBezTo>
                    <a:pt x="19033" y="271463"/>
                    <a:pt x="11604" y="266319"/>
                    <a:pt x="11699" y="262509"/>
                  </a:cubicBezTo>
                  <a:cubicBezTo>
                    <a:pt x="11794" y="258699"/>
                    <a:pt x="13414" y="260604"/>
                    <a:pt x="21224" y="259937"/>
                  </a:cubicBezTo>
                  <a:cubicBezTo>
                    <a:pt x="29616" y="257435"/>
                    <a:pt x="38179" y="255557"/>
                    <a:pt x="46846" y="254318"/>
                  </a:cubicBezTo>
                  <a:cubicBezTo>
                    <a:pt x="55209" y="254634"/>
                    <a:pt x="63563" y="253637"/>
                    <a:pt x="71611" y="251365"/>
                  </a:cubicBezTo>
                  <a:cubicBezTo>
                    <a:pt x="80184" y="248793"/>
                    <a:pt x="99139" y="225933"/>
                    <a:pt x="113807" y="204978"/>
                  </a:cubicBezTo>
                  <a:cubicBezTo>
                    <a:pt x="129685" y="181614"/>
                    <a:pt x="142249" y="156162"/>
                    <a:pt x="151145" y="129350"/>
                  </a:cubicBezTo>
                  <a:cubicBezTo>
                    <a:pt x="159908" y="100775"/>
                    <a:pt x="170195" y="46482"/>
                    <a:pt x="177815" y="27718"/>
                  </a:cubicBezTo>
                  <a:cubicBezTo>
                    <a:pt x="185435" y="8954"/>
                    <a:pt x="198103" y="381"/>
                    <a:pt x="210391" y="0"/>
                  </a:cubicBezTo>
                  <a:cubicBezTo>
                    <a:pt x="224773" y="0"/>
                    <a:pt x="230869" y="18479"/>
                    <a:pt x="227059" y="34766"/>
                  </a:cubicBezTo>
                  <a:cubicBezTo>
                    <a:pt x="220106" y="63818"/>
                    <a:pt x="188197" y="174117"/>
                    <a:pt x="149145" y="2257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5" name="Google Shape;3735;p38"/>
            <p:cNvSpPr/>
            <p:nvPr/>
          </p:nvSpPr>
          <p:spPr>
            <a:xfrm>
              <a:off x="4825802" y="321035"/>
              <a:ext cx="175746" cy="232044"/>
            </a:xfrm>
            <a:custGeom>
              <a:avLst/>
              <a:gdLst/>
              <a:ahLst/>
              <a:cxnLst/>
              <a:rect l="l" t="t" r="r" b="b"/>
              <a:pathLst>
                <a:path w="175746" h="232044" extrusionOk="0">
                  <a:moveTo>
                    <a:pt x="138467" y="16859"/>
                  </a:moveTo>
                  <a:cubicBezTo>
                    <a:pt x="153040" y="19049"/>
                    <a:pt x="169804" y="26955"/>
                    <a:pt x="172090" y="34956"/>
                  </a:cubicBezTo>
                  <a:cubicBezTo>
                    <a:pt x="178119" y="63828"/>
                    <a:pt x="176672" y="93761"/>
                    <a:pt x="167899" y="121919"/>
                  </a:cubicBezTo>
                  <a:cubicBezTo>
                    <a:pt x="155231" y="155447"/>
                    <a:pt x="140943" y="215931"/>
                    <a:pt x="133609" y="230409"/>
                  </a:cubicBezTo>
                  <a:cubicBezTo>
                    <a:pt x="95890" y="235669"/>
                    <a:pt x="57504" y="228158"/>
                    <a:pt x="24548" y="209073"/>
                  </a:cubicBezTo>
                  <a:cubicBezTo>
                    <a:pt x="24548" y="209073"/>
                    <a:pt x="21500" y="150780"/>
                    <a:pt x="21214" y="131540"/>
                  </a:cubicBezTo>
                  <a:cubicBezTo>
                    <a:pt x="-25840" y="90392"/>
                    <a:pt x="14451" y="39719"/>
                    <a:pt x="54361" y="285"/>
                  </a:cubicBezTo>
                  <a:cubicBezTo>
                    <a:pt x="59152" y="-95"/>
                    <a:pt x="63953" y="-95"/>
                    <a:pt x="68744" y="285"/>
                  </a:cubicBezTo>
                  <a:cubicBezTo>
                    <a:pt x="68744" y="285"/>
                    <a:pt x="33120" y="42481"/>
                    <a:pt x="57885" y="66389"/>
                  </a:cubicBezTo>
                  <a:cubicBezTo>
                    <a:pt x="110940" y="50196"/>
                    <a:pt x="121512" y="26288"/>
                    <a:pt x="138467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6" name="Google Shape;3736;p38"/>
            <p:cNvSpPr/>
            <p:nvPr/>
          </p:nvSpPr>
          <p:spPr>
            <a:xfrm>
              <a:off x="4857002" y="155665"/>
              <a:ext cx="128729" cy="159467"/>
            </a:xfrm>
            <a:custGeom>
              <a:avLst/>
              <a:gdLst/>
              <a:ahLst/>
              <a:cxnLst/>
              <a:rect l="l" t="t" r="r" b="b"/>
              <a:pathLst>
                <a:path w="128729" h="159467" extrusionOk="0">
                  <a:moveTo>
                    <a:pt x="2778" y="56785"/>
                  </a:moveTo>
                  <a:lnTo>
                    <a:pt x="2778" y="56785"/>
                  </a:lnTo>
                  <a:cubicBezTo>
                    <a:pt x="8017" y="23352"/>
                    <a:pt x="32210" y="-1889"/>
                    <a:pt x="66691" y="111"/>
                  </a:cubicBezTo>
                  <a:cubicBezTo>
                    <a:pt x="103429" y="2671"/>
                    <a:pt x="131127" y="34525"/>
                    <a:pt x="128565" y="71260"/>
                  </a:cubicBezTo>
                  <a:cubicBezTo>
                    <a:pt x="127165" y="91407"/>
                    <a:pt x="116706" y="109833"/>
                    <a:pt x="100123" y="121364"/>
                  </a:cubicBezTo>
                  <a:cubicBezTo>
                    <a:pt x="98923" y="126444"/>
                    <a:pt x="97133" y="131367"/>
                    <a:pt x="94789" y="136033"/>
                  </a:cubicBezTo>
                  <a:cubicBezTo>
                    <a:pt x="82502" y="150320"/>
                    <a:pt x="50022" y="159274"/>
                    <a:pt x="39354" y="159464"/>
                  </a:cubicBezTo>
                  <a:cubicBezTo>
                    <a:pt x="28686" y="159655"/>
                    <a:pt x="22114" y="150892"/>
                    <a:pt x="13351" y="136509"/>
                  </a:cubicBezTo>
                  <a:cubicBezTo>
                    <a:pt x="-4747" y="106410"/>
                    <a:pt x="-175" y="73168"/>
                    <a:pt x="2778" y="567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7" name="Google Shape;3737;p38"/>
            <p:cNvSpPr/>
            <p:nvPr/>
          </p:nvSpPr>
          <p:spPr>
            <a:xfrm>
              <a:off x="4862352" y="154515"/>
              <a:ext cx="129836" cy="122323"/>
            </a:xfrm>
            <a:custGeom>
              <a:avLst/>
              <a:gdLst/>
              <a:ahLst/>
              <a:cxnLst/>
              <a:rect l="l" t="t" r="r" b="b"/>
              <a:pathLst>
                <a:path w="129836" h="122323" extrusionOk="0">
                  <a:moveTo>
                    <a:pt x="72104" y="1641"/>
                  </a:moveTo>
                  <a:cubicBezTo>
                    <a:pt x="96298" y="6404"/>
                    <a:pt x="116205" y="13167"/>
                    <a:pt x="122777" y="36979"/>
                  </a:cubicBezTo>
                  <a:cubicBezTo>
                    <a:pt x="127254" y="53362"/>
                    <a:pt x="133159" y="84604"/>
                    <a:pt x="127540" y="97749"/>
                  </a:cubicBezTo>
                  <a:lnTo>
                    <a:pt x="124111" y="107274"/>
                  </a:lnTo>
                  <a:lnTo>
                    <a:pt x="94774" y="122323"/>
                  </a:lnTo>
                  <a:cubicBezTo>
                    <a:pt x="94774" y="122323"/>
                    <a:pt x="81058" y="110988"/>
                    <a:pt x="85249" y="77556"/>
                  </a:cubicBezTo>
                  <a:cubicBezTo>
                    <a:pt x="85125" y="73028"/>
                    <a:pt x="83696" y="68632"/>
                    <a:pt x="81153" y="64887"/>
                  </a:cubicBezTo>
                  <a:cubicBezTo>
                    <a:pt x="79324" y="61752"/>
                    <a:pt x="78000" y="58343"/>
                    <a:pt x="77248" y="54791"/>
                  </a:cubicBezTo>
                  <a:cubicBezTo>
                    <a:pt x="73742" y="45761"/>
                    <a:pt x="66932" y="38404"/>
                    <a:pt x="58198" y="34217"/>
                  </a:cubicBezTo>
                  <a:cubicBezTo>
                    <a:pt x="39443" y="25914"/>
                    <a:pt x="17878" y="26938"/>
                    <a:pt x="0" y="36979"/>
                  </a:cubicBezTo>
                  <a:cubicBezTo>
                    <a:pt x="12630" y="9606"/>
                    <a:pt x="42729" y="-5148"/>
                    <a:pt x="72104" y="164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8" name="Google Shape;3738;p38"/>
            <p:cNvSpPr/>
            <p:nvPr/>
          </p:nvSpPr>
          <p:spPr>
            <a:xfrm>
              <a:off x="4706279" y="957495"/>
              <a:ext cx="102161" cy="77983"/>
            </a:xfrm>
            <a:custGeom>
              <a:avLst/>
              <a:gdLst/>
              <a:ahLst/>
              <a:cxnLst/>
              <a:rect l="l" t="t" r="r" b="b"/>
              <a:pathLst>
                <a:path w="102161" h="77983" extrusionOk="0">
                  <a:moveTo>
                    <a:pt x="94827" y="0"/>
                  </a:moveTo>
                  <a:cubicBezTo>
                    <a:pt x="82540" y="9525"/>
                    <a:pt x="63490" y="3048"/>
                    <a:pt x="62537" y="4000"/>
                  </a:cubicBezTo>
                  <a:cubicBezTo>
                    <a:pt x="48212" y="16225"/>
                    <a:pt x="33229" y="27671"/>
                    <a:pt x="17674" y="38290"/>
                  </a:cubicBezTo>
                  <a:cubicBezTo>
                    <a:pt x="10054" y="44291"/>
                    <a:pt x="-1852" y="52292"/>
                    <a:pt x="243" y="63913"/>
                  </a:cubicBezTo>
                  <a:cubicBezTo>
                    <a:pt x="4149" y="84487"/>
                    <a:pt x="37201" y="78200"/>
                    <a:pt x="49678" y="71819"/>
                  </a:cubicBezTo>
                  <a:cubicBezTo>
                    <a:pt x="62156" y="65437"/>
                    <a:pt x="72348" y="55054"/>
                    <a:pt x="84159" y="47720"/>
                  </a:cubicBezTo>
                  <a:cubicBezTo>
                    <a:pt x="92541" y="42481"/>
                    <a:pt x="100827" y="39815"/>
                    <a:pt x="102161" y="28670"/>
                  </a:cubicBezTo>
                  <a:cubicBezTo>
                    <a:pt x="101856" y="18691"/>
                    <a:pt x="99351" y="8901"/>
                    <a:pt x="9482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9" name="Google Shape;3739;p38"/>
            <p:cNvSpPr/>
            <p:nvPr/>
          </p:nvSpPr>
          <p:spPr>
            <a:xfrm>
              <a:off x="4706713" y="982355"/>
              <a:ext cx="101737" cy="53117"/>
            </a:xfrm>
            <a:custGeom>
              <a:avLst/>
              <a:gdLst/>
              <a:ahLst/>
              <a:cxnLst/>
              <a:rect l="l" t="t" r="r" b="b"/>
              <a:pathLst>
                <a:path w="101737" h="53117" extrusionOk="0">
                  <a:moveTo>
                    <a:pt x="101537" y="0"/>
                  </a:moveTo>
                  <a:cubicBezTo>
                    <a:pt x="99917" y="10192"/>
                    <a:pt x="92012" y="12954"/>
                    <a:pt x="83344" y="18193"/>
                  </a:cubicBezTo>
                  <a:cubicBezTo>
                    <a:pt x="71438" y="25622"/>
                    <a:pt x="60865" y="36385"/>
                    <a:pt x="48387" y="42672"/>
                  </a:cubicBezTo>
                  <a:cubicBezTo>
                    <a:pt x="35909" y="48958"/>
                    <a:pt x="8096" y="54292"/>
                    <a:pt x="0" y="39624"/>
                  </a:cubicBezTo>
                  <a:cubicBezTo>
                    <a:pt x="4382" y="59531"/>
                    <a:pt x="36862" y="53245"/>
                    <a:pt x="49244" y="46958"/>
                  </a:cubicBezTo>
                  <a:cubicBezTo>
                    <a:pt x="61627" y="40672"/>
                    <a:pt x="71914" y="30194"/>
                    <a:pt x="83725" y="22860"/>
                  </a:cubicBezTo>
                  <a:cubicBezTo>
                    <a:pt x="92107" y="17621"/>
                    <a:pt x="100394" y="14954"/>
                    <a:pt x="101727" y="3810"/>
                  </a:cubicBezTo>
                  <a:cubicBezTo>
                    <a:pt x="101765" y="2537"/>
                    <a:pt x="101698" y="1263"/>
                    <a:pt x="1015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0" name="Google Shape;3740;p38"/>
            <p:cNvSpPr/>
            <p:nvPr/>
          </p:nvSpPr>
          <p:spPr>
            <a:xfrm>
              <a:off x="4655133" y="923967"/>
              <a:ext cx="93585" cy="72574"/>
            </a:xfrm>
            <a:custGeom>
              <a:avLst/>
              <a:gdLst/>
              <a:ahLst/>
              <a:cxnLst/>
              <a:rect l="l" t="t" r="r" b="b"/>
              <a:pathLst>
                <a:path w="93585" h="72574" extrusionOk="0">
                  <a:moveTo>
                    <a:pt x="86251" y="0"/>
                  </a:moveTo>
                  <a:cubicBezTo>
                    <a:pt x="75011" y="9525"/>
                    <a:pt x="57676" y="4001"/>
                    <a:pt x="57200" y="4858"/>
                  </a:cubicBezTo>
                  <a:cubicBezTo>
                    <a:pt x="44141" y="16067"/>
                    <a:pt x="30434" y="26499"/>
                    <a:pt x="16147" y="36100"/>
                  </a:cubicBezTo>
                  <a:cubicBezTo>
                    <a:pt x="9194" y="41624"/>
                    <a:pt x="-1760" y="49054"/>
                    <a:pt x="240" y="59627"/>
                  </a:cubicBezTo>
                  <a:cubicBezTo>
                    <a:pt x="3764" y="78677"/>
                    <a:pt x="34054" y="72676"/>
                    <a:pt x="45484" y="66866"/>
                  </a:cubicBezTo>
                  <a:cubicBezTo>
                    <a:pt x="56914" y="61055"/>
                    <a:pt x="66248" y="51530"/>
                    <a:pt x="77012" y="44768"/>
                  </a:cubicBezTo>
                  <a:cubicBezTo>
                    <a:pt x="84727" y="40005"/>
                    <a:pt x="92347" y="37529"/>
                    <a:pt x="93585" y="27813"/>
                  </a:cubicBezTo>
                  <a:cubicBezTo>
                    <a:pt x="93195" y="18119"/>
                    <a:pt x="90690" y="8627"/>
                    <a:pt x="86251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1" name="Google Shape;3741;p38"/>
            <p:cNvSpPr/>
            <p:nvPr/>
          </p:nvSpPr>
          <p:spPr>
            <a:xfrm>
              <a:off x="4655564" y="947875"/>
              <a:ext cx="93179" cy="48581"/>
            </a:xfrm>
            <a:custGeom>
              <a:avLst/>
              <a:gdLst/>
              <a:ahLst/>
              <a:cxnLst/>
              <a:rect l="l" t="t" r="r" b="b"/>
              <a:pathLst>
                <a:path w="93179" h="48581" extrusionOk="0">
                  <a:moveTo>
                    <a:pt x="92964" y="0"/>
                  </a:moveTo>
                  <a:cubicBezTo>
                    <a:pt x="91535" y="9525"/>
                    <a:pt x="84011" y="11906"/>
                    <a:pt x="76391" y="16573"/>
                  </a:cubicBezTo>
                  <a:cubicBezTo>
                    <a:pt x="65342" y="23431"/>
                    <a:pt x="55721" y="33242"/>
                    <a:pt x="44291" y="39052"/>
                  </a:cubicBezTo>
                  <a:cubicBezTo>
                    <a:pt x="32861" y="44863"/>
                    <a:pt x="7430" y="49721"/>
                    <a:pt x="0" y="36195"/>
                  </a:cubicBezTo>
                  <a:cubicBezTo>
                    <a:pt x="4001" y="54483"/>
                    <a:pt x="33719" y="48673"/>
                    <a:pt x="45053" y="42958"/>
                  </a:cubicBezTo>
                  <a:cubicBezTo>
                    <a:pt x="56388" y="37243"/>
                    <a:pt x="65818" y="27623"/>
                    <a:pt x="76581" y="20860"/>
                  </a:cubicBezTo>
                  <a:cubicBezTo>
                    <a:pt x="84296" y="16097"/>
                    <a:pt x="91916" y="13621"/>
                    <a:pt x="93154" y="3905"/>
                  </a:cubicBezTo>
                  <a:cubicBezTo>
                    <a:pt x="93221" y="2600"/>
                    <a:pt x="93154" y="1293"/>
                    <a:pt x="9296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2" name="Google Shape;3742;p38"/>
            <p:cNvSpPr/>
            <p:nvPr/>
          </p:nvSpPr>
          <p:spPr>
            <a:xfrm>
              <a:off x="4689759" y="550206"/>
              <a:ext cx="222664" cy="383543"/>
            </a:xfrm>
            <a:custGeom>
              <a:avLst/>
              <a:gdLst/>
              <a:ahLst/>
              <a:cxnLst/>
              <a:rect l="l" t="t" r="r" b="b"/>
              <a:pathLst>
                <a:path w="222664" h="383543" extrusionOk="0">
                  <a:moveTo>
                    <a:pt x="221266" y="14097"/>
                  </a:moveTo>
                  <a:cubicBezTo>
                    <a:pt x="188014" y="18477"/>
                    <a:pt x="154200" y="13599"/>
                    <a:pt x="123539" y="0"/>
                  </a:cubicBezTo>
                  <a:cubicBezTo>
                    <a:pt x="124111" y="10287"/>
                    <a:pt x="124682" y="19050"/>
                    <a:pt x="124682" y="19050"/>
                  </a:cubicBezTo>
                  <a:cubicBezTo>
                    <a:pt x="84963" y="47625"/>
                    <a:pt x="5144" y="94488"/>
                    <a:pt x="0" y="127064"/>
                  </a:cubicBezTo>
                  <a:cubicBezTo>
                    <a:pt x="5144" y="230124"/>
                    <a:pt x="20860" y="377381"/>
                    <a:pt x="25337" y="379571"/>
                  </a:cubicBezTo>
                  <a:cubicBezTo>
                    <a:pt x="37814" y="385477"/>
                    <a:pt x="46482" y="384524"/>
                    <a:pt x="52388" y="378523"/>
                  </a:cubicBezTo>
                  <a:cubicBezTo>
                    <a:pt x="52388" y="378523"/>
                    <a:pt x="77438" y="291179"/>
                    <a:pt x="70104" y="163068"/>
                  </a:cubicBezTo>
                  <a:cubicBezTo>
                    <a:pt x="70104" y="163068"/>
                    <a:pt x="209169" y="101537"/>
                    <a:pt x="218218" y="67818"/>
                  </a:cubicBezTo>
                  <a:cubicBezTo>
                    <a:pt x="222285" y="54246"/>
                    <a:pt x="223581" y="39992"/>
                    <a:pt x="222028" y="25908"/>
                  </a:cubicBezTo>
                  <a:cubicBezTo>
                    <a:pt x="222028" y="22289"/>
                    <a:pt x="221742" y="18193"/>
                    <a:pt x="221266" y="1409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3" name="Google Shape;3743;p38"/>
            <p:cNvSpPr/>
            <p:nvPr/>
          </p:nvSpPr>
          <p:spPr>
            <a:xfrm>
              <a:off x="4750147" y="550873"/>
              <a:ext cx="221772" cy="415907"/>
            </a:xfrm>
            <a:custGeom>
              <a:avLst/>
              <a:gdLst/>
              <a:ahLst/>
              <a:cxnLst/>
              <a:rect l="l" t="t" r="r" b="b"/>
              <a:pathLst>
                <a:path w="221772" h="415907" extrusionOk="0">
                  <a:moveTo>
                    <a:pt x="207074" y="0"/>
                  </a:moveTo>
                  <a:cubicBezTo>
                    <a:pt x="180670" y="11879"/>
                    <a:pt x="151372" y="15786"/>
                    <a:pt x="122777" y="11240"/>
                  </a:cubicBezTo>
                  <a:cubicBezTo>
                    <a:pt x="122777" y="25051"/>
                    <a:pt x="124683" y="50959"/>
                    <a:pt x="124683" y="50959"/>
                  </a:cubicBezTo>
                  <a:cubicBezTo>
                    <a:pt x="84963" y="79058"/>
                    <a:pt x="5239" y="126397"/>
                    <a:pt x="0" y="158972"/>
                  </a:cubicBezTo>
                  <a:cubicBezTo>
                    <a:pt x="5239" y="262128"/>
                    <a:pt x="14859" y="411385"/>
                    <a:pt x="19050" y="413290"/>
                  </a:cubicBezTo>
                  <a:cubicBezTo>
                    <a:pt x="29956" y="417859"/>
                    <a:pt x="42463" y="416377"/>
                    <a:pt x="52007" y="409385"/>
                  </a:cubicBezTo>
                  <a:cubicBezTo>
                    <a:pt x="52007" y="409385"/>
                    <a:pt x="77058" y="323183"/>
                    <a:pt x="69818" y="195072"/>
                  </a:cubicBezTo>
                  <a:cubicBezTo>
                    <a:pt x="69818" y="192596"/>
                    <a:pt x="188976" y="133922"/>
                    <a:pt x="204026" y="118872"/>
                  </a:cubicBezTo>
                  <a:cubicBezTo>
                    <a:pt x="219075" y="103823"/>
                    <a:pt x="222123" y="80296"/>
                    <a:pt x="221742" y="58388"/>
                  </a:cubicBezTo>
                  <a:cubicBezTo>
                    <a:pt x="220914" y="38124"/>
                    <a:pt x="215922" y="18248"/>
                    <a:pt x="207074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4" name="Google Shape;3744;p38"/>
            <p:cNvSpPr/>
            <p:nvPr/>
          </p:nvSpPr>
          <p:spPr>
            <a:xfrm>
              <a:off x="4667800" y="524108"/>
              <a:ext cx="331739" cy="305664"/>
            </a:xfrm>
            <a:custGeom>
              <a:avLst/>
              <a:gdLst/>
              <a:ahLst/>
              <a:cxnLst/>
              <a:rect l="l" t="t" r="r" b="b"/>
              <a:pathLst>
                <a:path w="331739" h="305664" extrusionOk="0">
                  <a:moveTo>
                    <a:pt x="318663" y="48673"/>
                  </a:moveTo>
                  <a:cubicBezTo>
                    <a:pt x="318663" y="48673"/>
                    <a:pt x="362668" y="126682"/>
                    <a:pt x="289230" y="166783"/>
                  </a:cubicBezTo>
                  <a:cubicBezTo>
                    <a:pt x="211697" y="209169"/>
                    <a:pt x="164548" y="219075"/>
                    <a:pt x="164548" y="219075"/>
                  </a:cubicBezTo>
                  <a:lnTo>
                    <a:pt x="152928" y="221837"/>
                  </a:lnTo>
                  <a:cubicBezTo>
                    <a:pt x="156595" y="248732"/>
                    <a:pt x="156595" y="276000"/>
                    <a:pt x="152928" y="302895"/>
                  </a:cubicBezTo>
                  <a:cubicBezTo>
                    <a:pt x="152928" y="302895"/>
                    <a:pt x="97587" y="321945"/>
                    <a:pt x="27102" y="260128"/>
                  </a:cubicBezTo>
                  <a:lnTo>
                    <a:pt x="3766" y="184880"/>
                  </a:lnTo>
                  <a:lnTo>
                    <a:pt x="814" y="164592"/>
                  </a:lnTo>
                  <a:cubicBezTo>
                    <a:pt x="-1958" y="150729"/>
                    <a:pt x="2452" y="136403"/>
                    <a:pt x="12529" y="126492"/>
                  </a:cubicBezTo>
                  <a:cubicBezTo>
                    <a:pt x="29484" y="111157"/>
                    <a:pt x="83110" y="71914"/>
                    <a:pt x="116447" y="49435"/>
                  </a:cubicBezTo>
                  <a:cubicBezTo>
                    <a:pt x="149785" y="26956"/>
                    <a:pt x="176454" y="5429"/>
                    <a:pt x="176454" y="5429"/>
                  </a:cubicBezTo>
                  <a:lnTo>
                    <a:pt x="182265" y="0"/>
                  </a:lnTo>
                  <a:cubicBezTo>
                    <a:pt x="182265" y="0"/>
                    <a:pt x="221794" y="31528"/>
                    <a:pt x="294088" y="20955"/>
                  </a:cubicBezTo>
                  <a:cubicBezTo>
                    <a:pt x="303709" y="28824"/>
                    <a:pt x="312005" y="38181"/>
                    <a:pt x="318663" y="48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5" name="Google Shape;3745;p38"/>
            <p:cNvSpPr/>
            <p:nvPr/>
          </p:nvSpPr>
          <p:spPr>
            <a:xfrm>
              <a:off x="4934583" y="344330"/>
              <a:ext cx="115253" cy="404460"/>
            </a:xfrm>
            <a:custGeom>
              <a:avLst/>
              <a:gdLst/>
              <a:ahLst/>
              <a:cxnLst/>
              <a:rect l="l" t="t" r="r" b="b"/>
              <a:pathLst>
                <a:path w="115253" h="404460" extrusionOk="0">
                  <a:moveTo>
                    <a:pt x="8160" y="344370"/>
                  </a:moveTo>
                  <a:cubicBezTo>
                    <a:pt x="14904" y="338294"/>
                    <a:pt x="22029" y="332663"/>
                    <a:pt x="29496" y="327511"/>
                  </a:cubicBezTo>
                  <a:cubicBezTo>
                    <a:pt x="37392" y="323547"/>
                    <a:pt x="44622" y="318373"/>
                    <a:pt x="50927" y="312175"/>
                  </a:cubicBezTo>
                  <a:cubicBezTo>
                    <a:pt x="57690" y="305413"/>
                    <a:pt x="67691" y="277123"/>
                    <a:pt x="72930" y="249501"/>
                  </a:cubicBezTo>
                  <a:cubicBezTo>
                    <a:pt x="77683" y="218583"/>
                    <a:pt x="77140" y="187081"/>
                    <a:pt x="71311" y="156346"/>
                  </a:cubicBezTo>
                  <a:cubicBezTo>
                    <a:pt x="62186" y="119587"/>
                    <a:pt x="49851" y="83699"/>
                    <a:pt x="34449" y="49095"/>
                  </a:cubicBezTo>
                  <a:cubicBezTo>
                    <a:pt x="24924" y="28330"/>
                    <a:pt x="30163" y="15757"/>
                    <a:pt x="39116" y="6518"/>
                  </a:cubicBezTo>
                  <a:cubicBezTo>
                    <a:pt x="49594" y="-4245"/>
                    <a:pt x="60548" y="-3959"/>
                    <a:pt x="73026" y="24997"/>
                  </a:cubicBezTo>
                  <a:cubicBezTo>
                    <a:pt x="90609" y="65456"/>
                    <a:pt x="103610" y="107756"/>
                    <a:pt x="111792" y="151108"/>
                  </a:cubicBezTo>
                  <a:cubicBezTo>
                    <a:pt x="116821" y="182699"/>
                    <a:pt x="116364" y="214919"/>
                    <a:pt x="110459" y="246358"/>
                  </a:cubicBezTo>
                  <a:cubicBezTo>
                    <a:pt x="105277" y="273851"/>
                    <a:pt x="96809" y="300618"/>
                    <a:pt x="85218" y="326082"/>
                  </a:cubicBezTo>
                  <a:cubicBezTo>
                    <a:pt x="81979" y="333511"/>
                    <a:pt x="81407" y="339798"/>
                    <a:pt x="76931" y="354657"/>
                  </a:cubicBezTo>
                  <a:cubicBezTo>
                    <a:pt x="72673" y="369631"/>
                    <a:pt x="64862" y="383357"/>
                    <a:pt x="54166" y="394662"/>
                  </a:cubicBezTo>
                  <a:cubicBezTo>
                    <a:pt x="44641" y="403520"/>
                    <a:pt x="39783" y="405235"/>
                    <a:pt x="37116" y="404187"/>
                  </a:cubicBezTo>
                  <a:cubicBezTo>
                    <a:pt x="34449" y="403139"/>
                    <a:pt x="34068" y="399329"/>
                    <a:pt x="37973" y="394662"/>
                  </a:cubicBezTo>
                  <a:cubicBezTo>
                    <a:pt x="44631" y="387879"/>
                    <a:pt x="50051" y="379980"/>
                    <a:pt x="53976" y="371326"/>
                  </a:cubicBezTo>
                  <a:cubicBezTo>
                    <a:pt x="53976" y="371326"/>
                    <a:pt x="45974" y="381708"/>
                    <a:pt x="40640" y="387518"/>
                  </a:cubicBezTo>
                  <a:cubicBezTo>
                    <a:pt x="35887" y="392688"/>
                    <a:pt x="30430" y="397176"/>
                    <a:pt x="24448" y="400853"/>
                  </a:cubicBezTo>
                  <a:cubicBezTo>
                    <a:pt x="18638" y="404377"/>
                    <a:pt x="9494" y="400282"/>
                    <a:pt x="13304" y="395614"/>
                  </a:cubicBezTo>
                  <a:cubicBezTo>
                    <a:pt x="17114" y="390947"/>
                    <a:pt x="21305" y="388280"/>
                    <a:pt x="29115" y="379612"/>
                  </a:cubicBezTo>
                  <a:cubicBezTo>
                    <a:pt x="33306" y="375022"/>
                    <a:pt x="36926" y="369936"/>
                    <a:pt x="39878" y="364468"/>
                  </a:cubicBezTo>
                  <a:cubicBezTo>
                    <a:pt x="34335" y="369996"/>
                    <a:pt x="28344" y="375060"/>
                    <a:pt x="21971" y="379612"/>
                  </a:cubicBezTo>
                  <a:cubicBezTo>
                    <a:pt x="17047" y="383554"/>
                    <a:pt x="11094" y="386000"/>
                    <a:pt x="4827" y="386661"/>
                  </a:cubicBezTo>
                  <a:cubicBezTo>
                    <a:pt x="1588" y="386661"/>
                    <a:pt x="-2889" y="382851"/>
                    <a:pt x="2540" y="377707"/>
                  </a:cubicBezTo>
                  <a:cubicBezTo>
                    <a:pt x="10370" y="372249"/>
                    <a:pt x="17504" y="365851"/>
                    <a:pt x="23781" y="358657"/>
                  </a:cubicBezTo>
                  <a:cubicBezTo>
                    <a:pt x="29687" y="351133"/>
                    <a:pt x="32735" y="345037"/>
                    <a:pt x="30830" y="345132"/>
                  </a:cubicBezTo>
                  <a:cubicBezTo>
                    <a:pt x="28925" y="345227"/>
                    <a:pt x="25781" y="349990"/>
                    <a:pt x="18257" y="353419"/>
                  </a:cubicBezTo>
                  <a:cubicBezTo>
                    <a:pt x="10732" y="356848"/>
                    <a:pt x="1969" y="355705"/>
                    <a:pt x="445" y="351514"/>
                  </a:cubicBezTo>
                  <a:cubicBezTo>
                    <a:pt x="-1079" y="347323"/>
                    <a:pt x="1302" y="348847"/>
                    <a:pt x="8160" y="34437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6" name="Google Shape;3746;p38"/>
            <p:cNvSpPr/>
            <p:nvPr/>
          </p:nvSpPr>
          <p:spPr>
            <a:xfrm>
              <a:off x="4957330" y="339243"/>
              <a:ext cx="69518" cy="88698"/>
            </a:xfrm>
            <a:custGeom>
              <a:avLst/>
              <a:gdLst/>
              <a:ahLst/>
              <a:cxnLst/>
              <a:rect l="l" t="t" r="r" b="b"/>
              <a:pathLst>
                <a:path w="69518" h="88698" extrusionOk="0">
                  <a:moveTo>
                    <a:pt x="69519" y="69040"/>
                  </a:moveTo>
                  <a:cubicBezTo>
                    <a:pt x="69519" y="69040"/>
                    <a:pt x="42848" y="92757"/>
                    <a:pt x="13130" y="88090"/>
                  </a:cubicBezTo>
                  <a:lnTo>
                    <a:pt x="1320" y="38179"/>
                  </a:lnTo>
                  <a:cubicBezTo>
                    <a:pt x="1320" y="38179"/>
                    <a:pt x="-6491" y="11985"/>
                    <a:pt x="15893" y="2079"/>
                  </a:cubicBezTo>
                  <a:cubicBezTo>
                    <a:pt x="38277" y="-7827"/>
                    <a:pt x="59898" y="18177"/>
                    <a:pt x="69519" y="6904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7" name="Google Shape;3747;p38"/>
            <p:cNvSpPr/>
            <p:nvPr/>
          </p:nvSpPr>
          <p:spPr>
            <a:xfrm>
              <a:off x="4820537" y="320915"/>
              <a:ext cx="59626" cy="62603"/>
            </a:xfrm>
            <a:custGeom>
              <a:avLst/>
              <a:gdLst/>
              <a:ahLst/>
              <a:cxnLst/>
              <a:rect l="l" t="t" r="r" b="b"/>
              <a:pathLst>
                <a:path w="59626" h="62603" extrusionOk="0">
                  <a:moveTo>
                    <a:pt x="59627" y="405"/>
                  </a:moveTo>
                  <a:cubicBezTo>
                    <a:pt x="59627" y="405"/>
                    <a:pt x="31052" y="-8358"/>
                    <a:pt x="0" y="55650"/>
                  </a:cubicBezTo>
                  <a:lnTo>
                    <a:pt x="11430" y="62603"/>
                  </a:lnTo>
                  <a:cubicBezTo>
                    <a:pt x="25775" y="40593"/>
                    <a:pt x="41891" y="19791"/>
                    <a:pt x="59627" y="40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8" name="Google Shape;3748;p38"/>
            <p:cNvSpPr/>
            <p:nvPr/>
          </p:nvSpPr>
          <p:spPr>
            <a:xfrm>
              <a:off x="2491198" y="3393133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6" y="222885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9" name="Google Shape;3749;p38"/>
            <p:cNvSpPr/>
            <p:nvPr/>
          </p:nvSpPr>
          <p:spPr>
            <a:xfrm>
              <a:off x="2797046" y="3214634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6" y="222790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0" name="Google Shape;3750;p38"/>
            <p:cNvSpPr/>
            <p:nvPr/>
          </p:nvSpPr>
          <p:spPr>
            <a:xfrm>
              <a:off x="2911632" y="2431203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1" name="Google Shape;3751;p38"/>
            <p:cNvSpPr/>
            <p:nvPr/>
          </p:nvSpPr>
          <p:spPr>
            <a:xfrm>
              <a:off x="2911632" y="2542645"/>
              <a:ext cx="192976" cy="830294"/>
            </a:xfrm>
            <a:custGeom>
              <a:avLst/>
              <a:gdLst/>
              <a:ahLst/>
              <a:cxnLst/>
              <a:rect l="l" t="t" r="r" b="b"/>
              <a:pathLst>
                <a:path w="192976" h="830294" extrusionOk="0">
                  <a:moveTo>
                    <a:pt x="192977" y="830294"/>
                  </a:moveTo>
                  <a:lnTo>
                    <a:pt x="0" y="718852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830294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2" name="Google Shape;3752;p38"/>
            <p:cNvSpPr/>
            <p:nvPr/>
          </p:nvSpPr>
          <p:spPr>
            <a:xfrm>
              <a:off x="3104608" y="2542645"/>
              <a:ext cx="192976" cy="830294"/>
            </a:xfrm>
            <a:custGeom>
              <a:avLst/>
              <a:gdLst/>
              <a:ahLst/>
              <a:cxnLst/>
              <a:rect l="l" t="t" r="r" b="b"/>
              <a:pathLst>
                <a:path w="192976" h="830294" extrusionOk="0">
                  <a:moveTo>
                    <a:pt x="192977" y="718852"/>
                  </a:moveTo>
                  <a:lnTo>
                    <a:pt x="0" y="830294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718852"/>
                  </a:lnTo>
                  <a:close/>
                </a:path>
              </a:pathLst>
            </a:custGeom>
            <a:solidFill>
              <a:srgbClr val="3E7E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3" name="Google Shape;3753;p38"/>
            <p:cNvSpPr/>
            <p:nvPr/>
          </p:nvSpPr>
          <p:spPr>
            <a:xfrm>
              <a:off x="2622167" y="2797249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6" y="222790"/>
                  </a:moveTo>
                  <a:lnTo>
                    <a:pt x="0" y="111347"/>
                  </a:lnTo>
                  <a:lnTo>
                    <a:pt x="192976" y="0"/>
                  </a:lnTo>
                  <a:lnTo>
                    <a:pt x="385953" y="111347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4" name="Google Shape;3754;p38"/>
            <p:cNvSpPr/>
            <p:nvPr/>
          </p:nvSpPr>
          <p:spPr>
            <a:xfrm>
              <a:off x="2622167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5" name="Google Shape;3755;p38"/>
            <p:cNvSpPr/>
            <p:nvPr/>
          </p:nvSpPr>
          <p:spPr>
            <a:xfrm>
              <a:off x="2622167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6" name="Google Shape;3756;p38"/>
            <p:cNvSpPr/>
            <p:nvPr/>
          </p:nvSpPr>
          <p:spPr>
            <a:xfrm>
              <a:off x="2815143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7" y="519113"/>
                  </a:moveTo>
                  <a:lnTo>
                    <a:pt x="0" y="630555"/>
                  </a:lnTo>
                  <a:lnTo>
                    <a:pt x="0" y="111443"/>
                  </a:lnTo>
                  <a:lnTo>
                    <a:pt x="192977" y="0"/>
                  </a:lnTo>
                  <a:lnTo>
                    <a:pt x="192977" y="519113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7" name="Google Shape;3757;p38"/>
            <p:cNvSpPr/>
            <p:nvPr/>
          </p:nvSpPr>
          <p:spPr>
            <a:xfrm>
              <a:off x="2244025" y="3539151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8" name="Google Shape;3758;p38"/>
            <p:cNvSpPr/>
            <p:nvPr/>
          </p:nvSpPr>
          <p:spPr>
            <a:xfrm>
              <a:off x="2313938" y="3177773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7" y="222790"/>
                  </a:moveTo>
                  <a:lnTo>
                    <a:pt x="0" y="111347"/>
                  </a:lnTo>
                  <a:lnTo>
                    <a:pt x="192977" y="0"/>
                  </a:lnTo>
                  <a:lnTo>
                    <a:pt x="385953" y="111347"/>
                  </a:lnTo>
                  <a:lnTo>
                    <a:pt x="192977" y="222790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9" name="Google Shape;3759;p38"/>
            <p:cNvSpPr/>
            <p:nvPr/>
          </p:nvSpPr>
          <p:spPr>
            <a:xfrm>
              <a:off x="2313938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0" name="Google Shape;3760;p38"/>
            <p:cNvSpPr/>
            <p:nvPr/>
          </p:nvSpPr>
          <p:spPr>
            <a:xfrm>
              <a:off x="2313938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1" name="Google Shape;3761;p38"/>
            <p:cNvSpPr/>
            <p:nvPr/>
          </p:nvSpPr>
          <p:spPr>
            <a:xfrm>
              <a:off x="2506915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2" name="Google Shape;3762;p38"/>
            <p:cNvSpPr/>
            <p:nvPr/>
          </p:nvSpPr>
          <p:spPr>
            <a:xfrm>
              <a:off x="2506915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000000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3" name="Google Shape;3763;p38"/>
            <p:cNvSpPr/>
            <p:nvPr/>
          </p:nvSpPr>
          <p:spPr>
            <a:xfrm>
              <a:off x="3217241" y="3786325"/>
              <a:ext cx="1277540" cy="681323"/>
            </a:xfrm>
            <a:custGeom>
              <a:avLst/>
              <a:gdLst/>
              <a:ahLst/>
              <a:cxnLst/>
              <a:rect l="l" t="t" r="r" b="b"/>
              <a:pathLst>
                <a:path w="1277540" h="681323" extrusionOk="0">
                  <a:moveTo>
                    <a:pt x="1277541" y="681323"/>
                  </a:moveTo>
                  <a:lnTo>
                    <a:pt x="1153716" y="503015"/>
                  </a:lnTo>
                  <a:lnTo>
                    <a:pt x="1093708" y="476155"/>
                  </a:lnTo>
                  <a:cubicBezTo>
                    <a:pt x="1048160" y="465620"/>
                    <a:pt x="1001582" y="460258"/>
                    <a:pt x="954834" y="460153"/>
                  </a:cubicBezTo>
                  <a:cubicBezTo>
                    <a:pt x="898922" y="516541"/>
                    <a:pt x="546306" y="531590"/>
                    <a:pt x="406289" y="462058"/>
                  </a:cubicBezTo>
                  <a:cubicBezTo>
                    <a:pt x="247507" y="383191"/>
                    <a:pt x="164259" y="286893"/>
                    <a:pt x="138351" y="227933"/>
                  </a:cubicBezTo>
                  <a:cubicBezTo>
                    <a:pt x="92250" y="123158"/>
                    <a:pt x="180165" y="0"/>
                    <a:pt x="180165" y="0"/>
                  </a:cubicBezTo>
                  <a:cubicBezTo>
                    <a:pt x="-60055" y="138684"/>
                    <a:pt x="-60055" y="364427"/>
                    <a:pt x="180165" y="503111"/>
                  </a:cubicBezTo>
                  <a:cubicBezTo>
                    <a:pt x="405336" y="633127"/>
                    <a:pt x="762905" y="641223"/>
                    <a:pt x="1004649" y="527495"/>
                  </a:cubicBezTo>
                  <a:lnTo>
                    <a:pt x="1004649" y="52749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4" name="Google Shape;3764;p38"/>
            <p:cNvSpPr/>
            <p:nvPr/>
          </p:nvSpPr>
          <p:spPr>
            <a:xfrm>
              <a:off x="4341906" y="4346681"/>
              <a:ext cx="972788" cy="561593"/>
            </a:xfrm>
            <a:custGeom>
              <a:avLst/>
              <a:gdLst/>
              <a:ahLst/>
              <a:cxnLst/>
              <a:rect l="l" t="t" r="r" b="b"/>
              <a:pathLst>
                <a:path w="972788" h="561593" extrusionOk="0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80060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5" name="Google Shape;3765;p38"/>
            <p:cNvSpPr/>
            <p:nvPr/>
          </p:nvSpPr>
          <p:spPr>
            <a:xfrm>
              <a:off x="3246959" y="3638497"/>
              <a:ext cx="1231677" cy="711112"/>
            </a:xfrm>
            <a:custGeom>
              <a:avLst/>
              <a:gdLst/>
              <a:ahLst/>
              <a:cxnLst/>
              <a:rect l="l" t="t" r="r" b="b"/>
              <a:pathLst>
                <a:path w="1231677" h="711112" extrusionOk="0">
                  <a:moveTo>
                    <a:pt x="180165" y="607029"/>
                  </a:moveTo>
                  <a:cubicBezTo>
                    <a:pt x="-60055" y="468344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344"/>
                    <a:pt x="1051512" y="607029"/>
                  </a:cubicBezTo>
                  <a:cubicBezTo>
                    <a:pt x="811292" y="745713"/>
                    <a:pt x="420386" y="745903"/>
                    <a:pt x="180165" y="607029"/>
                  </a:cubicBezTo>
                  <a:close/>
                  <a:moveTo>
                    <a:pt x="945213" y="165354"/>
                  </a:moveTo>
                  <a:cubicBezTo>
                    <a:pt x="763572" y="60579"/>
                    <a:pt x="468011" y="60579"/>
                    <a:pt x="286464" y="165354"/>
                  </a:cubicBezTo>
                  <a:cubicBezTo>
                    <a:pt x="104918" y="270129"/>
                    <a:pt x="104823" y="441103"/>
                    <a:pt x="286464" y="545878"/>
                  </a:cubicBezTo>
                  <a:cubicBezTo>
                    <a:pt x="468106" y="650653"/>
                    <a:pt x="763572" y="650653"/>
                    <a:pt x="945213" y="545878"/>
                  </a:cubicBezTo>
                  <a:cubicBezTo>
                    <a:pt x="1126855" y="441103"/>
                    <a:pt x="1126855" y="270224"/>
                    <a:pt x="945213" y="16535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6" name="Google Shape;3766;p38"/>
            <p:cNvSpPr/>
            <p:nvPr/>
          </p:nvSpPr>
          <p:spPr>
            <a:xfrm>
              <a:off x="3247293" y="3898053"/>
              <a:ext cx="108013" cy="106584"/>
            </a:xfrm>
            <a:custGeom>
              <a:avLst/>
              <a:gdLst/>
              <a:ahLst/>
              <a:cxnLst/>
              <a:rect l="l" t="t" r="r" b="b"/>
              <a:pathLst>
                <a:path w="108013" h="106584" extrusionOk="0">
                  <a:moveTo>
                    <a:pt x="0" y="106585"/>
                  </a:moveTo>
                  <a:lnTo>
                    <a:pt x="0" y="0"/>
                  </a:lnTo>
                  <a:lnTo>
                    <a:pt x="108013" y="53245"/>
                  </a:lnTo>
                  <a:lnTo>
                    <a:pt x="0" y="1065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7" name="Google Shape;3767;p38"/>
            <p:cNvSpPr/>
            <p:nvPr/>
          </p:nvSpPr>
          <p:spPr>
            <a:xfrm>
              <a:off x="3553141" y="4166849"/>
              <a:ext cx="622063" cy="123348"/>
            </a:xfrm>
            <a:custGeom>
              <a:avLst/>
              <a:gdLst/>
              <a:ahLst/>
              <a:cxnLst/>
              <a:rect l="l" t="t" r="r" b="b"/>
              <a:pathLst>
                <a:path w="622063" h="123348" extrusionOk="0">
                  <a:moveTo>
                    <a:pt x="0" y="13525"/>
                  </a:moveTo>
                  <a:cubicBezTo>
                    <a:pt x="4381" y="18955"/>
                    <a:pt x="19812" y="123349"/>
                    <a:pt x="327470" y="123349"/>
                  </a:cubicBezTo>
                  <a:cubicBezTo>
                    <a:pt x="635127" y="123349"/>
                    <a:pt x="621983" y="0"/>
                    <a:pt x="621983" y="0"/>
                  </a:cubicBezTo>
                  <a:cubicBezTo>
                    <a:pt x="621983" y="0"/>
                    <a:pt x="331851" y="39910"/>
                    <a:pt x="327470" y="39910"/>
                  </a:cubicBezTo>
                  <a:cubicBezTo>
                    <a:pt x="323088" y="39910"/>
                    <a:pt x="0" y="13525"/>
                    <a:pt x="0" y="13525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8" name="Google Shape;3768;p38"/>
            <p:cNvSpPr/>
            <p:nvPr/>
          </p:nvSpPr>
          <p:spPr>
            <a:xfrm>
              <a:off x="4390007" y="3898053"/>
              <a:ext cx="88582" cy="95916"/>
            </a:xfrm>
            <a:custGeom>
              <a:avLst/>
              <a:gdLst/>
              <a:ahLst/>
              <a:cxnLst/>
              <a:rect l="l" t="t" r="r" b="b"/>
              <a:pathLst>
                <a:path w="88582" h="95916" extrusionOk="0">
                  <a:moveTo>
                    <a:pt x="88583" y="0"/>
                  </a:moveTo>
                  <a:lnTo>
                    <a:pt x="88583" y="95917"/>
                  </a:lnTo>
                  <a:lnTo>
                    <a:pt x="0" y="39433"/>
                  </a:lnTo>
                  <a:lnTo>
                    <a:pt x="88583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9" name="Google Shape;3769;p38"/>
            <p:cNvSpPr/>
            <p:nvPr/>
          </p:nvSpPr>
          <p:spPr>
            <a:xfrm>
              <a:off x="3582763" y="3612208"/>
              <a:ext cx="550640" cy="90297"/>
            </a:xfrm>
            <a:custGeom>
              <a:avLst/>
              <a:gdLst/>
              <a:ahLst/>
              <a:cxnLst/>
              <a:rect l="l" t="t" r="r" b="b"/>
              <a:pathLst>
                <a:path w="550640" h="90297" extrusionOk="0">
                  <a:moveTo>
                    <a:pt x="0" y="53816"/>
                  </a:moveTo>
                  <a:cubicBezTo>
                    <a:pt x="89316" y="19079"/>
                    <a:pt x="184204" y="838"/>
                    <a:pt x="280035" y="0"/>
                  </a:cubicBezTo>
                  <a:cubicBezTo>
                    <a:pt x="373275" y="295"/>
                    <a:pt x="465430" y="19984"/>
                    <a:pt x="550640" y="57817"/>
                  </a:cubicBezTo>
                  <a:lnTo>
                    <a:pt x="531114" y="90297"/>
                  </a:lnTo>
                  <a:lnTo>
                    <a:pt x="16764" y="902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0" name="Google Shape;3770;p38"/>
            <p:cNvSpPr/>
            <p:nvPr/>
          </p:nvSpPr>
          <p:spPr>
            <a:xfrm>
              <a:off x="3404265" y="3670120"/>
              <a:ext cx="917257" cy="529590"/>
            </a:xfrm>
            <a:custGeom>
              <a:avLst/>
              <a:gdLst/>
              <a:ahLst/>
              <a:cxnLst/>
              <a:rect l="l" t="t" r="r" b="b"/>
              <a:pathLst>
                <a:path w="917257" h="529590" extrusionOk="0">
                  <a:moveTo>
                    <a:pt x="917258" y="264795"/>
                  </a:moveTo>
                  <a:cubicBezTo>
                    <a:pt x="917258" y="411037"/>
                    <a:pt x="711922" y="529590"/>
                    <a:pt x="458629" y="529590"/>
                  </a:cubicBezTo>
                  <a:cubicBezTo>
                    <a:pt x="205335" y="529590"/>
                    <a:pt x="0" y="411037"/>
                    <a:pt x="0" y="264795"/>
                  </a:cubicBezTo>
                  <a:cubicBezTo>
                    <a:pt x="0" y="118553"/>
                    <a:pt x="205335" y="0"/>
                    <a:pt x="458629" y="0"/>
                  </a:cubicBezTo>
                  <a:cubicBezTo>
                    <a:pt x="711923" y="0"/>
                    <a:pt x="917258" y="118553"/>
                    <a:pt x="917258" y="264795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1" name="Google Shape;3771;p38"/>
            <p:cNvSpPr/>
            <p:nvPr/>
          </p:nvSpPr>
          <p:spPr>
            <a:xfrm>
              <a:off x="3246959" y="3542485"/>
              <a:ext cx="1231677" cy="711136"/>
            </a:xfrm>
            <a:custGeom>
              <a:avLst/>
              <a:gdLst/>
              <a:ahLst/>
              <a:cxnLst/>
              <a:rect l="l" t="t" r="r" b="b"/>
              <a:pathLst>
                <a:path w="1231677" h="711136" extrusionOk="0">
                  <a:moveTo>
                    <a:pt x="180165" y="607124"/>
                  </a:moveTo>
                  <a:cubicBezTo>
                    <a:pt x="-60055" y="468440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440"/>
                    <a:pt x="1051512" y="607124"/>
                  </a:cubicBezTo>
                  <a:cubicBezTo>
                    <a:pt x="811292" y="745808"/>
                    <a:pt x="420386" y="745808"/>
                    <a:pt x="180165" y="607124"/>
                  </a:cubicBezTo>
                  <a:close/>
                  <a:moveTo>
                    <a:pt x="945213" y="165640"/>
                  </a:moveTo>
                  <a:cubicBezTo>
                    <a:pt x="763572" y="60865"/>
                    <a:pt x="468011" y="60865"/>
                    <a:pt x="286464" y="165640"/>
                  </a:cubicBezTo>
                  <a:cubicBezTo>
                    <a:pt x="104918" y="270415"/>
                    <a:pt x="104823" y="441198"/>
                    <a:pt x="286464" y="546068"/>
                  </a:cubicBezTo>
                  <a:cubicBezTo>
                    <a:pt x="468106" y="650939"/>
                    <a:pt x="763572" y="650843"/>
                    <a:pt x="945213" y="546068"/>
                  </a:cubicBezTo>
                  <a:cubicBezTo>
                    <a:pt x="1126855" y="441293"/>
                    <a:pt x="1126855" y="270415"/>
                    <a:pt x="945213" y="165640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2" name="Google Shape;3772;p38"/>
            <p:cNvSpPr/>
            <p:nvPr/>
          </p:nvSpPr>
          <p:spPr>
            <a:xfrm>
              <a:off x="4233892" y="4110556"/>
              <a:ext cx="329469" cy="191071"/>
            </a:xfrm>
            <a:custGeom>
              <a:avLst/>
              <a:gdLst/>
              <a:ahLst/>
              <a:cxnLst/>
              <a:rect l="l" t="t" r="r" b="b"/>
              <a:pathLst>
                <a:path w="329469" h="191071" extrusionOk="0">
                  <a:moveTo>
                    <a:pt x="208407" y="191071"/>
                  </a:moveTo>
                  <a:lnTo>
                    <a:pt x="0" y="69818"/>
                  </a:lnTo>
                  <a:lnTo>
                    <a:pt x="121063" y="0"/>
                  </a:lnTo>
                  <a:lnTo>
                    <a:pt x="329470" y="121158"/>
                  </a:lnTo>
                  <a:lnTo>
                    <a:pt x="208407" y="19107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3" name="Google Shape;3773;p38"/>
            <p:cNvSpPr/>
            <p:nvPr/>
          </p:nvSpPr>
          <p:spPr>
            <a:xfrm>
              <a:off x="4234083" y="4180469"/>
              <a:ext cx="208216" cy="217741"/>
            </a:xfrm>
            <a:custGeom>
              <a:avLst/>
              <a:gdLst/>
              <a:ahLst/>
              <a:cxnLst/>
              <a:rect l="l" t="t" r="r" b="b"/>
              <a:pathLst>
                <a:path w="208216" h="217741" extrusionOk="0">
                  <a:moveTo>
                    <a:pt x="208217" y="217742"/>
                  </a:moveTo>
                  <a:lnTo>
                    <a:pt x="0" y="97250"/>
                  </a:lnTo>
                  <a:lnTo>
                    <a:pt x="0" y="0"/>
                  </a:lnTo>
                  <a:lnTo>
                    <a:pt x="208217" y="120491"/>
                  </a:lnTo>
                  <a:lnTo>
                    <a:pt x="208217" y="2177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4" name="Google Shape;3774;p38"/>
            <p:cNvSpPr/>
            <p:nvPr/>
          </p:nvSpPr>
          <p:spPr>
            <a:xfrm>
              <a:off x="4368385" y="4248383"/>
              <a:ext cx="831437" cy="643127"/>
            </a:xfrm>
            <a:custGeom>
              <a:avLst/>
              <a:gdLst/>
              <a:ahLst/>
              <a:cxnLst/>
              <a:rect l="l" t="t" r="r" b="b"/>
              <a:pathLst>
                <a:path w="831437" h="643127" extrusionOk="0">
                  <a:moveTo>
                    <a:pt x="831437" y="643128"/>
                  </a:moveTo>
                  <a:lnTo>
                    <a:pt x="0" y="163068"/>
                  </a:lnTo>
                  <a:lnTo>
                    <a:pt x="0" y="0"/>
                  </a:lnTo>
                  <a:lnTo>
                    <a:pt x="831437" y="480060"/>
                  </a:lnTo>
                  <a:lnTo>
                    <a:pt x="831437" y="64312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5" name="Google Shape;3775;p38"/>
            <p:cNvSpPr/>
            <p:nvPr/>
          </p:nvSpPr>
          <p:spPr>
            <a:xfrm>
              <a:off x="4368385" y="4166944"/>
              <a:ext cx="972788" cy="561593"/>
            </a:xfrm>
            <a:custGeom>
              <a:avLst/>
              <a:gdLst/>
              <a:ahLst/>
              <a:cxnLst/>
              <a:rect l="l" t="t" r="r" b="b"/>
              <a:pathLst>
                <a:path w="972788" h="561593" extrusionOk="0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79965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39405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6" name="Google Shape;3776;p38"/>
            <p:cNvSpPr/>
            <p:nvPr/>
          </p:nvSpPr>
          <p:spPr>
            <a:xfrm>
              <a:off x="5199823" y="4646908"/>
              <a:ext cx="141350" cy="244601"/>
            </a:xfrm>
            <a:custGeom>
              <a:avLst/>
              <a:gdLst/>
              <a:ahLst/>
              <a:cxnLst/>
              <a:rect l="l" t="t" r="r" b="b"/>
              <a:pathLst>
                <a:path w="141350" h="244601" extrusionOk="0">
                  <a:moveTo>
                    <a:pt x="0" y="244602"/>
                  </a:moveTo>
                  <a:cubicBezTo>
                    <a:pt x="8572" y="243650"/>
                    <a:pt x="141351" y="165068"/>
                    <a:pt x="141351" y="165068"/>
                  </a:cubicBezTo>
                  <a:lnTo>
                    <a:pt x="141351" y="0"/>
                  </a:lnTo>
                  <a:lnTo>
                    <a:pt x="95" y="81629"/>
                  </a:lnTo>
                  <a:close/>
                </a:path>
              </a:pathLst>
            </a:custGeom>
            <a:solidFill>
              <a:srgbClr val="2327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7" name="Google Shape;3777;p38"/>
            <p:cNvSpPr/>
            <p:nvPr/>
          </p:nvSpPr>
          <p:spPr>
            <a:xfrm>
              <a:off x="2764672" y="2500358"/>
              <a:ext cx="158537" cy="311524"/>
            </a:xfrm>
            <a:custGeom>
              <a:avLst/>
              <a:gdLst/>
              <a:ahLst/>
              <a:cxnLst/>
              <a:rect l="l" t="t" r="r" b="b"/>
              <a:pathLst>
                <a:path w="158537" h="311524" extrusionOk="0">
                  <a:moveTo>
                    <a:pt x="67807" y="240979"/>
                  </a:moveTo>
                  <a:cubicBezTo>
                    <a:pt x="81791" y="265992"/>
                    <a:pt x="98811" y="289195"/>
                    <a:pt x="118480" y="310035"/>
                  </a:cubicBezTo>
                  <a:cubicBezTo>
                    <a:pt x="124004" y="316417"/>
                    <a:pt x="166105" y="300510"/>
                    <a:pt x="157342" y="295748"/>
                  </a:cubicBezTo>
                  <a:cubicBezTo>
                    <a:pt x="148579" y="290985"/>
                    <a:pt x="120861" y="252695"/>
                    <a:pt x="107050" y="227073"/>
                  </a:cubicBezTo>
                  <a:cubicBezTo>
                    <a:pt x="95443" y="196383"/>
                    <a:pt x="85585" y="165055"/>
                    <a:pt x="77522" y="133251"/>
                  </a:cubicBezTo>
                  <a:cubicBezTo>
                    <a:pt x="68855" y="101819"/>
                    <a:pt x="61330" y="55718"/>
                    <a:pt x="55043" y="34001"/>
                  </a:cubicBezTo>
                  <a:cubicBezTo>
                    <a:pt x="51648" y="17665"/>
                    <a:pt x="39025" y="4826"/>
                    <a:pt x="22754" y="1140"/>
                  </a:cubicBezTo>
                  <a:cubicBezTo>
                    <a:pt x="7514" y="-2385"/>
                    <a:pt x="-2297" y="1806"/>
                    <a:pt x="465" y="20190"/>
                  </a:cubicBezTo>
                  <a:cubicBezTo>
                    <a:pt x="5323" y="52384"/>
                    <a:pt x="30564" y="177638"/>
                    <a:pt x="67807" y="24097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8" name="Google Shape;3778;p38"/>
            <p:cNvSpPr/>
            <p:nvPr/>
          </p:nvSpPr>
          <p:spPr>
            <a:xfrm>
              <a:off x="2800168" y="3231875"/>
              <a:ext cx="108892" cy="84472"/>
            </a:xfrm>
            <a:custGeom>
              <a:avLst/>
              <a:gdLst/>
              <a:ahLst/>
              <a:cxnLst/>
              <a:rect l="l" t="t" r="r" b="b"/>
              <a:pathLst>
                <a:path w="108892" h="84472" extrusionOk="0">
                  <a:moveTo>
                    <a:pt x="8117" y="0"/>
                  </a:moveTo>
                  <a:cubicBezTo>
                    <a:pt x="21166" y="10668"/>
                    <a:pt x="40502" y="953"/>
                    <a:pt x="41455" y="1905"/>
                  </a:cubicBezTo>
                  <a:cubicBezTo>
                    <a:pt x="56774" y="16173"/>
                    <a:pt x="72863" y="29594"/>
                    <a:pt x="89651" y="42101"/>
                  </a:cubicBezTo>
                  <a:cubicBezTo>
                    <a:pt x="97843" y="48482"/>
                    <a:pt x="110606" y="57055"/>
                    <a:pt x="108701" y="69437"/>
                  </a:cubicBezTo>
                  <a:cubicBezTo>
                    <a:pt x="104605" y="91440"/>
                    <a:pt x="69363" y="84677"/>
                    <a:pt x="56028" y="77914"/>
                  </a:cubicBezTo>
                  <a:cubicBezTo>
                    <a:pt x="42693" y="71152"/>
                    <a:pt x="31834" y="60007"/>
                    <a:pt x="19261" y="52197"/>
                  </a:cubicBezTo>
                  <a:cubicBezTo>
                    <a:pt x="10308" y="46577"/>
                    <a:pt x="1450" y="43720"/>
                    <a:pt x="211" y="32385"/>
                  </a:cubicBezTo>
                  <a:cubicBezTo>
                    <a:pt x="-1313" y="25622"/>
                    <a:pt x="5831" y="0"/>
                    <a:pt x="811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9" name="Google Shape;3779;p38"/>
            <p:cNvSpPr/>
            <p:nvPr/>
          </p:nvSpPr>
          <p:spPr>
            <a:xfrm>
              <a:off x="2799603" y="3259783"/>
              <a:ext cx="108313" cy="56238"/>
            </a:xfrm>
            <a:custGeom>
              <a:avLst/>
              <a:gdLst/>
              <a:ahLst/>
              <a:cxnLst/>
              <a:rect l="l" t="t" r="r" b="b"/>
              <a:pathLst>
                <a:path w="108313" h="56238" extrusionOk="0">
                  <a:moveTo>
                    <a:pt x="300" y="0"/>
                  </a:moveTo>
                  <a:cubicBezTo>
                    <a:pt x="2015" y="10859"/>
                    <a:pt x="10778" y="13811"/>
                    <a:pt x="19350" y="19050"/>
                  </a:cubicBezTo>
                  <a:cubicBezTo>
                    <a:pt x="32209" y="26956"/>
                    <a:pt x="43449" y="38100"/>
                    <a:pt x="56784" y="45149"/>
                  </a:cubicBezTo>
                  <a:cubicBezTo>
                    <a:pt x="70119" y="52197"/>
                    <a:pt x="99741" y="57626"/>
                    <a:pt x="108314" y="41815"/>
                  </a:cubicBezTo>
                  <a:cubicBezTo>
                    <a:pt x="103647" y="63055"/>
                    <a:pt x="68976" y="56388"/>
                    <a:pt x="55831" y="49721"/>
                  </a:cubicBezTo>
                  <a:cubicBezTo>
                    <a:pt x="42687" y="43053"/>
                    <a:pt x="31638" y="31813"/>
                    <a:pt x="19065" y="24003"/>
                  </a:cubicBezTo>
                  <a:cubicBezTo>
                    <a:pt x="10111" y="18383"/>
                    <a:pt x="1253" y="15526"/>
                    <a:pt x="15" y="4191"/>
                  </a:cubicBezTo>
                  <a:cubicBezTo>
                    <a:pt x="-40" y="2791"/>
                    <a:pt x="57" y="1381"/>
                    <a:pt x="30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0" name="Google Shape;3780;p38"/>
            <p:cNvSpPr/>
            <p:nvPr/>
          </p:nvSpPr>
          <p:spPr>
            <a:xfrm>
              <a:off x="2931444" y="3155618"/>
              <a:ext cx="108758" cy="81374"/>
            </a:xfrm>
            <a:custGeom>
              <a:avLst/>
              <a:gdLst/>
              <a:ahLst/>
              <a:cxnLst/>
              <a:rect l="l" t="t" r="r" b="b"/>
              <a:pathLst>
                <a:path w="108758" h="81374" extrusionOk="0">
                  <a:moveTo>
                    <a:pt x="9430" y="56"/>
                  </a:moveTo>
                  <a:cubicBezTo>
                    <a:pt x="22574" y="10724"/>
                    <a:pt x="45434" y="-896"/>
                    <a:pt x="46387" y="56"/>
                  </a:cubicBezTo>
                  <a:cubicBezTo>
                    <a:pt x="60035" y="13829"/>
                    <a:pt x="74440" y="26841"/>
                    <a:pt x="89535" y="39013"/>
                  </a:cubicBezTo>
                  <a:cubicBezTo>
                    <a:pt x="97631" y="45395"/>
                    <a:pt x="110395" y="53968"/>
                    <a:pt x="108585" y="66255"/>
                  </a:cubicBezTo>
                  <a:cubicBezTo>
                    <a:pt x="104489" y="88353"/>
                    <a:pt x="69152" y="81590"/>
                    <a:pt x="55817" y="74827"/>
                  </a:cubicBezTo>
                  <a:cubicBezTo>
                    <a:pt x="42481" y="68065"/>
                    <a:pt x="31623" y="56920"/>
                    <a:pt x="19050" y="49110"/>
                  </a:cubicBezTo>
                  <a:cubicBezTo>
                    <a:pt x="10097" y="43490"/>
                    <a:pt x="1238" y="40633"/>
                    <a:pt x="0" y="29298"/>
                  </a:cubicBezTo>
                  <a:cubicBezTo>
                    <a:pt x="599" y="18906"/>
                    <a:pt x="3845" y="8838"/>
                    <a:pt x="9430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1" name="Google Shape;3781;p38"/>
            <p:cNvSpPr/>
            <p:nvPr/>
          </p:nvSpPr>
          <p:spPr>
            <a:xfrm>
              <a:off x="2931020" y="3181773"/>
              <a:ext cx="108151" cy="56575"/>
            </a:xfrm>
            <a:custGeom>
              <a:avLst/>
              <a:gdLst/>
              <a:ahLst/>
              <a:cxnLst/>
              <a:rect l="l" t="t" r="r" b="b"/>
              <a:pathLst>
                <a:path w="108151" h="56575" extrusionOk="0">
                  <a:moveTo>
                    <a:pt x="138" y="0"/>
                  </a:moveTo>
                  <a:cubicBezTo>
                    <a:pt x="1948" y="10859"/>
                    <a:pt x="10615" y="13811"/>
                    <a:pt x="19188" y="19050"/>
                  </a:cubicBezTo>
                  <a:cubicBezTo>
                    <a:pt x="31951" y="26956"/>
                    <a:pt x="43286" y="38100"/>
                    <a:pt x="56526" y="45149"/>
                  </a:cubicBezTo>
                  <a:cubicBezTo>
                    <a:pt x="69766" y="52197"/>
                    <a:pt x="99579" y="57626"/>
                    <a:pt x="108151" y="41815"/>
                  </a:cubicBezTo>
                  <a:cubicBezTo>
                    <a:pt x="103579" y="63437"/>
                    <a:pt x="69194" y="56769"/>
                    <a:pt x="55954" y="50102"/>
                  </a:cubicBezTo>
                  <a:cubicBezTo>
                    <a:pt x="42715" y="43434"/>
                    <a:pt x="31761" y="32195"/>
                    <a:pt x="19188" y="24384"/>
                  </a:cubicBezTo>
                  <a:cubicBezTo>
                    <a:pt x="9663" y="18764"/>
                    <a:pt x="1281" y="15907"/>
                    <a:pt x="138" y="4572"/>
                  </a:cubicBezTo>
                  <a:cubicBezTo>
                    <a:pt x="-46" y="3058"/>
                    <a:pt x="-46" y="1514"/>
                    <a:pt x="13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2" name="Google Shape;3782;p38"/>
            <p:cNvSpPr/>
            <p:nvPr/>
          </p:nvSpPr>
          <p:spPr>
            <a:xfrm>
              <a:off x="2630424" y="2780976"/>
              <a:ext cx="382278" cy="462504"/>
            </a:xfrm>
            <a:custGeom>
              <a:avLst/>
              <a:gdLst/>
              <a:ahLst/>
              <a:cxnLst/>
              <a:rect l="l" t="t" r="r" b="b"/>
              <a:pathLst>
                <a:path w="382278" h="462504" extrusionOk="0">
                  <a:moveTo>
                    <a:pt x="2983" y="31799"/>
                  </a:moveTo>
                  <a:cubicBezTo>
                    <a:pt x="-11495" y="122381"/>
                    <a:pt x="28700" y="156100"/>
                    <a:pt x="80993" y="175435"/>
                  </a:cubicBezTo>
                  <a:cubicBezTo>
                    <a:pt x="118521" y="189247"/>
                    <a:pt x="172337" y="210488"/>
                    <a:pt x="172337" y="210488"/>
                  </a:cubicBezTo>
                  <a:cubicBezTo>
                    <a:pt x="172337" y="210488"/>
                    <a:pt x="171575" y="230395"/>
                    <a:pt x="171194" y="274972"/>
                  </a:cubicBezTo>
                  <a:cubicBezTo>
                    <a:pt x="171194" y="314310"/>
                    <a:pt x="175957" y="457661"/>
                    <a:pt x="175957" y="457661"/>
                  </a:cubicBezTo>
                  <a:cubicBezTo>
                    <a:pt x="188510" y="464119"/>
                    <a:pt x="203409" y="464119"/>
                    <a:pt x="215962" y="457661"/>
                  </a:cubicBezTo>
                  <a:cubicBezTo>
                    <a:pt x="215962" y="457661"/>
                    <a:pt x="237107" y="347743"/>
                    <a:pt x="241584" y="298213"/>
                  </a:cubicBezTo>
                  <a:cubicBezTo>
                    <a:pt x="247585" y="231062"/>
                    <a:pt x="257967" y="187056"/>
                    <a:pt x="254538" y="172578"/>
                  </a:cubicBezTo>
                  <a:cubicBezTo>
                    <a:pt x="251490" y="159815"/>
                    <a:pt x="178338" y="123715"/>
                    <a:pt x="154716" y="104379"/>
                  </a:cubicBezTo>
                  <a:lnTo>
                    <a:pt x="308926" y="155624"/>
                  </a:lnTo>
                  <a:cubicBezTo>
                    <a:pt x="305837" y="172302"/>
                    <a:pt x="304338" y="189237"/>
                    <a:pt x="304449" y="206201"/>
                  </a:cubicBezTo>
                  <a:cubicBezTo>
                    <a:pt x="305878" y="259541"/>
                    <a:pt x="308735" y="374889"/>
                    <a:pt x="308735" y="374889"/>
                  </a:cubicBezTo>
                  <a:cubicBezTo>
                    <a:pt x="308735" y="374889"/>
                    <a:pt x="329881" y="390129"/>
                    <a:pt x="347883" y="374889"/>
                  </a:cubicBezTo>
                  <a:cubicBezTo>
                    <a:pt x="347883" y="374889"/>
                    <a:pt x="386555" y="146289"/>
                    <a:pt x="381887" y="116190"/>
                  </a:cubicBezTo>
                  <a:cubicBezTo>
                    <a:pt x="377411" y="87615"/>
                    <a:pt x="241870" y="28846"/>
                    <a:pt x="217962" y="8653"/>
                  </a:cubicBezTo>
                  <a:cubicBezTo>
                    <a:pt x="209558" y="1757"/>
                    <a:pt x="198605" y="-1225"/>
                    <a:pt x="187863" y="4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3" name="Google Shape;3783;p38"/>
            <p:cNvSpPr/>
            <p:nvPr/>
          </p:nvSpPr>
          <p:spPr>
            <a:xfrm>
              <a:off x="2662372" y="2471875"/>
              <a:ext cx="120066" cy="117360"/>
            </a:xfrm>
            <a:custGeom>
              <a:avLst/>
              <a:gdLst/>
              <a:ahLst/>
              <a:cxnLst/>
              <a:rect l="l" t="t" r="r" b="b"/>
              <a:pathLst>
                <a:path w="120066" h="117360" extrusionOk="0">
                  <a:moveTo>
                    <a:pt x="24565" y="0"/>
                  </a:moveTo>
                  <a:cubicBezTo>
                    <a:pt x="24565" y="0"/>
                    <a:pt x="26756" y="43148"/>
                    <a:pt x="25804" y="46958"/>
                  </a:cubicBezTo>
                  <a:cubicBezTo>
                    <a:pt x="24851" y="50768"/>
                    <a:pt x="5992" y="63436"/>
                    <a:pt x="562" y="67913"/>
                  </a:cubicBezTo>
                  <a:cubicBezTo>
                    <a:pt x="-4867" y="72390"/>
                    <a:pt x="30376" y="107251"/>
                    <a:pt x="47521" y="115538"/>
                  </a:cubicBezTo>
                  <a:cubicBezTo>
                    <a:pt x="64666" y="123825"/>
                    <a:pt x="119053" y="102679"/>
                    <a:pt x="120006" y="75914"/>
                  </a:cubicBezTo>
                  <a:cubicBezTo>
                    <a:pt x="120958" y="49149"/>
                    <a:pt x="110481" y="26765"/>
                    <a:pt x="102385" y="25622"/>
                  </a:cubicBezTo>
                  <a:cubicBezTo>
                    <a:pt x="94288" y="24479"/>
                    <a:pt x="24565" y="0"/>
                    <a:pt x="24565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4" name="Google Shape;3784;p38"/>
            <p:cNvSpPr/>
            <p:nvPr/>
          </p:nvSpPr>
          <p:spPr>
            <a:xfrm>
              <a:off x="2630208" y="2488280"/>
              <a:ext cx="194941" cy="380900"/>
            </a:xfrm>
            <a:custGeom>
              <a:avLst/>
              <a:gdLst/>
              <a:ahLst/>
              <a:cxnLst/>
              <a:rect l="l" t="t" r="r" b="b"/>
              <a:pathLst>
                <a:path w="194941" h="380900" extrusionOk="0">
                  <a:moveTo>
                    <a:pt x="51967" y="37982"/>
                  </a:moveTo>
                  <a:cubicBezTo>
                    <a:pt x="51967" y="37982"/>
                    <a:pt x="83304" y="84655"/>
                    <a:pt x="126928" y="89036"/>
                  </a:cubicBezTo>
                  <a:cubicBezTo>
                    <a:pt x="140740" y="75416"/>
                    <a:pt x="141978" y="27124"/>
                    <a:pt x="122928" y="11694"/>
                  </a:cubicBezTo>
                  <a:cubicBezTo>
                    <a:pt x="122928" y="11694"/>
                    <a:pt x="140454" y="-2404"/>
                    <a:pt x="152455" y="359"/>
                  </a:cubicBezTo>
                  <a:cubicBezTo>
                    <a:pt x="165339" y="8141"/>
                    <a:pt x="174927" y="20371"/>
                    <a:pt x="179411" y="34744"/>
                  </a:cubicBezTo>
                  <a:cubicBezTo>
                    <a:pt x="190515" y="66815"/>
                    <a:pt x="195743" y="100638"/>
                    <a:pt x="194842" y="134566"/>
                  </a:cubicBezTo>
                  <a:cubicBezTo>
                    <a:pt x="194175" y="180286"/>
                    <a:pt x="194842" y="296015"/>
                    <a:pt x="194842" y="296015"/>
                  </a:cubicBezTo>
                  <a:cubicBezTo>
                    <a:pt x="189720" y="323790"/>
                    <a:pt x="172934" y="348031"/>
                    <a:pt x="148741" y="362594"/>
                  </a:cubicBezTo>
                  <a:cubicBezTo>
                    <a:pt x="117245" y="380282"/>
                    <a:pt x="80217" y="385388"/>
                    <a:pt x="45109" y="376882"/>
                  </a:cubicBezTo>
                  <a:cubicBezTo>
                    <a:pt x="23011" y="371738"/>
                    <a:pt x="14724" y="359356"/>
                    <a:pt x="7009" y="343259"/>
                  </a:cubicBezTo>
                  <a:cubicBezTo>
                    <a:pt x="9009" y="311255"/>
                    <a:pt x="21677" y="245246"/>
                    <a:pt x="16534" y="204861"/>
                  </a:cubicBezTo>
                  <a:cubicBezTo>
                    <a:pt x="11390" y="164475"/>
                    <a:pt x="2722" y="134471"/>
                    <a:pt x="436" y="101800"/>
                  </a:cubicBezTo>
                  <a:cubicBezTo>
                    <a:pt x="-1850" y="69129"/>
                    <a:pt x="4818" y="69891"/>
                    <a:pt x="21106" y="58271"/>
                  </a:cubicBezTo>
                  <a:cubicBezTo>
                    <a:pt x="30902" y="50794"/>
                    <a:pt x="41215" y="44012"/>
                    <a:pt x="51967" y="3798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5" name="Google Shape;3785;p38"/>
            <p:cNvSpPr/>
            <p:nvPr/>
          </p:nvSpPr>
          <p:spPr>
            <a:xfrm>
              <a:off x="2658361" y="2350349"/>
              <a:ext cx="128870" cy="157700"/>
            </a:xfrm>
            <a:custGeom>
              <a:avLst/>
              <a:gdLst/>
              <a:ahLst/>
              <a:cxnLst/>
              <a:rect l="l" t="t" r="r" b="b"/>
              <a:pathLst>
                <a:path w="128870" h="157700" extrusionOk="0">
                  <a:moveTo>
                    <a:pt x="126208" y="57232"/>
                  </a:moveTo>
                  <a:lnTo>
                    <a:pt x="126208" y="57232"/>
                  </a:lnTo>
                  <a:cubicBezTo>
                    <a:pt x="121064" y="23704"/>
                    <a:pt x="96871" y="-1632"/>
                    <a:pt x="62390" y="82"/>
                  </a:cubicBezTo>
                  <a:cubicBezTo>
                    <a:pt x="25643" y="2454"/>
                    <a:pt x="-2228" y="34162"/>
                    <a:pt x="140" y="70910"/>
                  </a:cubicBezTo>
                  <a:cubicBezTo>
                    <a:pt x="1446" y="91170"/>
                    <a:pt x="11913" y="109734"/>
                    <a:pt x="28576" y="121335"/>
                  </a:cubicBezTo>
                  <a:cubicBezTo>
                    <a:pt x="29769" y="126384"/>
                    <a:pt x="31560" y="131279"/>
                    <a:pt x="33910" y="135909"/>
                  </a:cubicBezTo>
                  <a:cubicBezTo>
                    <a:pt x="46102" y="150196"/>
                    <a:pt x="83059" y="159054"/>
                    <a:pt x="93632" y="157530"/>
                  </a:cubicBezTo>
                  <a:cubicBezTo>
                    <a:pt x="106549" y="156387"/>
                    <a:pt x="117460" y="147481"/>
                    <a:pt x="121159" y="135051"/>
                  </a:cubicBezTo>
                  <a:cubicBezTo>
                    <a:pt x="132589" y="108953"/>
                    <a:pt x="128589" y="73806"/>
                    <a:pt x="126208" y="5723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6" name="Google Shape;3786;p38"/>
            <p:cNvSpPr/>
            <p:nvPr/>
          </p:nvSpPr>
          <p:spPr>
            <a:xfrm>
              <a:off x="2645583" y="2336673"/>
              <a:ext cx="136833" cy="135201"/>
            </a:xfrm>
            <a:custGeom>
              <a:avLst/>
              <a:gdLst/>
              <a:ahLst/>
              <a:cxnLst/>
              <a:rect l="l" t="t" r="r" b="b"/>
              <a:pathLst>
                <a:path w="136833" h="135201" extrusionOk="0">
                  <a:moveTo>
                    <a:pt x="41354" y="135202"/>
                  </a:moveTo>
                  <a:lnTo>
                    <a:pt x="41354" y="135202"/>
                  </a:lnTo>
                  <a:lnTo>
                    <a:pt x="44497" y="105960"/>
                  </a:lnTo>
                  <a:cubicBezTo>
                    <a:pt x="44497" y="105960"/>
                    <a:pt x="20685" y="44143"/>
                    <a:pt x="77073" y="56049"/>
                  </a:cubicBezTo>
                  <a:cubicBezTo>
                    <a:pt x="114220" y="63860"/>
                    <a:pt x="123555" y="67289"/>
                    <a:pt x="134890" y="42333"/>
                  </a:cubicBezTo>
                  <a:cubicBezTo>
                    <a:pt x="146224" y="17378"/>
                    <a:pt x="106315" y="-5292"/>
                    <a:pt x="58690" y="1090"/>
                  </a:cubicBezTo>
                  <a:cubicBezTo>
                    <a:pt x="24779" y="4690"/>
                    <a:pt x="-720" y="33675"/>
                    <a:pt x="16" y="67765"/>
                  </a:cubicBezTo>
                  <a:cubicBezTo>
                    <a:pt x="1444" y="86053"/>
                    <a:pt x="6302" y="123677"/>
                    <a:pt x="41354" y="13520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7" name="Google Shape;3787;p38"/>
            <p:cNvSpPr/>
            <p:nvPr/>
          </p:nvSpPr>
          <p:spPr>
            <a:xfrm>
              <a:off x="2782568" y="2488639"/>
              <a:ext cx="62960" cy="91535"/>
            </a:xfrm>
            <a:custGeom>
              <a:avLst/>
              <a:gdLst/>
              <a:ahLst/>
              <a:cxnLst/>
              <a:rect l="l" t="t" r="r" b="b"/>
              <a:pathLst>
                <a:path w="62960" h="91535" extrusionOk="0">
                  <a:moveTo>
                    <a:pt x="40195" y="91535"/>
                  </a:moveTo>
                  <a:cubicBezTo>
                    <a:pt x="48803" y="91154"/>
                    <a:pt x="56942" y="87506"/>
                    <a:pt x="62960" y="81343"/>
                  </a:cubicBezTo>
                  <a:cubicBezTo>
                    <a:pt x="61722" y="65342"/>
                    <a:pt x="41243" y="4477"/>
                    <a:pt x="0" y="0"/>
                  </a:cubicBezTo>
                  <a:cubicBezTo>
                    <a:pt x="11224" y="7830"/>
                    <a:pt x="20113" y="18564"/>
                    <a:pt x="25718" y="31051"/>
                  </a:cubicBezTo>
                  <a:cubicBezTo>
                    <a:pt x="32101" y="50806"/>
                    <a:pt x="36942" y="71028"/>
                    <a:pt x="40195" y="91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88" name="Google Shape;3788;p38"/>
            <p:cNvGrpSpPr/>
            <p:nvPr/>
          </p:nvGrpSpPr>
          <p:grpSpPr>
            <a:xfrm flipH="1">
              <a:off x="2710663" y="2723583"/>
              <a:ext cx="319677" cy="242660"/>
              <a:chOff x="6621095" y="1452181"/>
              <a:chExt cx="330894" cy="250785"/>
            </a:xfrm>
          </p:grpSpPr>
          <p:sp>
            <p:nvSpPr>
              <p:cNvPr id="3789" name="Google Shape;3789;p3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0" name="Google Shape;3790;p3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1" name="Google Shape;3791;p3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2" name="Google Shape;3792;p3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3" name="Google Shape;3793;p3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94" name="Google Shape;3794;p38"/>
            <p:cNvSpPr/>
            <p:nvPr/>
          </p:nvSpPr>
          <p:spPr>
            <a:xfrm>
              <a:off x="2596421" y="2551548"/>
              <a:ext cx="147299" cy="413263"/>
            </a:xfrm>
            <a:custGeom>
              <a:avLst/>
              <a:gdLst/>
              <a:ahLst/>
              <a:cxnLst/>
              <a:rect l="l" t="t" r="r" b="b"/>
              <a:pathLst>
                <a:path w="147299" h="413263" extrusionOk="0">
                  <a:moveTo>
                    <a:pt x="135855" y="346380"/>
                  </a:moveTo>
                  <a:cubicBezTo>
                    <a:pt x="128010" y="341189"/>
                    <a:pt x="119833" y="336503"/>
                    <a:pt x="111376" y="332378"/>
                  </a:cubicBezTo>
                  <a:cubicBezTo>
                    <a:pt x="103452" y="329902"/>
                    <a:pt x="96257" y="325520"/>
                    <a:pt x="90421" y="319615"/>
                  </a:cubicBezTo>
                  <a:cubicBezTo>
                    <a:pt x="82706" y="312090"/>
                    <a:pt x="70133" y="283705"/>
                    <a:pt x="61179" y="255988"/>
                  </a:cubicBezTo>
                  <a:cubicBezTo>
                    <a:pt x="52178" y="224727"/>
                    <a:pt x="48602" y="192161"/>
                    <a:pt x="50607" y="159690"/>
                  </a:cubicBezTo>
                  <a:cubicBezTo>
                    <a:pt x="54417" y="120828"/>
                    <a:pt x="68418" y="66440"/>
                    <a:pt x="71943" y="44057"/>
                  </a:cubicBezTo>
                  <a:cubicBezTo>
                    <a:pt x="75467" y="21673"/>
                    <a:pt x="68323" y="12719"/>
                    <a:pt x="57941" y="4528"/>
                  </a:cubicBezTo>
                  <a:cubicBezTo>
                    <a:pt x="45654" y="-4997"/>
                    <a:pt x="28794" y="-901"/>
                    <a:pt x="19841" y="30436"/>
                  </a:cubicBezTo>
                  <a:cubicBezTo>
                    <a:pt x="8316" y="73822"/>
                    <a:pt x="1670" y="118352"/>
                    <a:pt x="29" y="163214"/>
                  </a:cubicBezTo>
                  <a:cubicBezTo>
                    <a:pt x="-431" y="196476"/>
                    <a:pt x="4590" y="229594"/>
                    <a:pt x="14888" y="261227"/>
                  </a:cubicBezTo>
                  <a:cubicBezTo>
                    <a:pt x="24235" y="288316"/>
                    <a:pt x="36803" y="314186"/>
                    <a:pt x="52321" y="338284"/>
                  </a:cubicBezTo>
                  <a:cubicBezTo>
                    <a:pt x="56607" y="345523"/>
                    <a:pt x="58036" y="351904"/>
                    <a:pt x="64513" y="366859"/>
                  </a:cubicBezTo>
                  <a:cubicBezTo>
                    <a:pt x="70828" y="381680"/>
                    <a:pt x="80631" y="394748"/>
                    <a:pt x="93088" y="404959"/>
                  </a:cubicBezTo>
                  <a:cubicBezTo>
                    <a:pt x="104042" y="412865"/>
                    <a:pt x="109281" y="414484"/>
                    <a:pt x="112138" y="412484"/>
                  </a:cubicBezTo>
                  <a:cubicBezTo>
                    <a:pt x="114996" y="410483"/>
                    <a:pt x="114710" y="407054"/>
                    <a:pt x="110138" y="402959"/>
                  </a:cubicBezTo>
                  <a:cubicBezTo>
                    <a:pt x="102321" y="396910"/>
                    <a:pt x="95671" y="389481"/>
                    <a:pt x="90516" y="381051"/>
                  </a:cubicBezTo>
                  <a:cubicBezTo>
                    <a:pt x="90516" y="381051"/>
                    <a:pt x="100041" y="390576"/>
                    <a:pt x="106423" y="395910"/>
                  </a:cubicBezTo>
                  <a:cubicBezTo>
                    <a:pt x="111985" y="400596"/>
                    <a:pt x="118133" y="404530"/>
                    <a:pt x="124711" y="407626"/>
                  </a:cubicBezTo>
                  <a:cubicBezTo>
                    <a:pt x="131188" y="410483"/>
                    <a:pt x="140046" y="405054"/>
                    <a:pt x="135474" y="400673"/>
                  </a:cubicBezTo>
                  <a:cubicBezTo>
                    <a:pt x="130903" y="396291"/>
                    <a:pt x="125949" y="394291"/>
                    <a:pt x="117186" y="386290"/>
                  </a:cubicBezTo>
                  <a:cubicBezTo>
                    <a:pt x="112272" y="382147"/>
                    <a:pt x="107888" y="377412"/>
                    <a:pt x="104137" y="372193"/>
                  </a:cubicBezTo>
                  <a:cubicBezTo>
                    <a:pt x="110508" y="377022"/>
                    <a:pt x="117261" y="381318"/>
                    <a:pt x="124330" y="385052"/>
                  </a:cubicBezTo>
                  <a:cubicBezTo>
                    <a:pt x="129883" y="388462"/>
                    <a:pt x="136294" y="390214"/>
                    <a:pt x="142809" y="390100"/>
                  </a:cubicBezTo>
                  <a:cubicBezTo>
                    <a:pt x="146238" y="390100"/>
                    <a:pt x="150333" y="385242"/>
                    <a:pt x="143952" y="380575"/>
                  </a:cubicBezTo>
                  <a:cubicBezTo>
                    <a:pt x="135271" y="376012"/>
                    <a:pt x="127152" y="370450"/>
                    <a:pt x="119758" y="364001"/>
                  </a:cubicBezTo>
                  <a:cubicBezTo>
                    <a:pt x="112710" y="357048"/>
                    <a:pt x="108709" y="351143"/>
                    <a:pt x="110233" y="351047"/>
                  </a:cubicBezTo>
                  <a:cubicBezTo>
                    <a:pt x="111757" y="350952"/>
                    <a:pt x="116043" y="355238"/>
                    <a:pt x="124235" y="357810"/>
                  </a:cubicBezTo>
                  <a:cubicBezTo>
                    <a:pt x="132427" y="360382"/>
                    <a:pt x="141285" y="357810"/>
                    <a:pt x="142332" y="353619"/>
                  </a:cubicBezTo>
                  <a:cubicBezTo>
                    <a:pt x="143380" y="349428"/>
                    <a:pt x="143571" y="350190"/>
                    <a:pt x="135855" y="34638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5" name="Google Shape;3795;p38"/>
            <p:cNvSpPr/>
            <p:nvPr/>
          </p:nvSpPr>
          <p:spPr>
            <a:xfrm>
              <a:off x="2590449" y="2547578"/>
              <a:ext cx="84867" cy="115327"/>
            </a:xfrm>
            <a:custGeom>
              <a:avLst/>
              <a:gdLst/>
              <a:ahLst/>
              <a:cxnLst/>
              <a:rect l="l" t="t" r="r" b="b"/>
              <a:pathLst>
                <a:path w="84867" h="115327" extrusionOk="0">
                  <a:moveTo>
                    <a:pt x="0" y="91937"/>
                  </a:moveTo>
                  <a:cubicBezTo>
                    <a:pt x="0" y="91937"/>
                    <a:pt x="30766" y="122512"/>
                    <a:pt x="67151" y="113749"/>
                  </a:cubicBezTo>
                  <a:cubicBezTo>
                    <a:pt x="72390" y="110225"/>
                    <a:pt x="84868" y="38692"/>
                    <a:pt x="84868" y="38692"/>
                  </a:cubicBezTo>
                  <a:cubicBezTo>
                    <a:pt x="84868" y="38692"/>
                    <a:pt x="84868" y="-1027"/>
                    <a:pt x="54483" y="20"/>
                  </a:cubicBezTo>
                  <a:cubicBezTo>
                    <a:pt x="24098" y="1068"/>
                    <a:pt x="0" y="91937"/>
                    <a:pt x="0" y="919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96" name="Google Shape;3796;p38"/>
            <p:cNvGrpSpPr/>
            <p:nvPr/>
          </p:nvGrpSpPr>
          <p:grpSpPr>
            <a:xfrm>
              <a:off x="4651669" y="468299"/>
              <a:ext cx="319677" cy="242660"/>
              <a:chOff x="6621095" y="1452181"/>
              <a:chExt cx="330894" cy="250785"/>
            </a:xfrm>
          </p:grpSpPr>
          <p:sp>
            <p:nvSpPr>
              <p:cNvPr id="3797" name="Google Shape;3797;p3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8" name="Google Shape;3798;p3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9" name="Google Shape;3799;p3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0" name="Google Shape;3800;p3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1" name="Google Shape;3801;p3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02" name="Google Shape;3802;p38"/>
          <p:cNvGrpSpPr/>
          <p:nvPr/>
        </p:nvGrpSpPr>
        <p:grpSpPr>
          <a:xfrm>
            <a:off x="4931603" y="542890"/>
            <a:ext cx="1572889" cy="1611229"/>
            <a:chOff x="2270525" y="117216"/>
            <a:chExt cx="4650765" cy="4762722"/>
          </a:xfrm>
        </p:grpSpPr>
        <p:sp>
          <p:nvSpPr>
            <p:cNvPr id="3803" name="Google Shape;3803;p38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4" name="Google Shape;3804;p38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5" name="Google Shape;3805;p38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6" name="Google Shape;3806;p38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7" name="Google Shape;3807;p38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8" name="Google Shape;3808;p38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9" name="Google Shape;3809;p38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0" name="Google Shape;3810;p38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1" name="Google Shape;3811;p38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2" name="Google Shape;3812;p38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3" name="Google Shape;3813;p38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4" name="Google Shape;3814;p38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5" name="Google Shape;3815;p38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6" name="Google Shape;3816;p38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7" name="Google Shape;3817;p38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8" name="Google Shape;3818;p38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9" name="Google Shape;3819;p38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0" name="Google Shape;3820;p38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1" name="Google Shape;3821;p38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2" name="Google Shape;3822;p38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3" name="Google Shape;3823;p38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24" name="Google Shape;3824;p38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3825" name="Google Shape;3825;p38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6" name="Google Shape;3826;p38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7" name="Google Shape;3827;p38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8" name="Google Shape;3828;p38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9" name="Google Shape;3829;p38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0" name="Google Shape;3830;p38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1" name="Google Shape;3831;p38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2" name="Google Shape;3832;p38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3" name="Google Shape;3833;p38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4" name="Google Shape;3834;p38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5" name="Google Shape;3835;p38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6" name="Google Shape;3836;p38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7" name="Google Shape;3837;p38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8" name="Google Shape;3838;p38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9" name="Google Shape;3839;p38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0" name="Google Shape;3840;p38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1" name="Google Shape;3841;p38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2" name="Google Shape;3842;p38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3" name="Google Shape;3843;p38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4" name="Google Shape;3844;p38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5" name="Google Shape;3845;p38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6" name="Google Shape;3846;p38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7" name="Google Shape;3847;p38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8" name="Google Shape;3848;p38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9" name="Google Shape;3849;p38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0" name="Google Shape;3850;p38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1" name="Google Shape;3851;p38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2" name="Google Shape;3852;p38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3" name="Google Shape;3853;p38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4" name="Google Shape;3854;p38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5" name="Google Shape;3855;p38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6" name="Google Shape;3856;p38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7" name="Google Shape;3857;p38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8" name="Google Shape;3858;p38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9" name="Google Shape;3859;p38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0" name="Google Shape;3860;p38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1" name="Google Shape;3861;p38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2" name="Google Shape;3862;p38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3" name="Google Shape;3863;p38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4" name="Google Shape;3864;p38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865" name="Google Shape;3865;p38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6" name="Google Shape;3866;p38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7" name="Google Shape;3867;p38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8" name="Google Shape;3868;p38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9" name="Google Shape;3869;p38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0" name="Google Shape;3870;p38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1" name="Google Shape;3871;p38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2" name="Google Shape;3872;p38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3" name="Google Shape;3873;p38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4" name="Google Shape;3874;p38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5" name="Google Shape;3875;p38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6" name="Google Shape;3876;p38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7" name="Google Shape;3877;p38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8" name="Google Shape;3878;p38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9" name="Google Shape;3879;p38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0" name="Google Shape;3880;p38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1" name="Google Shape;3881;p38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2" name="Google Shape;3882;p38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3" name="Google Shape;3883;p38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4" name="Google Shape;3884;p38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5" name="Google Shape;3885;p38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6" name="Google Shape;3886;p38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7" name="Google Shape;3887;p38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8" name="Google Shape;3888;p38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9" name="Google Shape;3889;p38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0" name="Google Shape;3890;p38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1" name="Google Shape;3891;p38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2" name="Google Shape;3892;p38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3" name="Google Shape;3893;p38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94" name="Google Shape;3894;p38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3895" name="Google Shape;3895;p38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6" name="Google Shape;3896;p38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7" name="Google Shape;3897;p38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8" name="Google Shape;3898;p38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9" name="Google Shape;3899;p38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0" name="Google Shape;3900;p38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1" name="Google Shape;3901;p38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2" name="Google Shape;3902;p38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3" name="Google Shape;3903;p38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4" name="Google Shape;3904;p38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5" name="Google Shape;3905;p38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6" name="Google Shape;3906;p38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7" name="Google Shape;3907;p38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908" name="Google Shape;3908;p38"/>
          <p:cNvGrpSpPr/>
          <p:nvPr/>
        </p:nvGrpSpPr>
        <p:grpSpPr>
          <a:xfrm>
            <a:off x="4873089" y="2520210"/>
            <a:ext cx="1891791" cy="2028092"/>
            <a:chOff x="2183550" y="65875"/>
            <a:chExt cx="4483981" cy="4807045"/>
          </a:xfrm>
        </p:grpSpPr>
        <p:sp>
          <p:nvSpPr>
            <p:cNvPr id="3909" name="Google Shape;3909;p38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0" name="Google Shape;3910;p38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1" name="Google Shape;3911;p38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2" name="Google Shape;3912;p38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3" name="Google Shape;3913;p38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4" name="Google Shape;3914;p38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5" name="Google Shape;3915;p38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6" name="Google Shape;3916;p38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7" name="Google Shape;3917;p38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8" name="Google Shape;3918;p38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9" name="Google Shape;3919;p38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0" name="Google Shape;3920;p38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1" name="Google Shape;3921;p38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2" name="Google Shape;3922;p38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3" name="Google Shape;3923;p38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4" name="Google Shape;3924;p38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5" name="Google Shape;3925;p38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6" name="Google Shape;3926;p38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7" name="Google Shape;3927;p38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8" name="Google Shape;3928;p38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9" name="Google Shape;3929;p38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0" name="Google Shape;3930;p38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31" name="Google Shape;3931;p38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3932" name="Google Shape;3932;p38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3933" name="Google Shape;3933;p38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4" name="Google Shape;3934;p38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5" name="Google Shape;3935;p38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936" name="Google Shape;3936;p38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3937" name="Google Shape;3937;p38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38" name="Google Shape;3938;p38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939" name="Google Shape;3939;p38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0" name="Google Shape;3940;p38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1" name="Google Shape;3941;p38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2" name="Google Shape;3942;p38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3" name="Google Shape;3943;p38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4" name="Google Shape;3944;p38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5" name="Google Shape;3945;p38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6" name="Google Shape;3946;p38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7" name="Google Shape;3947;p38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8" name="Google Shape;3948;p38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9" name="Google Shape;3949;p38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0" name="Google Shape;3950;p38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1" name="Google Shape;3951;p38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2" name="Google Shape;3952;p38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3" name="Google Shape;3953;p38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4" name="Google Shape;3954;p38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5" name="Google Shape;3955;p38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6" name="Google Shape;3956;p38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7" name="Google Shape;3957;p38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8" name="Google Shape;3958;p38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9" name="Google Shape;3959;p38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0" name="Google Shape;3960;p38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1" name="Google Shape;3961;p38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2" name="Google Shape;3962;p38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3" name="Google Shape;3963;p38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4" name="Google Shape;3964;p38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5" name="Google Shape;3965;p38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6" name="Google Shape;3966;p38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7" name="Google Shape;3967;p38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8" name="Google Shape;3968;p38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9" name="Google Shape;3969;p38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0" name="Google Shape;3970;p38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1" name="Google Shape;3971;p38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2" name="Google Shape;3972;p38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3" name="Google Shape;3973;p38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4" name="Google Shape;3974;p38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5" name="Google Shape;3975;p38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6" name="Google Shape;3976;p38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7" name="Google Shape;3977;p38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8" name="Google Shape;3978;p38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9" name="Google Shape;3979;p38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0" name="Google Shape;3980;p38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1" name="Google Shape;3981;p38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2" name="Google Shape;3982;p38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3" name="Google Shape;3983;p38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4" name="Google Shape;3984;p38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5" name="Google Shape;3985;p38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6" name="Google Shape;3986;p38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7" name="Google Shape;3987;p38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8" name="Google Shape;3988;p38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9" name="Google Shape;3989;p38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0" name="Google Shape;3990;p38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1" name="Google Shape;3991;p38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2" name="Google Shape;3992;p38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3" name="Google Shape;3993;p38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4" name="Google Shape;3994;p38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5" name="Google Shape;3995;p38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6" name="Google Shape;3996;p38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7" name="Google Shape;3997;p38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8" name="Google Shape;3998;p38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9" name="Google Shape;3999;p38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0" name="Google Shape;4000;p38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1" name="Google Shape;4001;p38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2" name="Google Shape;4002;p38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003" name="Google Shape;4003;p38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4004" name="Google Shape;4004;p38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4005" name="Google Shape;4005;p38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06" name="Google Shape;4006;p38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07" name="Google Shape;4007;p38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08" name="Google Shape;4008;p38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09" name="Google Shape;4009;p38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010" name="Google Shape;4010;p38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1" name="Google Shape;4011;p38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2" name="Google Shape;4012;p38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013" name="Google Shape;4013;p38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4" name="Google Shape;4014;p38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5" name="Google Shape;4015;p38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6" name="Google Shape;4016;p38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7" name="Google Shape;4017;p38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8" name="Google Shape;4018;p38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9" name="Google Shape;4019;p38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0" name="Google Shape;4020;p38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1" name="Google Shape;4021;p38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2" name="Google Shape;4022;p38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3" name="Google Shape;4023;p38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4" name="Google Shape;4024;p38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5" name="Google Shape;4025;p38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6" name="Google Shape;4026;p38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7" name="Google Shape;4027;p38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8" name="Google Shape;4028;p38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9" name="Google Shape;4029;p38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0" name="Google Shape;4030;p38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1" name="Google Shape;4031;p38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2" name="Google Shape;4032;p38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3" name="Google Shape;4033;p38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4" name="Google Shape;4034;p38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5" name="Google Shape;4035;p38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6" name="Google Shape;4036;p38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7" name="Google Shape;4037;p38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8" name="Google Shape;4038;p38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9" name="Google Shape;4039;p38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0" name="Google Shape;4040;p38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1" name="Google Shape;4041;p38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42" name="Google Shape;4042;p38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4043" name="Google Shape;4043;p3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4" name="Google Shape;4044;p3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5" name="Google Shape;4045;p3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6" name="Google Shape;4046;p3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7" name="Google Shape;4047;p3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048" name="Google Shape;4048;p38"/>
          <p:cNvGrpSpPr/>
          <p:nvPr/>
        </p:nvGrpSpPr>
        <p:grpSpPr>
          <a:xfrm>
            <a:off x="7307446" y="524392"/>
            <a:ext cx="1458674" cy="1629727"/>
            <a:chOff x="2181300" y="231400"/>
            <a:chExt cx="4262637" cy="4762499"/>
          </a:xfrm>
        </p:grpSpPr>
        <p:sp>
          <p:nvSpPr>
            <p:cNvPr id="4049" name="Google Shape;4049;p38"/>
            <p:cNvSpPr/>
            <p:nvPr/>
          </p:nvSpPr>
          <p:spPr>
            <a:xfrm>
              <a:off x="4504120" y="3382365"/>
              <a:ext cx="236644" cy="133254"/>
            </a:xfrm>
            <a:custGeom>
              <a:avLst/>
              <a:gdLst/>
              <a:ahLst/>
              <a:cxnLst/>
              <a:rect l="l" t="t" r="r" b="b"/>
              <a:pathLst>
                <a:path w="236644" h="133254" extrusionOk="0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0" name="Google Shape;4050;p38"/>
            <p:cNvSpPr/>
            <p:nvPr/>
          </p:nvSpPr>
          <p:spPr>
            <a:xfrm>
              <a:off x="5178128" y="3780033"/>
              <a:ext cx="236549" cy="133254"/>
            </a:xfrm>
            <a:custGeom>
              <a:avLst/>
              <a:gdLst/>
              <a:ahLst/>
              <a:cxnLst/>
              <a:rect l="l" t="t" r="r" b="b"/>
              <a:pathLst>
                <a:path w="236549" h="133254" extrusionOk="0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1" name="Google Shape;4051;p38"/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2" name="Google Shape;4052;p38"/>
            <p:cNvSpPr/>
            <p:nvPr/>
          </p:nvSpPr>
          <p:spPr>
            <a:xfrm>
              <a:off x="4629475" y="2174500"/>
              <a:ext cx="494671" cy="1273873"/>
            </a:xfrm>
            <a:custGeom>
              <a:avLst/>
              <a:gdLst/>
              <a:ahLst/>
              <a:cxnLst/>
              <a:rect l="l" t="t" r="r" b="b"/>
              <a:pathLst>
                <a:path w="494671" h="1273873" extrusionOk="0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3" name="Google Shape;4053;p38"/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4" name="Google Shape;4054;p38"/>
            <p:cNvSpPr/>
            <p:nvPr/>
          </p:nvSpPr>
          <p:spPr>
            <a:xfrm>
              <a:off x="5160832" y="224917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5" name="Google Shape;4055;p38"/>
            <p:cNvSpPr/>
            <p:nvPr/>
          </p:nvSpPr>
          <p:spPr>
            <a:xfrm>
              <a:off x="5078053" y="229651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6" name="Google Shape;4056;p38"/>
            <p:cNvSpPr/>
            <p:nvPr/>
          </p:nvSpPr>
          <p:spPr>
            <a:xfrm>
              <a:off x="4075404" y="1596713"/>
              <a:ext cx="2321774" cy="1343501"/>
            </a:xfrm>
            <a:custGeom>
              <a:avLst/>
              <a:gdLst/>
              <a:ahLst/>
              <a:cxnLst/>
              <a:rect l="l" t="t" r="r" b="b"/>
              <a:pathLst>
                <a:path w="2321774" h="1343501" extrusionOk="0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7" name="Google Shape;4057;p38"/>
            <p:cNvSpPr/>
            <p:nvPr/>
          </p:nvSpPr>
          <p:spPr>
            <a:xfrm>
              <a:off x="4075404" y="1654530"/>
              <a:ext cx="2221415" cy="1401603"/>
            </a:xfrm>
            <a:custGeom>
              <a:avLst/>
              <a:gdLst/>
              <a:ahLst/>
              <a:cxnLst/>
              <a:rect l="l" t="t" r="r" b="b"/>
              <a:pathLst>
                <a:path w="2221415" h="1401603" extrusionOk="0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8" name="Google Shape;4058;p38"/>
            <p:cNvSpPr/>
            <p:nvPr/>
          </p:nvSpPr>
          <p:spPr>
            <a:xfrm>
              <a:off x="4206176" y="231400"/>
              <a:ext cx="2045689" cy="2621660"/>
            </a:xfrm>
            <a:custGeom>
              <a:avLst/>
              <a:gdLst/>
              <a:ahLst/>
              <a:cxnLst/>
              <a:rect l="l" t="t" r="r" b="b"/>
              <a:pathLst>
                <a:path w="2045689" h="2621660" extrusionOk="0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9" name="Google Shape;4059;p38"/>
            <p:cNvSpPr/>
            <p:nvPr/>
          </p:nvSpPr>
          <p:spPr>
            <a:xfrm>
              <a:off x="6296819" y="2879159"/>
              <a:ext cx="101975" cy="176974"/>
            </a:xfrm>
            <a:custGeom>
              <a:avLst/>
              <a:gdLst/>
              <a:ahLst/>
              <a:cxnLst/>
              <a:rect l="l" t="t" r="r" b="b"/>
              <a:pathLst>
                <a:path w="101975" h="176974" extrusionOk="0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0" name="Google Shape;4060;p38"/>
            <p:cNvSpPr/>
            <p:nvPr/>
          </p:nvSpPr>
          <p:spPr>
            <a:xfrm>
              <a:off x="4356811" y="496480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1" name="Google Shape;4061;p38"/>
            <p:cNvSpPr/>
            <p:nvPr/>
          </p:nvSpPr>
          <p:spPr>
            <a:xfrm>
              <a:off x="4598397" y="636212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2" name="Google Shape;4062;p38"/>
            <p:cNvSpPr/>
            <p:nvPr/>
          </p:nvSpPr>
          <p:spPr>
            <a:xfrm>
              <a:off x="4356811" y="619924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3" name="Google Shape;4063;p38"/>
            <p:cNvSpPr/>
            <p:nvPr/>
          </p:nvSpPr>
          <p:spPr>
            <a:xfrm>
              <a:off x="4598397" y="759656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4" name="Google Shape;4064;p38"/>
            <p:cNvSpPr/>
            <p:nvPr/>
          </p:nvSpPr>
          <p:spPr>
            <a:xfrm>
              <a:off x="4356811" y="761466"/>
              <a:ext cx="169452" cy="163448"/>
            </a:xfrm>
            <a:custGeom>
              <a:avLst/>
              <a:gdLst/>
              <a:ahLst/>
              <a:cxnLst/>
              <a:rect l="l" t="t" r="r" b="b"/>
              <a:pathLst>
                <a:path w="169452" h="163448" extrusionOk="0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5" name="Google Shape;4065;p38"/>
            <p:cNvSpPr/>
            <p:nvPr/>
          </p:nvSpPr>
          <p:spPr>
            <a:xfrm>
              <a:off x="4598397" y="901293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6" name="Google Shape;4066;p38"/>
            <p:cNvSpPr/>
            <p:nvPr/>
          </p:nvSpPr>
          <p:spPr>
            <a:xfrm>
              <a:off x="4356811" y="903102"/>
              <a:ext cx="169452" cy="163449"/>
            </a:xfrm>
            <a:custGeom>
              <a:avLst/>
              <a:gdLst/>
              <a:ahLst/>
              <a:cxnLst/>
              <a:rect l="l" t="t" r="r" b="b"/>
              <a:pathLst>
                <a:path w="169452" h="163449" extrusionOk="0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7" name="Google Shape;4067;p38"/>
            <p:cNvSpPr/>
            <p:nvPr/>
          </p:nvSpPr>
          <p:spPr>
            <a:xfrm>
              <a:off x="4598397" y="1042929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8" name="Google Shape;4068;p38"/>
            <p:cNvSpPr/>
            <p:nvPr/>
          </p:nvSpPr>
          <p:spPr>
            <a:xfrm>
              <a:off x="5115879" y="982814"/>
              <a:ext cx="204046" cy="276142"/>
            </a:xfrm>
            <a:custGeom>
              <a:avLst/>
              <a:gdLst/>
              <a:ahLst/>
              <a:cxnLst/>
              <a:rect l="l" t="t" r="r" b="b"/>
              <a:pathLst>
                <a:path w="204046" h="276142" extrusionOk="0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9" name="Google Shape;4069;p38"/>
            <p:cNvSpPr/>
            <p:nvPr/>
          </p:nvSpPr>
          <p:spPr>
            <a:xfrm>
              <a:off x="5297876" y="1025975"/>
              <a:ext cx="199579" cy="260699"/>
            </a:xfrm>
            <a:custGeom>
              <a:avLst/>
              <a:gdLst/>
              <a:ahLst/>
              <a:cxnLst/>
              <a:rect l="l" t="t" r="r" b="b"/>
              <a:pathLst>
                <a:path w="199579" h="260699" extrusionOk="0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0" name="Google Shape;4070;p38"/>
            <p:cNvSpPr/>
            <p:nvPr/>
          </p:nvSpPr>
          <p:spPr>
            <a:xfrm>
              <a:off x="5298541" y="1258956"/>
              <a:ext cx="212884" cy="276193"/>
            </a:xfrm>
            <a:custGeom>
              <a:avLst/>
              <a:gdLst/>
              <a:ahLst/>
              <a:cxnLst/>
              <a:rect l="l" t="t" r="r" b="b"/>
              <a:pathLst>
                <a:path w="212884" h="276193" extrusionOk="0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1" name="Google Shape;4071;p38"/>
            <p:cNvSpPr/>
            <p:nvPr/>
          </p:nvSpPr>
          <p:spPr>
            <a:xfrm>
              <a:off x="5084706" y="1024070"/>
              <a:ext cx="290055" cy="509778"/>
            </a:xfrm>
            <a:custGeom>
              <a:avLst/>
              <a:gdLst/>
              <a:ahLst/>
              <a:cxnLst/>
              <a:rect l="l" t="t" r="r" b="b"/>
              <a:pathLst>
                <a:path w="290055" h="509778" extrusionOk="0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2" name="Google Shape;4072;p38"/>
            <p:cNvSpPr/>
            <p:nvPr/>
          </p:nvSpPr>
          <p:spPr>
            <a:xfrm>
              <a:off x="5705494" y="1324174"/>
              <a:ext cx="204331" cy="276159"/>
            </a:xfrm>
            <a:custGeom>
              <a:avLst/>
              <a:gdLst/>
              <a:ahLst/>
              <a:cxnLst/>
              <a:rect l="l" t="t" r="r" b="b"/>
              <a:pathLst>
                <a:path w="204331" h="276159" extrusionOk="0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3" name="Google Shape;4073;p38"/>
            <p:cNvSpPr/>
            <p:nvPr/>
          </p:nvSpPr>
          <p:spPr>
            <a:xfrm>
              <a:off x="5887776" y="1367351"/>
              <a:ext cx="199579" cy="260603"/>
            </a:xfrm>
            <a:custGeom>
              <a:avLst/>
              <a:gdLst/>
              <a:ahLst/>
              <a:cxnLst/>
              <a:rect l="l" t="t" r="r" b="b"/>
              <a:pathLst>
                <a:path w="199579" h="260603" extrusionOk="0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4" name="Google Shape;4074;p38"/>
            <p:cNvSpPr/>
            <p:nvPr/>
          </p:nvSpPr>
          <p:spPr>
            <a:xfrm>
              <a:off x="5887776" y="1600333"/>
              <a:ext cx="213550" cy="276118"/>
            </a:xfrm>
            <a:custGeom>
              <a:avLst/>
              <a:gdLst/>
              <a:ahLst/>
              <a:cxnLst/>
              <a:rect l="l" t="t" r="r" b="b"/>
              <a:pathLst>
                <a:path w="213550" h="276118" extrusionOk="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5" name="Google Shape;4075;p38"/>
            <p:cNvSpPr/>
            <p:nvPr/>
          </p:nvSpPr>
          <p:spPr>
            <a:xfrm>
              <a:off x="5674606" y="1365446"/>
              <a:ext cx="290055" cy="509682"/>
            </a:xfrm>
            <a:custGeom>
              <a:avLst/>
              <a:gdLst/>
              <a:ahLst/>
              <a:cxnLst/>
              <a:rect l="l" t="t" r="r" b="b"/>
              <a:pathLst>
                <a:path w="290055" h="509682" extrusionOk="0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6" name="Google Shape;4076;p38"/>
            <p:cNvSpPr/>
            <p:nvPr/>
          </p:nvSpPr>
          <p:spPr>
            <a:xfrm>
              <a:off x="5115879" y="1943808"/>
              <a:ext cx="971477" cy="359289"/>
            </a:xfrm>
            <a:custGeom>
              <a:avLst/>
              <a:gdLst/>
              <a:ahLst/>
              <a:cxnLst/>
              <a:rect l="l" t="t" r="r" b="b"/>
              <a:pathLst>
                <a:path w="971477" h="359289" extrusionOk="0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w="13475" cap="flat" cmpd="sng">
              <a:solidFill>
                <a:srgbClr val="D6D8E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7" name="Google Shape;4077;p38"/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8" name="Google Shape;4078;p38"/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9" name="Google Shape;4079;p38"/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avLst/>
              <a:gdLst/>
              <a:ahLst/>
              <a:cxnLst/>
              <a:rect l="l" t="t" r="r" b="b"/>
              <a:pathLst>
                <a:path w="50162" h="86976" extrusionOk="0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0" name="Google Shape;4080;p38"/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1" name="Google Shape;4081;p38"/>
            <p:cNvSpPr/>
            <p:nvPr/>
          </p:nvSpPr>
          <p:spPr>
            <a:xfrm>
              <a:off x="4356811" y="1418691"/>
              <a:ext cx="57973" cy="235172"/>
            </a:xfrm>
            <a:custGeom>
              <a:avLst/>
              <a:gdLst/>
              <a:ahLst/>
              <a:cxnLst/>
              <a:rect l="l" t="t" r="r" b="b"/>
              <a:pathLst>
                <a:path w="57973" h="235172" extrusionOk="0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2" name="Google Shape;4082;p38"/>
            <p:cNvSpPr/>
            <p:nvPr/>
          </p:nvSpPr>
          <p:spPr>
            <a:xfrm>
              <a:off x="4517330" y="1440789"/>
              <a:ext cx="58068" cy="305942"/>
            </a:xfrm>
            <a:custGeom>
              <a:avLst/>
              <a:gdLst/>
              <a:ahLst/>
              <a:cxnLst/>
              <a:rect l="l" t="t" r="r" b="b"/>
              <a:pathLst>
                <a:path w="58068" h="305942" extrusionOk="0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3" name="Google Shape;4083;p38"/>
            <p:cNvSpPr/>
            <p:nvPr/>
          </p:nvSpPr>
          <p:spPr>
            <a:xfrm>
              <a:off x="4677849" y="1415738"/>
              <a:ext cx="58067" cy="423862"/>
            </a:xfrm>
            <a:custGeom>
              <a:avLst/>
              <a:gdLst/>
              <a:ahLst/>
              <a:cxnLst/>
              <a:rect l="l" t="t" r="r" b="b"/>
              <a:pathLst>
                <a:path w="58067" h="423862" extrusionOk="0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4" name="Google Shape;4084;p38"/>
            <p:cNvSpPr/>
            <p:nvPr/>
          </p:nvSpPr>
          <p:spPr>
            <a:xfrm>
              <a:off x="4838368" y="1414214"/>
              <a:ext cx="58068" cy="518255"/>
            </a:xfrm>
            <a:custGeom>
              <a:avLst/>
              <a:gdLst/>
              <a:ahLst/>
              <a:cxnLst/>
              <a:rect l="l" t="t" r="r" b="b"/>
              <a:pathLst>
                <a:path w="58068" h="518255" extrusionOk="0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5" name="Google Shape;4085;p38"/>
            <p:cNvSpPr/>
            <p:nvPr/>
          </p:nvSpPr>
          <p:spPr>
            <a:xfrm>
              <a:off x="5343399" y="3731361"/>
              <a:ext cx="99124" cy="151542"/>
            </a:xfrm>
            <a:custGeom>
              <a:avLst/>
              <a:gdLst/>
              <a:ahLst/>
              <a:cxnLst/>
              <a:rect l="l" t="t" r="r" b="b"/>
              <a:pathLst>
                <a:path w="99124" h="151542" extrusionOk="0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6" name="Google Shape;4086;p38"/>
            <p:cNvSpPr/>
            <p:nvPr/>
          </p:nvSpPr>
          <p:spPr>
            <a:xfrm>
              <a:off x="4678419" y="3350075"/>
              <a:ext cx="69282" cy="136588"/>
            </a:xfrm>
            <a:custGeom>
              <a:avLst/>
              <a:gdLst/>
              <a:ahLst/>
              <a:cxnLst/>
              <a:rect l="l" t="t" r="r" b="b"/>
              <a:pathLst>
                <a:path w="69282" h="136588" extrusionOk="0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87" name="Google Shape;4087;p38"/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4088" name="Google Shape;4088;p38"/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9" name="Google Shape;4089;p38"/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0" name="Google Shape;4090;p38"/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534" extrusionOk="0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1" name="Google Shape;4091;p38"/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2" name="Google Shape;4092;p38"/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3" name="Google Shape;4093;p38"/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248" extrusionOk="0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4" name="Google Shape;4094;p38"/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5" name="Google Shape;4095;p38"/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4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6" name="Google Shape;4096;p38"/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7" name="Google Shape;4097;p38"/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763" extrusionOk="0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8" name="Google Shape;4098;p38"/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9" name="Google Shape;4099;p38"/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0" name="Google Shape;4100;p38"/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1" name="Google Shape;4101;p38"/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623" h="18383" extrusionOk="0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2" name="Google Shape;4102;p38"/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573" extrusionOk="0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3" name="Google Shape;4103;p38"/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4" name="Google Shape;4104;p38"/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avLst/>
                <a:gdLst/>
                <a:ahLst/>
                <a:cxnLst/>
                <a:rect l="l" t="t" r="r" b="b"/>
                <a:pathLst>
                  <a:path w="221034" h="138969" extrusionOk="0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05" name="Google Shape;4105;p38"/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4106" name="Google Shape;4106;p38"/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7" name="Google Shape;4107;p38"/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576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8" name="Google Shape;4108;p38"/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9" name="Google Shape;4109;p38"/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0" name="Google Shape;4110;p38"/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16" h="275248" extrusionOk="0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1" name="Google Shape;4111;p38"/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714" h="258770" extrusionOk="0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2" name="Google Shape;4112;p38"/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8588" extrusionOk="0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3" name="Google Shape;4113;p38"/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4" name="Google Shape;4114;p38"/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5" name="Google Shape;4115;p38"/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6" name="Google Shape;4116;p38"/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7" name="Google Shape;4117;p38"/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8" name="Google Shape;4118;p38"/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9" name="Google Shape;4119;p38"/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0" name="Google Shape;4120;p38"/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1" name="Google Shape;4121;p38"/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9065" extrusionOk="0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22" name="Google Shape;4122;p38"/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4123" name="Google Shape;4123;p38"/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4" name="Google Shape;4124;p38"/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5" name="Google Shape;4125;p38"/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6" name="Google Shape;4126;p38"/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7" name="Google Shape;4127;p38"/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343" extrusionOk="0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8" name="Google Shape;4128;p38"/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9" name="Google Shape;4129;p38"/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5" extrusionOk="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0" name="Google Shape;4130;p38"/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1" name="Google Shape;4131;p38"/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2" name="Google Shape;4132;p38"/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3" name="Google Shape;4133;p38"/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5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4" name="Google Shape;4134;p38"/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5" name="Google Shape;4135;p38"/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6" name="Google Shape;4136;p38"/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7" name="Google Shape;4137;p38"/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8" name="Google Shape;4138;p38"/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36" h="139064" extrusionOk="0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39" name="Google Shape;4139;p38"/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4140" name="Google Shape;4140;p38"/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1" name="Google Shape;4141;p38"/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2" name="Google Shape;4142;p38"/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3" name="Google Shape;4143;p38"/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4" name="Google Shape;4144;p38"/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5" name="Google Shape;4145;p38"/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6" name="Google Shape;4146;p38"/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7" name="Google Shape;4147;p38"/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8" name="Google Shape;4148;p38"/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9" name="Google Shape;4149;p38"/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0" name="Google Shape;4150;p38"/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544" h="24669" extrusionOk="0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1" name="Google Shape;4151;p38"/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2" name="Google Shape;4152;p38"/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3" name="Google Shape;4153;p38"/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4" name="Google Shape;4154;p38"/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5" name="Google Shape;4155;p38"/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56" name="Google Shape;4156;p38"/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4157" name="Google Shape;4157;p38"/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8" name="Google Shape;4158;p38"/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9" name="Google Shape;4159;p38"/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0" name="Google Shape;4160;p38"/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1" name="Google Shape;4161;p38"/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4" extrusionOk="0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2" name="Google Shape;4162;p38"/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3" name="Google Shape;4163;p38"/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1515" h="139160" extrusionOk="0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4" name="Google Shape;4164;p38"/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5" name="Google Shape;4165;p38"/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6" name="Google Shape;4166;p38"/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7" name="Google Shape;4167;p38"/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8" name="Google Shape;4168;p38"/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9" name="Google Shape;4169;p38"/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0" name="Google Shape;4170;p38"/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1" name="Google Shape;4171;p38"/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2" name="Google Shape;4172;p38"/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avLst/>
                <a:gdLst/>
                <a:ahLst/>
                <a:cxnLst/>
                <a:rect l="l" t="t" r="r" b="b"/>
                <a:pathLst>
                  <a:path w="221610" h="138874" extrusionOk="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73" name="Google Shape;4173;p38"/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4174" name="Google Shape;4174;p38"/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5" name="Google Shape;4175;p38"/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6" name="Google Shape;4176;p38"/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7" name="Google Shape;4177;p38"/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8" name="Google Shape;4178;p38"/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9" name="Google Shape;4179;p38"/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57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0" name="Google Shape;4180;p38"/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1" name="Google Shape;4181;p38"/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8970" extrusionOk="0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2" name="Google Shape;4182;p38"/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3" name="Google Shape;4183;p38"/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4" name="Google Shape;4184;p38"/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5" name="Google Shape;4185;p38"/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6" name="Google Shape;4186;p38"/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7" name="Google Shape;4187;p38"/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8" name="Google Shape;4188;p38"/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9" name="Google Shape;4189;p38"/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0" name="Google Shape;4190;p38"/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97" h="139065" extrusionOk="0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91" name="Google Shape;4191;p38"/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4192" name="Google Shape;4192;p38"/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3" name="Google Shape;4193;p38"/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4" name="Google Shape;4194;p38"/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5" name="Google Shape;4195;p38"/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6" name="Google Shape;4196;p38"/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3" extrusionOk="0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7" name="Google Shape;4197;p38"/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8" name="Google Shape;4198;p38"/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706" h="139065" extrusionOk="0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9" name="Google Shape;4199;p38"/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0" name="Google Shape;4200;p38"/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763" extrusionOk="0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1" name="Google Shape;4201;p38"/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2" name="Google Shape;4202;p38"/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3" name="Google Shape;4203;p38"/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4" name="Google Shape;4204;p38"/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5" name="Google Shape;4205;p38"/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6" name="Google Shape;4206;p38"/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7" name="Google Shape;4207;p38"/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0369" h="139160" extrusionOk="0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08" name="Google Shape;4208;p38"/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4209" name="Google Shape;4209;p38"/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0" name="Google Shape;4210;p38"/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1" name="Google Shape;4211;p38"/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2" name="Google Shape;4212;p38"/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3" name="Google Shape;4213;p38"/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4" name="Google Shape;4214;p38"/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5" name="Google Shape;4215;p38"/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6" name="Google Shape;4216;p38"/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8970" extrusionOk="0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7" name="Google Shape;4217;p38"/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8" name="Google Shape;4218;p38"/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9" name="Google Shape;4219;p38"/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569" h="13049" extrusionOk="0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0" name="Google Shape;4220;p38"/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1" name="Google Shape;4221;p38"/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2" name="Google Shape;4222;p38"/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3" name="Google Shape;4223;p38"/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4" name="Google Shape;4224;p38"/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5" name="Google Shape;4225;p38"/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9065" extrusionOk="0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26" name="Google Shape;4226;p38"/>
            <p:cNvSpPr/>
            <p:nvPr/>
          </p:nvSpPr>
          <p:spPr>
            <a:xfrm>
              <a:off x="5615017" y="4460119"/>
              <a:ext cx="828920" cy="479679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7" name="Google Shape;4227;p38"/>
            <p:cNvSpPr/>
            <p:nvPr/>
          </p:nvSpPr>
          <p:spPr>
            <a:xfrm>
              <a:off x="5846435" y="2182763"/>
              <a:ext cx="465451" cy="682637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8" name="Google Shape;4228;p38"/>
            <p:cNvSpPr/>
            <p:nvPr/>
          </p:nvSpPr>
          <p:spPr>
            <a:xfrm>
              <a:off x="5832052" y="2673876"/>
              <a:ext cx="86758" cy="504907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9" name="Google Shape;4229;p38"/>
            <p:cNvSpPr/>
            <p:nvPr/>
          </p:nvSpPr>
          <p:spPr>
            <a:xfrm>
              <a:off x="5882176" y="2176405"/>
              <a:ext cx="221715" cy="275766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0" name="Google Shape;4230;p38"/>
            <p:cNvSpPr/>
            <p:nvPr/>
          </p:nvSpPr>
          <p:spPr>
            <a:xfrm>
              <a:off x="5925036" y="2475870"/>
              <a:ext cx="274953" cy="308347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1" name="Google Shape;4231;p38"/>
            <p:cNvSpPr/>
            <p:nvPr/>
          </p:nvSpPr>
          <p:spPr>
            <a:xfrm>
              <a:off x="5845497" y="2576533"/>
              <a:ext cx="400459" cy="461811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2" name="Google Shape;4232;p38"/>
            <p:cNvSpPr/>
            <p:nvPr/>
          </p:nvSpPr>
          <p:spPr>
            <a:xfrm>
              <a:off x="5916607" y="2198526"/>
              <a:ext cx="294816" cy="364308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3" name="Google Shape;4233;p38"/>
            <p:cNvSpPr/>
            <p:nvPr/>
          </p:nvSpPr>
          <p:spPr>
            <a:xfrm>
              <a:off x="5928072" y="2197020"/>
              <a:ext cx="296585" cy="278850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4" name="Google Shape;4234;p38"/>
            <p:cNvSpPr/>
            <p:nvPr/>
          </p:nvSpPr>
          <p:spPr>
            <a:xfrm>
              <a:off x="5977205" y="4610895"/>
              <a:ext cx="232912" cy="178155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5" name="Google Shape;4235;p38"/>
            <p:cNvSpPr/>
            <p:nvPr/>
          </p:nvSpPr>
          <p:spPr>
            <a:xfrm>
              <a:off x="5978157" y="4667764"/>
              <a:ext cx="231905" cy="121227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6" name="Google Shape;4236;p38"/>
            <p:cNvSpPr/>
            <p:nvPr/>
          </p:nvSpPr>
          <p:spPr>
            <a:xfrm>
              <a:off x="5800764" y="4571652"/>
              <a:ext cx="213680" cy="165568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7" name="Google Shape;4237;p38"/>
            <p:cNvSpPr/>
            <p:nvPr/>
          </p:nvSpPr>
          <p:spPr>
            <a:xfrm>
              <a:off x="5801482" y="4626139"/>
              <a:ext cx="212755" cy="111143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8" name="Google Shape;4238;p38"/>
            <p:cNvSpPr/>
            <p:nvPr/>
          </p:nvSpPr>
          <p:spPr>
            <a:xfrm>
              <a:off x="5835285" y="3032607"/>
              <a:ext cx="455829" cy="159522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9" name="Google Shape;4239;p38"/>
            <p:cNvSpPr/>
            <p:nvPr/>
          </p:nvSpPr>
          <p:spPr>
            <a:xfrm>
              <a:off x="5815995" y="3000698"/>
              <a:ext cx="485198" cy="1060979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0" name="Google Shape;4240;p38"/>
            <p:cNvSpPr/>
            <p:nvPr/>
          </p:nvSpPr>
          <p:spPr>
            <a:xfrm>
              <a:off x="5561118" y="2683306"/>
              <a:ext cx="698939" cy="60971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1" name="Google Shape;4241;p38"/>
            <p:cNvSpPr/>
            <p:nvPr/>
          </p:nvSpPr>
          <p:spPr>
            <a:xfrm>
              <a:off x="6103702" y="2644294"/>
              <a:ext cx="168312" cy="197615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2" name="Google Shape;4242;p38"/>
            <p:cNvSpPr/>
            <p:nvPr/>
          </p:nvSpPr>
          <p:spPr>
            <a:xfrm>
              <a:off x="5833319" y="2576558"/>
              <a:ext cx="135999" cy="14296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3" name="Google Shape;4243;p38"/>
            <p:cNvSpPr/>
            <p:nvPr/>
          </p:nvSpPr>
          <p:spPr>
            <a:xfrm>
              <a:off x="2925535" y="2722330"/>
              <a:ext cx="1200895" cy="746478"/>
            </a:xfrm>
            <a:custGeom>
              <a:avLst/>
              <a:gdLst/>
              <a:ahLst/>
              <a:cxnLst/>
              <a:rect l="l" t="t" r="r" b="b"/>
              <a:pathLst>
                <a:path w="1200895" h="746478" extrusionOk="0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4" name="Google Shape;4244;p38"/>
            <p:cNvSpPr/>
            <p:nvPr/>
          </p:nvSpPr>
          <p:spPr>
            <a:xfrm>
              <a:off x="2868613" y="1365288"/>
              <a:ext cx="1401428" cy="1812876"/>
            </a:xfrm>
            <a:custGeom>
              <a:avLst/>
              <a:gdLst/>
              <a:ahLst/>
              <a:cxnLst/>
              <a:rect l="l" t="t" r="r" b="b"/>
              <a:pathLst>
                <a:path w="1401428" h="1812876" extrusionOk="0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5" name="Google Shape;4245;p38"/>
            <p:cNvSpPr/>
            <p:nvPr/>
          </p:nvSpPr>
          <p:spPr>
            <a:xfrm>
              <a:off x="2977907" y="1395545"/>
              <a:ext cx="128396" cy="88201"/>
            </a:xfrm>
            <a:custGeom>
              <a:avLst/>
              <a:gdLst/>
              <a:ahLst/>
              <a:cxnLst/>
              <a:rect l="l" t="t" r="r" b="b"/>
              <a:pathLst>
                <a:path w="128396" h="88201" extrusionOk="0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6" name="Google Shape;4246;p38"/>
            <p:cNvSpPr/>
            <p:nvPr/>
          </p:nvSpPr>
          <p:spPr>
            <a:xfrm>
              <a:off x="3945392" y="3100901"/>
              <a:ext cx="140370" cy="95440"/>
            </a:xfrm>
            <a:custGeom>
              <a:avLst/>
              <a:gdLst/>
              <a:ahLst/>
              <a:cxnLst/>
              <a:rect l="l" t="t" r="r" b="b"/>
              <a:pathLst>
                <a:path w="140370" h="95440" extrusionOk="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7" name="Google Shape;4247;p38"/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avLst/>
              <a:gdLst/>
              <a:ahLst/>
              <a:cxnLst/>
              <a:rect l="l" t="t" r="r" b="b"/>
              <a:pathLst>
                <a:path w="1041804" h="1808606" extrusionOk="0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8" name="Google Shape;4248;p38"/>
            <p:cNvSpPr/>
            <p:nvPr/>
          </p:nvSpPr>
          <p:spPr>
            <a:xfrm>
              <a:off x="2779183" y="1414991"/>
              <a:ext cx="1401428" cy="1812826"/>
            </a:xfrm>
            <a:custGeom>
              <a:avLst/>
              <a:gdLst/>
              <a:ahLst/>
              <a:cxnLst/>
              <a:rect l="l" t="t" r="r" b="b"/>
              <a:pathLst>
                <a:path w="1401428" h="1812826" extrusionOk="0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9" name="Google Shape;4249;p38"/>
            <p:cNvSpPr/>
            <p:nvPr/>
          </p:nvSpPr>
          <p:spPr>
            <a:xfrm>
              <a:off x="3046144" y="1759790"/>
              <a:ext cx="868170" cy="1123263"/>
            </a:xfrm>
            <a:custGeom>
              <a:avLst/>
              <a:gdLst/>
              <a:ahLst/>
              <a:cxnLst/>
              <a:rect l="l" t="t" r="r" b="b"/>
              <a:pathLst>
                <a:path w="868170" h="1123263" extrusionOk="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0" name="Google Shape;4250;p38"/>
            <p:cNvSpPr/>
            <p:nvPr/>
          </p:nvSpPr>
          <p:spPr>
            <a:xfrm>
              <a:off x="3308258" y="2099261"/>
              <a:ext cx="343371" cy="444102"/>
            </a:xfrm>
            <a:custGeom>
              <a:avLst/>
              <a:gdLst/>
              <a:ahLst/>
              <a:cxnLst/>
              <a:rect l="l" t="t" r="r" b="b"/>
              <a:pathLst>
                <a:path w="343371" h="444102" extrusionOk="0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1" name="Google Shape;4251;p38"/>
            <p:cNvSpPr/>
            <p:nvPr/>
          </p:nvSpPr>
          <p:spPr>
            <a:xfrm>
              <a:off x="2221786" y="2914306"/>
              <a:ext cx="208703" cy="88772"/>
            </a:xfrm>
            <a:custGeom>
              <a:avLst/>
              <a:gdLst/>
              <a:ahLst/>
              <a:cxnLst/>
              <a:rect l="l" t="t" r="r" b="b"/>
              <a:pathLst>
                <a:path w="208703" h="88772" extrusionOk="0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2" name="Google Shape;4252;p38"/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3" name="Google Shape;4253;p38"/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4" name="Google Shape;4254;p38"/>
            <p:cNvSpPr/>
            <p:nvPr/>
          </p:nvSpPr>
          <p:spPr>
            <a:xfrm>
              <a:off x="2314638" y="2924117"/>
              <a:ext cx="167836" cy="171354"/>
            </a:xfrm>
            <a:custGeom>
              <a:avLst/>
              <a:gdLst/>
              <a:ahLst/>
              <a:cxnLst/>
              <a:rect l="l" t="t" r="r" b="b"/>
              <a:pathLst>
                <a:path w="167836" h="171354" extrusionOk="0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5" name="Google Shape;4255;p38"/>
            <p:cNvSpPr/>
            <p:nvPr/>
          </p:nvSpPr>
          <p:spPr>
            <a:xfrm>
              <a:off x="2290498" y="2306802"/>
              <a:ext cx="1203749" cy="724947"/>
            </a:xfrm>
            <a:custGeom>
              <a:avLst/>
              <a:gdLst/>
              <a:ahLst/>
              <a:cxnLst/>
              <a:rect l="l" t="t" r="r" b="b"/>
              <a:pathLst>
                <a:path w="1203749" h="724947" extrusionOk="0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56" name="Google Shape;4256;p38"/>
          <p:cNvGrpSpPr/>
          <p:nvPr/>
        </p:nvGrpSpPr>
        <p:grpSpPr>
          <a:xfrm>
            <a:off x="7353972" y="2937150"/>
            <a:ext cx="1412160" cy="1611152"/>
            <a:chOff x="2602525" y="317054"/>
            <a:chExt cx="4174283" cy="4762495"/>
          </a:xfrm>
        </p:grpSpPr>
        <p:sp>
          <p:nvSpPr>
            <p:cNvPr id="4257" name="Google Shape;4257;p38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8" name="Google Shape;4258;p38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9" name="Google Shape;4259;p38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0" name="Google Shape;4260;p38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1" name="Google Shape;4261;p38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2" name="Google Shape;4262;p38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3" name="Google Shape;4263;p38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4" name="Google Shape;4264;p38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5" name="Google Shape;4265;p38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6" name="Google Shape;4266;p38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7" name="Google Shape;4267;p38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8" name="Google Shape;4268;p38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9" name="Google Shape;4269;p38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0" name="Google Shape;4270;p38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1" name="Google Shape;4271;p38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2" name="Google Shape;4272;p38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3" name="Google Shape;4273;p38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4" name="Google Shape;4274;p38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5" name="Google Shape;4275;p38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6" name="Google Shape;4276;p38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7" name="Google Shape;4277;p38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8" name="Google Shape;4278;p38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9" name="Google Shape;4279;p38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0" name="Google Shape;4280;p38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1" name="Google Shape;4281;p38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2" name="Google Shape;4282;p38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3" name="Google Shape;4283;p38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4" name="Google Shape;4284;p38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5" name="Google Shape;4285;p38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6" name="Google Shape;4286;p38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7" name="Google Shape;4287;p38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8" name="Google Shape;4288;p38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9" name="Google Shape;4289;p38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0" name="Google Shape;4290;p38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1" name="Google Shape;4291;p38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2" name="Google Shape;4292;p38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3" name="Google Shape;4293;p38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4" name="Google Shape;4294;p38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5" name="Google Shape;4295;p38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6" name="Google Shape;4296;p38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7" name="Google Shape;4297;p38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8" name="Google Shape;4298;p38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9" name="Google Shape;4299;p38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0" name="Google Shape;4300;p38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1" name="Google Shape;4301;p38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2" name="Google Shape;4302;p38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3" name="Google Shape;4303;p38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4" name="Google Shape;4304;p38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5" name="Google Shape;4305;p38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6" name="Google Shape;4306;p38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7" name="Google Shape;4307;p38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8" name="Google Shape;4308;p38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9" name="Google Shape;4309;p38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0" name="Google Shape;4310;p38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1" name="Google Shape;4311;p38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2" name="Google Shape;4312;p38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3" name="Google Shape;4313;p38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14" name="Google Shape;4314;p38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4315" name="Google Shape;4315;p38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4316" name="Google Shape;4316;p38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7" name="Google Shape;4317;p38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8" name="Google Shape;4318;p38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319" name="Google Shape;4319;p38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4320" name="Google Shape;4320;p38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21" name="Google Shape;4321;p38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322" name="Google Shape;4322;p38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3" name="Google Shape;4323;p38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4" name="Google Shape;4324;p38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5" name="Google Shape;4325;p38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6" name="Google Shape;4326;p38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7" name="Google Shape;4327;p38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8" name="Google Shape;4328;p38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9" name="Google Shape;4329;p38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0" name="Google Shape;4330;p38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1" name="Google Shape;4331;p38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2" name="Google Shape;4332;p38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3" name="Google Shape;4333;p38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4" name="Google Shape;4334;p38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5" name="Google Shape;4335;p38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6" name="Google Shape;4336;p38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7" name="Google Shape;4337;p38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8" name="Google Shape;4338;p38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9" name="Google Shape;4339;p38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0" name="Google Shape;4340;p38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1" name="Google Shape;4341;p38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2" name="Google Shape;4342;p38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3" name="Google Shape;4343;p38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4" name="Google Shape;4344;p38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5" name="Google Shape;4345;p38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6" name="Google Shape;4346;p38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7" name="Google Shape;4347;p38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8" name="Google Shape;4348;p38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9" name="Google Shape;4349;p38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0" name="Google Shape;4350;p38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1" name="Google Shape;4351;p38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2" name="Google Shape;4352;p38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3" name="Google Shape;4353;p38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4" name="Google Shape;4354;p38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5" name="Google Shape;4355;p38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6" name="Google Shape;4356;p38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7" name="Google Shape;4357;p38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8" name="Google Shape;4358;p38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9" name="Google Shape;4359;p38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0" name="Google Shape;4360;p38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1" name="Google Shape;4361;p38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2" name="Google Shape;4362;p38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3" name="Google Shape;4363;p38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4" name="Google Shape;4364;p38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5" name="Google Shape;4365;p38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6" name="Google Shape;4366;p38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7" name="Google Shape;4367;p38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8" name="Google Shape;4368;p38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9" name="Google Shape;4369;p38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0" name="Google Shape;4370;p38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1" name="Google Shape;4371;p38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2" name="Google Shape;4372;p38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3" name="Google Shape;4373;p38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4" name="Google Shape;4374;p38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5" name="Google Shape;4375;p38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6" name="Google Shape;4376;p38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7" name="Google Shape;4377;p38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8" name="Google Shape;4378;p38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9" name="Google Shape;4379;p38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0" name="Google Shape;4380;p38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1" name="Google Shape;4381;p38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2" name="Google Shape;4382;p38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3" name="Google Shape;4383;p38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4" name="Google Shape;4384;p38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5" name="Google Shape;4385;p38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386" name="Google Shape;4386;p38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4387" name="Google Shape;4387;p38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4388" name="Google Shape;4388;p38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89" name="Google Shape;4389;p38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90" name="Google Shape;4390;p38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91" name="Google Shape;4391;p38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92" name="Google Shape;4392;p38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393" name="Google Shape;4393;p38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94" name="Google Shape;4394;p38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95" name="Google Shape;4395;p38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396" name="Google Shape;4396;p38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7" name="Google Shape;4397;p38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8" name="Google Shape;4398;p38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9" name="Google Shape;4399;p38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0" name="Google Shape;4400;p38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1" name="Google Shape;4401;p38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03" name="Google Shape;4403;p38"/>
          <p:cNvSpPr txBox="1"/>
          <p:nvPr/>
        </p:nvSpPr>
        <p:spPr>
          <a:xfrm>
            <a:off x="381000" y="1466850"/>
            <a:ext cx="1782600" cy="30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Illustrations created by </a:t>
            </a:r>
            <a:r>
              <a:rPr lang="en" sz="1200" u="sng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3"/>
              </a:rPr>
              <a:t>Sergei Tikhonov</a:t>
            </a: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.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Free illustrations published under the MIT License. You can use them for personal and commercial projects, without the need to include attribution.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4"/>
              </a:rPr>
              <a:t>See license</a:t>
            </a: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.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2" name="Google Shape;4692;p3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4408" name="Google Shape;4408;p39"/>
          <p:cNvSpPr txBox="1">
            <a:spLocks noGrp="1"/>
          </p:cNvSpPr>
          <p:nvPr>
            <p:ph type="body" idx="4294967295"/>
          </p:nvPr>
        </p:nvSpPr>
        <p:spPr>
          <a:xfrm>
            <a:off x="6705600" y="312738"/>
            <a:ext cx="2438400" cy="15255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▸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▸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▸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  <p:sp>
        <p:nvSpPr>
          <p:cNvPr id="4693" name="Google Shape;4693;p39"/>
          <p:cNvSpPr txBox="1">
            <a:spLocks noGrp="1"/>
          </p:cNvSpPr>
          <p:nvPr>
            <p:ph type="body" idx="4294967295"/>
          </p:nvPr>
        </p:nvSpPr>
        <p:spPr>
          <a:xfrm>
            <a:off x="6705600" y="4224338"/>
            <a:ext cx="2438400" cy="5619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  <p:grpSp>
        <p:nvGrpSpPr>
          <p:cNvPr id="4409" name="Google Shape;4409;p39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4410" name="Google Shape;4410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1" name="Google Shape;4411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2" name="Google Shape;4412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3" name="Google Shape;4413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4" name="Google Shape;4414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5" name="Google Shape;4415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16" name="Google Shape;4416;p39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4417" name="Google Shape;4417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8" name="Google Shape;4418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19" name="Google Shape;4419;p39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4420" name="Google Shape;4420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21" name="Google Shape;4421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422" name="Google Shape;4422;p39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423" name="Google Shape;4423;p39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424" name="Google Shape;4424;p39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4425" name="Google Shape;4425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26" name="Google Shape;4426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27" name="Google Shape;4427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28" name="Google Shape;4428;p39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4429" name="Google Shape;4429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0" name="Google Shape;4430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1" name="Google Shape;4431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2" name="Google Shape;4432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433" name="Google Shape;4433;p39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434" name="Google Shape;4434;p39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4435" name="Google Shape;4435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6" name="Google Shape;4436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7" name="Google Shape;4437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8" name="Google Shape;4438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9" name="Google Shape;4439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0" name="Google Shape;4440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1" name="Google Shape;4441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2" name="Google Shape;4442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3" name="Google Shape;4443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4" name="Google Shape;4444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5" name="Google Shape;4445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6" name="Google Shape;4446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7" name="Google Shape;4447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8" name="Google Shape;4448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9" name="Google Shape;4449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0" name="Google Shape;4450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1" name="Google Shape;4451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2" name="Google Shape;4452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3" name="Google Shape;4453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4" name="Google Shape;4454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55" name="Google Shape;4455;p39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4456" name="Google Shape;4456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7" name="Google Shape;4457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58" name="Google Shape;4458;p39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4459" name="Google Shape;4459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0" name="Google Shape;4460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1" name="Google Shape;4461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62" name="Google Shape;4462;p39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4463" name="Google Shape;4463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4" name="Google Shape;4464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5" name="Google Shape;4465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66" name="Google Shape;4466;p39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4467" name="Google Shape;4467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8" name="Google Shape;4468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9" name="Google Shape;4469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70" name="Google Shape;4470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471" name="Google Shape;4471;p39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472" name="Google Shape;4472;p39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473" name="Google Shape;4473;p39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474" name="Google Shape;4474;p39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475" name="Google Shape;4475;p39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4476" name="Google Shape;4476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77" name="Google Shape;4477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78" name="Google Shape;4478;p39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479" name="Google Shape;4479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80" name="Google Shape;4480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81" name="Google Shape;4481;p39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482" name="Google Shape;4482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83" name="Google Shape;4483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84" name="Google Shape;4484;p39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485" name="Google Shape;4485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86" name="Google Shape;4486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87" name="Google Shape;4487;p39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488" name="Google Shape;4488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89" name="Google Shape;4489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0" name="Google Shape;4490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1" name="Google Shape;4491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92" name="Google Shape;4492;p39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493" name="Google Shape;4493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4" name="Google Shape;4494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95" name="Google Shape;4495;p39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496" name="Google Shape;4496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7" name="Google Shape;4497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8" name="Google Shape;4498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499" name="Google Shape;4499;p39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500" name="Google Shape;4500;p39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501" name="Google Shape;4501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2" name="Google Shape;4502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03" name="Google Shape;4503;p39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504" name="Google Shape;4504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5" name="Google Shape;4505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6" name="Google Shape;4506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7" name="Google Shape;4507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8" name="Google Shape;4508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09" name="Google Shape;4509;p39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510" name="Google Shape;4510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1" name="Google Shape;4511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12" name="Google Shape;4512;p39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513" name="Google Shape;4513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4" name="Google Shape;4514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5" name="Google Shape;4515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6" name="Google Shape;4516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7" name="Google Shape;4517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18" name="Google Shape;4518;p39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4519" name="Google Shape;4519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0" name="Google Shape;4520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1" name="Google Shape;4521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2" name="Google Shape;4522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3" name="Google Shape;4523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24" name="Google Shape;4524;p39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4525" name="Google Shape;4525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6" name="Google Shape;4526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7" name="Google Shape;4527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8" name="Google Shape;4528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29" name="Google Shape;4529;p39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530" name="Google Shape;4530;p39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531" name="Google Shape;4531;p39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532" name="Google Shape;4532;p39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4533" name="Google Shape;4533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34" name="Google Shape;4534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35" name="Google Shape;4535;p39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4536" name="Google Shape;4536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37" name="Google Shape;4537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38" name="Google Shape;4538;p39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4539" name="Google Shape;4539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40" name="Google Shape;4540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41" name="Google Shape;4541;p39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542" name="Google Shape;4542;p39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4543" name="Google Shape;4543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44" name="Google Shape;4544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45" name="Google Shape;4545;p39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4546" name="Google Shape;4546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47" name="Google Shape;4547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48" name="Google Shape;4548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49" name="Google Shape;4549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50" name="Google Shape;4550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51" name="Google Shape;4551;p39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4552" name="Google Shape;4552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53" name="Google Shape;4553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54" name="Google Shape;4554;p39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555" name="Google Shape;4555;p39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556" name="Google Shape;4556;p39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4557" name="Google Shape;4557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58" name="Google Shape;4558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59" name="Google Shape;4559;p39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4560" name="Google Shape;4560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61" name="Google Shape;4561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62" name="Google Shape;4562;p39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563" name="Google Shape;4563;p39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4564" name="Google Shape;4564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65" name="Google Shape;4565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66" name="Google Shape;4566;p39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4567" name="Google Shape;4567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68" name="Google Shape;4568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69" name="Google Shape;4569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70" name="Google Shape;4570;p39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571" name="Google Shape;4571;p39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572" name="Google Shape;4572;p39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4573" name="Google Shape;4573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74" name="Google Shape;4574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75" name="Google Shape;4575;p39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4576" name="Google Shape;4576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77" name="Google Shape;4577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78" name="Google Shape;4578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79" name="Google Shape;4579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80" name="Google Shape;4580;p39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4581" name="Google Shape;4581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82" name="Google Shape;4582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83" name="Google Shape;4583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84" name="Google Shape;4584;p39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4585" name="Google Shape;4585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86" name="Google Shape;4586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87" name="Google Shape;4587;p39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4588" name="Google Shape;4588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89" name="Google Shape;4589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90" name="Google Shape;4590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91" name="Google Shape;4591;p39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4592" name="Google Shape;4592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93" name="Google Shape;4593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94" name="Google Shape;4594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95" name="Google Shape;4595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96" name="Google Shape;4596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97" name="Google Shape;4597;p39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4598" name="Google Shape;4598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99" name="Google Shape;4599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00" name="Google Shape;4600;p39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4601" name="Google Shape;4601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02" name="Google Shape;4602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03" name="Google Shape;4603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04" name="Google Shape;4604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05" name="Google Shape;4605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06" name="Google Shape;4606;p39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607" name="Google Shape;4607;p39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4608" name="Google Shape;4608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09" name="Google Shape;4609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10" name="Google Shape;4610;p39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4611" name="Google Shape;4611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2" name="Google Shape;4612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3" name="Google Shape;4613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4" name="Google Shape;4614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15" name="Google Shape;4615;p39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616" name="Google Shape;4616;p39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4617" name="Google Shape;4617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8" name="Google Shape;4618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9" name="Google Shape;4619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20" name="Google Shape;4620;p39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4621" name="Google Shape;4621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22" name="Google Shape;4622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23" name="Google Shape;4623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24" name="Google Shape;4624;p39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625" name="Google Shape;4625;p39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626" name="Google Shape;4626;p39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627" name="Google Shape;4627;p39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4628" name="Google Shape;4628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29" name="Google Shape;4629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30" name="Google Shape;4630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31" name="Google Shape;4631;p39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632" name="Google Shape;4632;p39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4633" name="Google Shape;4633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34" name="Google Shape;4634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35" name="Google Shape;4635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36" name="Google Shape;4636;p39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637" name="Google Shape;4637;p39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4638" name="Google Shape;4638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39" name="Google Shape;4639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0" name="Google Shape;4640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1" name="Google Shape;4641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2" name="Google Shape;4642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43" name="Google Shape;4643;p39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4644" name="Google Shape;4644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5" name="Google Shape;4645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6" name="Google Shape;4646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47" name="Google Shape;4647;p39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4648" name="Google Shape;4648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9" name="Google Shape;4649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0" name="Google Shape;4650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51" name="Google Shape;4651;p39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4652" name="Google Shape;4652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3" name="Google Shape;4653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4" name="Google Shape;4654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5" name="Google Shape;4655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6" name="Google Shape;4656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57" name="Google Shape;4657;p39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4658" name="Google Shape;4658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9" name="Google Shape;4659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0" name="Google Shape;4660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1" name="Google Shape;4661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2" name="Google Shape;4662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63" name="Google Shape;4663;p39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4664" name="Google Shape;4664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5" name="Google Shape;4665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66" name="Google Shape;4666;p39"/>
          <p:cNvGrpSpPr/>
          <p:nvPr/>
        </p:nvGrpSpPr>
        <p:grpSpPr>
          <a:xfrm>
            <a:off x="4329503" y="4158407"/>
            <a:ext cx="451252" cy="432860"/>
            <a:chOff x="5241175" y="4959100"/>
            <a:chExt cx="539775" cy="517775"/>
          </a:xfrm>
        </p:grpSpPr>
        <p:sp>
          <p:nvSpPr>
            <p:cNvPr id="4667" name="Google Shape;4667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8" name="Google Shape;4668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9" name="Google Shape;4669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0" name="Google Shape;4670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1" name="Google Shape;4671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2" name="Google Shape;4672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73" name="Google Shape;4673;p39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674" name="Google Shape;4674;p39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4675" name="Google Shape;4675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6" name="Google Shape;4676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7" name="Google Shape;4677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8" name="Google Shape;4678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9" name="Google Shape;4679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80" name="Google Shape;4680;p39"/>
          <p:cNvGrpSpPr/>
          <p:nvPr/>
        </p:nvGrpSpPr>
        <p:grpSpPr>
          <a:xfrm>
            <a:off x="6283418" y="1648999"/>
            <a:ext cx="432570" cy="421334"/>
            <a:chOff x="5926225" y="921350"/>
            <a:chExt cx="517800" cy="504350"/>
          </a:xfrm>
        </p:grpSpPr>
        <p:sp>
          <p:nvSpPr>
            <p:cNvPr id="4681" name="Google Shape;468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682" name="Google Shape;468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683" name="Google Shape;4683;p39"/>
          <p:cNvSpPr/>
          <p:nvPr/>
        </p:nvSpPr>
        <p:spPr>
          <a:xfrm>
            <a:off x="6477338" y="18850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84" name="Google Shape;4684;p39"/>
          <p:cNvGrpSpPr/>
          <p:nvPr/>
        </p:nvGrpSpPr>
        <p:grpSpPr>
          <a:xfrm>
            <a:off x="7168405" y="1628379"/>
            <a:ext cx="432570" cy="421334"/>
            <a:chOff x="5926225" y="921350"/>
            <a:chExt cx="517800" cy="504350"/>
          </a:xfrm>
        </p:grpSpPr>
        <p:sp>
          <p:nvSpPr>
            <p:cNvPr id="4685" name="Google Shape;4685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7" name="Google Shape;4687;p39"/>
          <p:cNvSpPr/>
          <p:nvPr/>
        </p:nvSpPr>
        <p:spPr>
          <a:xfrm>
            <a:off x="7362326" y="18644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88" name="Google Shape;4688;p39"/>
          <p:cNvGrpSpPr/>
          <p:nvPr/>
        </p:nvGrpSpPr>
        <p:grpSpPr>
          <a:xfrm>
            <a:off x="6283685" y="2377421"/>
            <a:ext cx="1075937" cy="1047989"/>
            <a:chOff x="5926225" y="921350"/>
            <a:chExt cx="517800" cy="504350"/>
          </a:xfrm>
        </p:grpSpPr>
        <p:sp>
          <p:nvSpPr>
            <p:cNvPr id="4689" name="Google Shape;4689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 w="28575" cap="flat" cmpd="sng">
              <a:solidFill>
                <a:srgbClr val="E69138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 w="28575" cap="flat" cmpd="sng">
              <a:solidFill>
                <a:srgbClr val="E69138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1" name="Google Shape;4691;p39"/>
          <p:cNvSpPr/>
          <p:nvPr/>
        </p:nvSpPr>
        <p:spPr>
          <a:xfrm>
            <a:off x="6765998" y="29645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6D9EEB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8" name="Google Shape;4698;p40"/>
          <p:cNvSpPr txBox="1"/>
          <p:nvPr/>
        </p:nvSpPr>
        <p:spPr>
          <a:xfrm>
            <a:off x="8843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chemeClr val="lt1"/>
                </a:solidFill>
                <a:highlight>
                  <a:schemeClr val="accent2"/>
                </a:highlight>
                <a:latin typeface="Barlow"/>
                <a:ea typeface="Barlow"/>
                <a:cs typeface="Barlow"/>
                <a:sym typeface="Barlow"/>
              </a:rPr>
              <a:t> and many more...</a:t>
            </a:r>
            <a:endParaRPr sz="2400" dirty="0">
              <a:solidFill>
                <a:schemeClr val="lt1"/>
              </a:solidFill>
              <a:highlight>
                <a:schemeClr val="accent2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699" name="Google Shape;4699;p40"/>
          <p:cNvSpPr txBox="1"/>
          <p:nvPr/>
        </p:nvSpPr>
        <p:spPr>
          <a:xfrm>
            <a:off x="7251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chemeClr val="accent1"/>
                </a:solidFill>
              </a:rPr>
              <a:t>😉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4700" name="Google Shape;4700;p4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4701" name="Google Shape;4701;p40"/>
          <p:cNvSpPr txBox="1">
            <a:spLocks noGrp="1"/>
          </p:cNvSpPr>
          <p:nvPr>
            <p:ph type="body" idx="4294967295"/>
          </p:nvPr>
        </p:nvSpPr>
        <p:spPr>
          <a:xfrm>
            <a:off x="3284538" y="855663"/>
            <a:ext cx="5859462" cy="11525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/>
              <a:t>You can also use any emoji as an icon!</a:t>
            </a:r>
            <a:br>
              <a:rPr lang="en" sz="1400" dirty="0"/>
            </a:br>
            <a:r>
              <a:rPr lang="en" sz="1400" dirty="0"/>
              <a:t>And of course it resizes without losing quality.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How? Follow Google instructions </a:t>
            </a:r>
            <a:r>
              <a:rPr lang="en" sz="1400" u="sng" dirty="0">
                <a:hlinkClick r:id="rId3"/>
              </a:rPr>
              <a:t>https://twitter.com/googledocs/status/730087240156643328</a:t>
            </a:r>
            <a:endParaRPr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678656" y="604506"/>
            <a:ext cx="5419444" cy="38092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 </a:t>
            </a: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📌</a:t>
            </a:r>
            <a:r>
              <a:rPr lang="en-US" b="1" dirty="0"/>
              <a:t>GENERAL STEPS:</a:t>
            </a:r>
            <a:endParaRPr b="1"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528332" y="1277444"/>
            <a:ext cx="5569768" cy="21786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Cleaning and preparing data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Designing dimensional model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Creating measures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Machine learning for predicting sales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Creating measures </a:t>
            </a:r>
            <a:endParaRPr lang="bg-BG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Drawing reports and dashboard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. 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822960" y="533400"/>
            <a:ext cx="8084820" cy="6553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 </a:t>
            </a: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📌 </a:t>
            </a:r>
            <a:r>
              <a:rPr lang="en-US" b="1" dirty="0"/>
              <a:t>preparing data &amp; IMPORTANT questions</a:t>
            </a:r>
            <a:endParaRPr b="1" dirty="0"/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280649" y="1577340"/>
            <a:ext cx="2615796" cy="8381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indent="-342900">
              <a:spcBef>
                <a:spcPts val="600"/>
              </a:spcBef>
              <a:buSzPts val="1800"/>
            </a:pPr>
            <a:r>
              <a:rPr lang="en-US" sz="1500" dirty="0"/>
              <a:t>How to distinguish Online Sales from Shop Sales? </a:t>
            </a:r>
          </a:p>
          <a:p>
            <a:pPr indent="-342900">
              <a:spcBef>
                <a:spcPts val="600"/>
              </a:spcBef>
              <a:buSzPts val="1800"/>
            </a:pPr>
            <a:endParaRPr lang="en-US" sz="15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b="1" dirty="0"/>
          </a:p>
        </p:txBody>
      </p:sp>
      <p:sp>
        <p:nvSpPr>
          <p:cNvPr id="999" name="Google Shape;999;p20"/>
          <p:cNvSpPr txBox="1">
            <a:spLocks noGrp="1"/>
          </p:cNvSpPr>
          <p:nvPr>
            <p:ph type="body" idx="2"/>
          </p:nvPr>
        </p:nvSpPr>
        <p:spPr>
          <a:xfrm>
            <a:off x="2994659" y="1577340"/>
            <a:ext cx="2913221" cy="25303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indent="-342900">
              <a:buSzPts val="1800"/>
            </a:pPr>
            <a:r>
              <a:rPr lang="en-US" sz="1500" dirty="0"/>
              <a:t>How to distinguish the collections of those that were distributed?</a:t>
            </a:r>
          </a:p>
          <a:p>
            <a:pPr marL="114300" lvl="0" indent="0">
              <a:buSzPts val="1800"/>
              <a:buNone/>
            </a:pPr>
            <a:r>
              <a:rPr lang="en-US" sz="1500" b="1" dirty="0"/>
              <a:t>       Later on I will need:</a:t>
            </a:r>
          </a:p>
          <a:p>
            <a:pPr lvl="0" indent="-342900">
              <a:buSzPts val="1800"/>
            </a:pPr>
            <a:r>
              <a:rPr lang="en-US" sz="1400" dirty="0"/>
              <a:t>The sum of picked items;</a:t>
            </a:r>
          </a:p>
          <a:p>
            <a:pPr lvl="0" indent="-342900">
              <a:buSzPts val="1800"/>
            </a:pPr>
            <a:r>
              <a:rPr lang="en-US" sz="1400" dirty="0"/>
              <a:t>The sum of online sales without collections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5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b="1" dirty="0"/>
          </a:p>
        </p:txBody>
      </p:sp>
      <p:sp>
        <p:nvSpPr>
          <p:cNvPr id="1000" name="Google Shape;1000;p20"/>
          <p:cNvSpPr txBox="1">
            <a:spLocks noGrp="1"/>
          </p:cNvSpPr>
          <p:nvPr>
            <p:ph type="body" idx="3"/>
          </p:nvPr>
        </p:nvSpPr>
        <p:spPr>
          <a:xfrm>
            <a:off x="5784871" y="1622688"/>
            <a:ext cx="2792610" cy="92890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indent="-342900">
              <a:buSzPts val="1800"/>
            </a:pPr>
            <a:r>
              <a:rPr lang="en-US" sz="1500" dirty="0"/>
              <a:t>How to use it so the measures to work properly?</a:t>
            </a:r>
            <a:endParaRPr sz="1500" dirty="0"/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900114" y="464344"/>
            <a:ext cx="4460064" cy="4275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🔨 </a:t>
            </a:r>
            <a:r>
              <a:rPr lang="en-US" b="1" dirty="0"/>
              <a:t>Preparing data</a:t>
            </a:r>
            <a:endParaRPr b="1" dirty="0"/>
          </a:p>
        </p:txBody>
      </p:sp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250031" y="1081510"/>
            <a:ext cx="3230151" cy="34190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500" dirty="0"/>
              <a:t>Joining columns related with the sales fact in fact table. </a:t>
            </a:r>
          </a:p>
          <a:p>
            <a:pPr lvl="0"/>
            <a:r>
              <a:rPr lang="en-US" sz="1500" dirty="0"/>
              <a:t>Calculating total price and adding a new column with it in the fact table and convert it in pounds. Tax rate of 15% included.</a:t>
            </a:r>
          </a:p>
          <a:p>
            <a:pPr lvl="0"/>
            <a:r>
              <a:rPr lang="en-US" sz="1500" dirty="0"/>
              <a:t>Distinguishing online sales from shop sales by adding a new conditional column and using the website URL written in the Customer table as a condition;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469535-CFAD-4189-BEFA-90406B57717E}"/>
              </a:ext>
            </a:extLst>
          </p:cNvPr>
          <p:cNvSpPr/>
          <p:nvPr/>
        </p:nvSpPr>
        <p:spPr>
          <a:xfrm>
            <a:off x="4111278" y="2387083"/>
            <a:ext cx="3121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A4A12F-66A9-4242-9D2B-AECD5E275933}"/>
              </a:ext>
            </a:extLst>
          </p:cNvPr>
          <p:cNvSpPr/>
          <p:nvPr/>
        </p:nvSpPr>
        <p:spPr>
          <a:xfrm rot="10800000" flipV="1">
            <a:off x="4111278" y="3021607"/>
            <a:ext cx="3322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754D3D-CEC0-40DE-89C1-3FB355064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907" y="1177516"/>
            <a:ext cx="5713824" cy="241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62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914400" y="426720"/>
            <a:ext cx="4445777" cy="4508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🔨 </a:t>
            </a:r>
            <a:r>
              <a:rPr lang="en-US" b="1" dirty="0"/>
              <a:t>Preparing data</a:t>
            </a:r>
            <a:endParaRPr b="1" dirty="0"/>
          </a:p>
        </p:txBody>
      </p:sp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328200" y="1081510"/>
            <a:ext cx="2879344" cy="216397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500" dirty="0"/>
              <a:t>Next, adding new conditional columns in which the prices of online sales and shops sales are extracted and distinguished from one another.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1B537C-BC5B-456C-B1DA-7E6BCAE10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392" y="1142769"/>
            <a:ext cx="5796608" cy="21639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9469535-CFAD-4189-BEFA-90406B57717E}"/>
              </a:ext>
            </a:extLst>
          </p:cNvPr>
          <p:cNvSpPr/>
          <p:nvPr/>
        </p:nvSpPr>
        <p:spPr>
          <a:xfrm>
            <a:off x="4111278" y="2387083"/>
            <a:ext cx="3121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A4A12F-66A9-4242-9D2B-AECD5E275933}"/>
              </a:ext>
            </a:extLst>
          </p:cNvPr>
          <p:cNvSpPr/>
          <p:nvPr/>
        </p:nvSpPr>
        <p:spPr>
          <a:xfrm rot="10800000" flipV="1">
            <a:off x="4111278" y="3021607"/>
            <a:ext cx="3322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1238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76200" y="390772"/>
            <a:ext cx="5387340" cy="37122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209550" prst="relaxedInset"/>
          </a:sp3d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  </a:t>
            </a: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🔨</a:t>
            </a:r>
            <a:r>
              <a:rPr lang="en-US" b="1" dirty="0"/>
              <a:t>identifying collections</a:t>
            </a:r>
          </a:p>
        </p:txBody>
      </p:sp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189041" y="1295400"/>
            <a:ext cx="3911010" cy="28636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500" dirty="0"/>
              <a:t>Using the column “Picked by person ID” in Sales Payment Statement Lines</a:t>
            </a:r>
          </a:p>
          <a:p>
            <a:r>
              <a:rPr lang="en-US" sz="1500" dirty="0"/>
              <a:t>Using the option for adding a conditional column to extract prices for the collected items.</a:t>
            </a:r>
          </a:p>
          <a:p>
            <a:r>
              <a:rPr lang="en-US" sz="1500" dirty="0"/>
              <a:t>All items with pointed ID are considered as distributed and the rest as collected.</a:t>
            </a:r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5B6732-EE53-4DFC-9467-D228C813E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988" y="644903"/>
            <a:ext cx="3911011" cy="392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99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8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1014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23825" y="122238"/>
            <a:ext cx="9020175" cy="43576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     STAR SCHEMA</a:t>
            </a:r>
            <a:br>
              <a:rPr lang="en-US" sz="1000" b="1" dirty="0"/>
            </a:br>
            <a:br>
              <a:rPr lang="en-US" sz="1000" b="1" dirty="0"/>
            </a:br>
            <a:r>
              <a:rPr lang="en-US" sz="1300" dirty="0">
                <a:latin typeface="+mn-lt"/>
                <a:ea typeface="+mn-ea"/>
                <a:cs typeface="+mn-cs"/>
              </a:rPr>
              <a:t>Fact table  –  SALES FACTS</a:t>
            </a:r>
            <a:br>
              <a:rPr lang="en-US" sz="1500" dirty="0">
                <a:latin typeface="+mn-lt"/>
                <a:ea typeface="+mn-ea"/>
                <a:cs typeface="+mn-cs"/>
              </a:rPr>
            </a:br>
            <a:r>
              <a:rPr lang="en-US" sz="1500" dirty="0">
                <a:latin typeface="+mn-lt"/>
                <a:ea typeface="+mn-ea"/>
                <a:cs typeface="+mn-cs"/>
              </a:rPr>
              <a:t>• index</a:t>
            </a:r>
            <a:br>
              <a:rPr lang="en-US" sz="1500" dirty="0">
                <a:latin typeface="+mn-lt"/>
                <a:ea typeface="+mn-ea"/>
                <a:cs typeface="+mn-cs"/>
              </a:rPr>
            </a:br>
            <a:r>
              <a:rPr lang="en-US" sz="1500" dirty="0">
                <a:latin typeface="+mn-lt"/>
                <a:ea typeface="+mn-ea"/>
                <a:cs typeface="+mn-cs"/>
              </a:rPr>
              <a:t>• City id</a:t>
            </a:r>
            <a:br>
              <a:rPr lang="en-US" sz="1500" dirty="0">
                <a:latin typeface="+mn-lt"/>
                <a:ea typeface="+mn-ea"/>
                <a:cs typeface="+mn-cs"/>
              </a:rPr>
            </a:br>
            <a:r>
              <a:rPr lang="en-US" sz="1500" dirty="0">
                <a:latin typeface="+mn-lt"/>
                <a:ea typeface="+mn-ea"/>
                <a:cs typeface="+mn-cs"/>
              </a:rPr>
              <a:t>• Customer id</a:t>
            </a:r>
            <a:br>
              <a:rPr lang="en-US" sz="1500" dirty="0">
                <a:latin typeface="+mn-lt"/>
                <a:ea typeface="+mn-ea"/>
                <a:cs typeface="+mn-cs"/>
              </a:rPr>
            </a:br>
            <a:r>
              <a:rPr lang="en-US" sz="1500" dirty="0">
                <a:latin typeface="+mn-lt"/>
                <a:ea typeface="+mn-ea"/>
                <a:cs typeface="+mn-cs"/>
              </a:rPr>
              <a:t>• Invoice id</a:t>
            </a:r>
            <a:br>
              <a:rPr lang="en-US" sz="1500" dirty="0">
                <a:latin typeface="+mn-lt"/>
                <a:ea typeface="+mn-ea"/>
                <a:cs typeface="+mn-cs"/>
              </a:rPr>
            </a:br>
            <a:r>
              <a:rPr lang="en-US" sz="1500" dirty="0">
                <a:latin typeface="+mn-lt"/>
                <a:ea typeface="+mn-ea"/>
                <a:cs typeface="+mn-cs"/>
              </a:rPr>
              <a:t>• Is it online sale</a:t>
            </a:r>
            <a:br>
              <a:rPr lang="en-US" sz="1500" dirty="0">
                <a:latin typeface="+mn-lt"/>
                <a:ea typeface="+mn-ea"/>
                <a:cs typeface="+mn-cs"/>
              </a:rPr>
            </a:br>
            <a:r>
              <a:rPr lang="en-US" sz="1500" dirty="0">
                <a:latin typeface="+mn-lt"/>
                <a:ea typeface="+mn-ea"/>
                <a:cs typeface="+mn-cs"/>
              </a:rPr>
              <a:t>• Online sales</a:t>
            </a:r>
            <a:br>
              <a:rPr lang="en-US" sz="1500" dirty="0">
                <a:latin typeface="+mn-lt"/>
                <a:ea typeface="+mn-ea"/>
                <a:cs typeface="+mn-cs"/>
              </a:rPr>
            </a:br>
            <a:r>
              <a:rPr lang="en-US" sz="1500" dirty="0">
                <a:latin typeface="+mn-lt"/>
                <a:ea typeface="+mn-ea"/>
                <a:cs typeface="+mn-cs"/>
              </a:rPr>
              <a:t>• Shop sales</a:t>
            </a:r>
            <a:br>
              <a:rPr lang="en-US" sz="1500" dirty="0">
                <a:latin typeface="+mn-lt"/>
                <a:ea typeface="+mn-ea"/>
                <a:cs typeface="+mn-cs"/>
              </a:rPr>
            </a:br>
            <a:r>
              <a:rPr lang="en-US" sz="1500" dirty="0">
                <a:latin typeface="+mn-lt"/>
                <a:ea typeface="+mn-ea"/>
                <a:cs typeface="+mn-cs"/>
              </a:rPr>
              <a:t>• Order id</a:t>
            </a:r>
            <a:br>
              <a:rPr lang="en-US" sz="1500" dirty="0">
                <a:latin typeface="+mn-lt"/>
                <a:ea typeface="+mn-ea"/>
                <a:cs typeface="+mn-cs"/>
              </a:rPr>
            </a:br>
            <a:r>
              <a:rPr lang="en-US" sz="1500" dirty="0">
                <a:latin typeface="+mn-lt"/>
                <a:ea typeface="+mn-ea"/>
                <a:cs typeface="+mn-cs"/>
              </a:rPr>
              <a:t>• Order date</a:t>
            </a:r>
            <a:br>
              <a:rPr lang="en-US" sz="1500" dirty="0">
                <a:latin typeface="+mn-lt"/>
                <a:ea typeface="+mn-ea"/>
                <a:cs typeface="+mn-cs"/>
              </a:rPr>
            </a:br>
            <a:r>
              <a:rPr lang="en-US" sz="1500" dirty="0">
                <a:latin typeface="+mn-lt"/>
                <a:ea typeface="+mn-ea"/>
                <a:cs typeface="+mn-cs"/>
              </a:rPr>
              <a:t>• Quantity</a:t>
            </a:r>
            <a:br>
              <a:rPr lang="en-US" sz="1500" dirty="0">
                <a:latin typeface="+mn-lt"/>
                <a:ea typeface="+mn-ea"/>
                <a:cs typeface="+mn-cs"/>
              </a:rPr>
            </a:br>
            <a:r>
              <a:rPr lang="en-US" sz="1500" dirty="0">
                <a:latin typeface="+mn-lt"/>
                <a:ea typeface="+mn-ea"/>
                <a:cs typeface="+mn-cs"/>
              </a:rPr>
              <a:t>• Unit price</a:t>
            </a:r>
            <a:br>
              <a:rPr lang="en-US" sz="1500" dirty="0">
                <a:latin typeface="+mn-lt"/>
                <a:ea typeface="+mn-ea"/>
                <a:cs typeface="+mn-cs"/>
              </a:rPr>
            </a:br>
            <a:r>
              <a:rPr lang="en-US" sz="1500" dirty="0">
                <a:latin typeface="+mn-lt"/>
                <a:ea typeface="+mn-ea"/>
                <a:cs typeface="+mn-cs"/>
              </a:rPr>
              <a:t>• Tax Rate</a:t>
            </a:r>
            <a:br>
              <a:rPr lang="en-US" sz="1500" dirty="0">
                <a:latin typeface="+mn-lt"/>
                <a:ea typeface="+mn-ea"/>
                <a:cs typeface="+mn-cs"/>
              </a:rPr>
            </a:br>
            <a:r>
              <a:rPr lang="en-US" sz="1500" dirty="0">
                <a:latin typeface="+mn-lt"/>
                <a:ea typeface="+mn-ea"/>
                <a:cs typeface="+mn-cs"/>
              </a:rPr>
              <a:t>&amp; ALL MEASURES</a:t>
            </a:r>
            <a:br>
              <a:rPr lang="en-US" sz="1500" dirty="0">
                <a:latin typeface="+mn-lt"/>
                <a:ea typeface="+mn-ea"/>
                <a:cs typeface="+mn-cs"/>
              </a:rPr>
            </a:br>
            <a:endParaRPr sz="1500" dirty="0"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E98A0F-B459-4AB8-83F0-D7A313EED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846" y="1109"/>
            <a:ext cx="5782154" cy="4599943"/>
          </a:xfrm>
          <a:prstGeom prst="rect">
            <a:avLst/>
          </a:prstGeom>
        </p:spPr>
      </p:pic>
      <p:grpSp>
        <p:nvGrpSpPr>
          <p:cNvPr id="13" name="Google Shape;4666;p39">
            <a:extLst>
              <a:ext uri="{FF2B5EF4-FFF2-40B4-BE49-F238E27FC236}">
                <a16:creationId xmlns:a16="http://schemas.microsoft.com/office/drawing/2014/main" id="{6F55023A-A00C-45B2-8B19-0C79B3188DBF}"/>
              </a:ext>
            </a:extLst>
          </p:cNvPr>
          <p:cNvGrpSpPr/>
          <p:nvPr/>
        </p:nvGrpSpPr>
        <p:grpSpPr>
          <a:xfrm>
            <a:off x="167950" y="200026"/>
            <a:ext cx="267819" cy="242888"/>
            <a:chOff x="5241175" y="4959100"/>
            <a:chExt cx="539775" cy="517775"/>
          </a:xfrm>
        </p:grpSpPr>
        <p:sp>
          <p:nvSpPr>
            <p:cNvPr id="14" name="Google Shape;4667;p39">
              <a:extLst>
                <a:ext uri="{FF2B5EF4-FFF2-40B4-BE49-F238E27FC236}">
                  <a16:creationId xmlns:a16="http://schemas.microsoft.com/office/drawing/2014/main" id="{6333CA0E-1288-4996-BF86-BC7239001200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" name="Google Shape;4668;p39">
              <a:extLst>
                <a:ext uri="{FF2B5EF4-FFF2-40B4-BE49-F238E27FC236}">
                  <a16:creationId xmlns:a16="http://schemas.microsoft.com/office/drawing/2014/main" id="{CDEF56BA-FC7B-4AE4-B172-6E285E697FDF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" name="Google Shape;4669;p39">
              <a:extLst>
                <a:ext uri="{FF2B5EF4-FFF2-40B4-BE49-F238E27FC236}">
                  <a16:creationId xmlns:a16="http://schemas.microsoft.com/office/drawing/2014/main" id="{CA1FFE51-34D5-40D1-9981-28DE6E7C0DDE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" name="Google Shape;4670;p39">
              <a:extLst>
                <a:ext uri="{FF2B5EF4-FFF2-40B4-BE49-F238E27FC236}">
                  <a16:creationId xmlns:a16="http://schemas.microsoft.com/office/drawing/2014/main" id="{A6E069B4-03C7-4B71-BD6A-574AC58DD7F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4671;p39">
              <a:extLst>
                <a:ext uri="{FF2B5EF4-FFF2-40B4-BE49-F238E27FC236}">
                  <a16:creationId xmlns:a16="http://schemas.microsoft.com/office/drawing/2014/main" id="{D280C3C1-2AB6-47C6-AE72-27CED0F0B4E2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" name="Google Shape;4672;p39">
              <a:extLst>
                <a:ext uri="{FF2B5EF4-FFF2-40B4-BE49-F238E27FC236}">
                  <a16:creationId xmlns:a16="http://schemas.microsoft.com/office/drawing/2014/main" id="{21841EAB-B4A9-4BFD-8E2E-707C37CE658F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7021184" y="1503812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57B52F69-C566-4012-99F6-E1232AA56C5A}"/>
              </a:ext>
            </a:extLst>
          </p:cNvPr>
          <p:cNvSpPr/>
          <p:nvPr/>
        </p:nvSpPr>
        <p:spPr>
          <a:xfrm>
            <a:off x="784860" y="434341"/>
            <a:ext cx="59846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      MEASURES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4354D9-BD34-4257-A1B7-710F4F09B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215" y="503615"/>
            <a:ext cx="298730" cy="32311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E5BFC5-DE1A-4236-A1E7-28B6198A4BBD}"/>
              </a:ext>
            </a:extLst>
          </p:cNvPr>
          <p:cNvSpPr/>
          <p:nvPr/>
        </p:nvSpPr>
        <p:spPr>
          <a:xfrm>
            <a:off x="368837" y="1004208"/>
            <a:ext cx="8183411" cy="3422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42900" defTabSz="6858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▸"/>
            </a:pPr>
            <a:r>
              <a:rPr lang="en-US" sz="1400" dirty="0"/>
              <a:t>AverageOrderAmount1 = AVERAGE('</a:t>
            </a:r>
            <a:r>
              <a:rPr lang="en-US" sz="1400" dirty="0" err="1"/>
              <a:t>Dim_Sales</a:t>
            </a:r>
            <a:r>
              <a:rPr lang="en-US" sz="1400" dirty="0"/>
              <a:t> </a:t>
            </a:r>
            <a:r>
              <a:rPr lang="en-US" sz="1400" dirty="0" err="1"/>
              <a:t>PaymentStatementLines</a:t>
            </a:r>
            <a:r>
              <a:rPr lang="en-US" sz="1400" dirty="0"/>
              <a:t>'[</a:t>
            </a:r>
            <a:r>
              <a:rPr lang="en-US" sz="1400" dirty="0" err="1"/>
              <a:t>ExtendedPriceInPounds</a:t>
            </a:r>
            <a:r>
              <a:rPr lang="en-US" sz="1400" dirty="0"/>
              <a:t>])</a:t>
            </a:r>
          </a:p>
          <a:p>
            <a:pPr marL="457200" indent="-342900" defTabSz="6858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▸"/>
            </a:pPr>
            <a:r>
              <a:rPr lang="en-US" sz="1400" dirty="0" err="1"/>
              <a:t>DistinctOrders</a:t>
            </a:r>
            <a:r>
              <a:rPr lang="en-US" sz="1400" dirty="0"/>
              <a:t> = DISTINCTCOUNT(</a:t>
            </a:r>
            <a:r>
              <a:rPr lang="en-US" sz="1400" dirty="0" err="1"/>
              <a:t>NewFactTable</a:t>
            </a:r>
            <a:r>
              <a:rPr lang="en-US" sz="1400" dirty="0"/>
              <a:t>[</a:t>
            </a:r>
            <a:r>
              <a:rPr lang="en-US" sz="1400" dirty="0" err="1"/>
              <a:t>OrderID</a:t>
            </a:r>
            <a:r>
              <a:rPr lang="en-US" sz="1400" dirty="0"/>
              <a:t>])</a:t>
            </a:r>
          </a:p>
          <a:p>
            <a:pPr marL="457200" indent="-342900" defTabSz="6858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▸"/>
            </a:pPr>
            <a:r>
              <a:rPr lang="en-US" sz="1400" dirty="0" err="1"/>
              <a:t>YTDSales</a:t>
            </a:r>
            <a:r>
              <a:rPr lang="en-US" sz="1400" dirty="0"/>
              <a:t> = SUM(</a:t>
            </a:r>
            <a:r>
              <a:rPr lang="en-US" sz="1400" dirty="0" err="1"/>
              <a:t>NewFactTable</a:t>
            </a:r>
            <a:r>
              <a:rPr lang="en-US" sz="1400" dirty="0"/>
              <a:t>[</a:t>
            </a:r>
            <a:r>
              <a:rPr lang="en-US" sz="1400" dirty="0" err="1"/>
              <a:t>TotalPriceInPounds</a:t>
            </a:r>
            <a:r>
              <a:rPr lang="en-US" sz="1400" dirty="0"/>
              <a:t>])</a:t>
            </a:r>
          </a:p>
          <a:p>
            <a:pPr marL="457200" indent="-342900" defTabSz="6858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▸"/>
            </a:pPr>
            <a:r>
              <a:rPr lang="en-US" sz="1400" dirty="0" err="1"/>
              <a:t>YTDTotalOnlineSales</a:t>
            </a:r>
            <a:r>
              <a:rPr lang="en-US" sz="1400" dirty="0"/>
              <a:t> = SUM(</a:t>
            </a:r>
            <a:r>
              <a:rPr lang="en-US" sz="1400" dirty="0" err="1"/>
              <a:t>NewFactTable</a:t>
            </a:r>
            <a:r>
              <a:rPr lang="en-US" sz="1400" dirty="0"/>
              <a:t>[</a:t>
            </a:r>
            <a:r>
              <a:rPr lang="en-US" sz="1400" dirty="0" err="1"/>
              <a:t>OnlineSales</a:t>
            </a:r>
            <a:r>
              <a:rPr lang="en-US" sz="1400" dirty="0"/>
              <a:t>])</a:t>
            </a:r>
          </a:p>
          <a:p>
            <a:pPr marL="457200" indent="-342900" defTabSz="6858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▸"/>
            </a:pPr>
            <a:r>
              <a:rPr lang="en-US" sz="1400" dirty="0" err="1"/>
              <a:t>YTDTotalShopSales</a:t>
            </a:r>
            <a:r>
              <a:rPr lang="en-US" sz="1400" dirty="0"/>
              <a:t> = SUM(</a:t>
            </a:r>
            <a:r>
              <a:rPr lang="en-US" sz="1400" dirty="0" err="1"/>
              <a:t>NewFactTable</a:t>
            </a:r>
            <a:r>
              <a:rPr lang="en-US" sz="1400" dirty="0"/>
              <a:t>[</a:t>
            </a:r>
            <a:r>
              <a:rPr lang="en-US" sz="1400" dirty="0" err="1"/>
              <a:t>ShopSales</a:t>
            </a:r>
            <a:r>
              <a:rPr lang="en-US" sz="1400" dirty="0"/>
              <a:t>])</a:t>
            </a:r>
          </a:p>
          <a:p>
            <a:pPr marL="457200" indent="-342900" defTabSz="6858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▸"/>
            </a:pPr>
            <a:r>
              <a:rPr lang="en-US" sz="1400" dirty="0" err="1"/>
              <a:t>SumOfPIckedItems</a:t>
            </a:r>
            <a:r>
              <a:rPr lang="en-US" sz="1400" dirty="0"/>
              <a:t> = SUM('</a:t>
            </a:r>
            <a:r>
              <a:rPr lang="en-US" sz="1400" dirty="0" err="1"/>
              <a:t>Dim_Sales</a:t>
            </a:r>
            <a:r>
              <a:rPr lang="en-US" sz="1400" dirty="0"/>
              <a:t> </a:t>
            </a:r>
            <a:r>
              <a:rPr lang="en-US" sz="1400" dirty="0" err="1"/>
              <a:t>PaymentStatementLines</a:t>
            </a:r>
            <a:r>
              <a:rPr lang="en-US" sz="1400" dirty="0"/>
              <a:t>'[</a:t>
            </a:r>
            <a:r>
              <a:rPr lang="en-US" sz="1400" dirty="0" err="1"/>
              <a:t>PriceOfPickedItems</a:t>
            </a:r>
            <a:r>
              <a:rPr lang="en-US" sz="1400" dirty="0"/>
              <a:t>])</a:t>
            </a:r>
          </a:p>
          <a:p>
            <a:pPr marL="457200" indent="-342900" defTabSz="6858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▸"/>
            </a:pPr>
            <a:r>
              <a:rPr lang="en-US" sz="1400" dirty="0" err="1"/>
              <a:t>WithoutCollSales</a:t>
            </a:r>
            <a:r>
              <a:rPr lang="en-US" sz="1400" dirty="0"/>
              <a:t> = </a:t>
            </a:r>
            <a:r>
              <a:rPr lang="en-US" sz="1400" dirty="0" err="1"/>
              <a:t>NewFactTable</a:t>
            </a:r>
            <a:r>
              <a:rPr lang="en-US" sz="1400" dirty="0"/>
              <a:t>[</a:t>
            </a:r>
            <a:r>
              <a:rPr lang="en-US" sz="1400" dirty="0" err="1"/>
              <a:t>YTDTotalOnlineSales</a:t>
            </a:r>
            <a:r>
              <a:rPr lang="en-US" sz="1400" dirty="0"/>
              <a:t>]-[</a:t>
            </a:r>
            <a:r>
              <a:rPr lang="en-US" sz="1400" dirty="0" err="1"/>
              <a:t>SumOfPIckedItems</a:t>
            </a:r>
            <a:r>
              <a:rPr lang="en-US" sz="1400" dirty="0"/>
              <a:t>]</a:t>
            </a:r>
          </a:p>
          <a:p>
            <a:pPr marL="457200" indent="-342900" defTabSz="6858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▸"/>
            </a:pPr>
            <a:r>
              <a:rPr lang="en-US" sz="1400" dirty="0"/>
              <a:t>%</a:t>
            </a:r>
            <a:r>
              <a:rPr lang="en-US" sz="1400" dirty="0" err="1"/>
              <a:t>OnlineSales</a:t>
            </a:r>
            <a:r>
              <a:rPr lang="en-US" sz="1400" dirty="0"/>
              <a:t> = ([</a:t>
            </a:r>
            <a:r>
              <a:rPr lang="en-US" sz="1400" dirty="0" err="1"/>
              <a:t>WithoutCollSales</a:t>
            </a:r>
            <a:r>
              <a:rPr lang="en-US" sz="1400" dirty="0"/>
              <a:t>]/[</a:t>
            </a:r>
            <a:r>
              <a:rPr lang="en-US" sz="1400" dirty="0" err="1"/>
              <a:t>YTDSales</a:t>
            </a:r>
            <a:r>
              <a:rPr lang="en-US" sz="1400" dirty="0"/>
              <a:t>]</a:t>
            </a:r>
          </a:p>
          <a:p>
            <a:pPr marL="457200" indent="-342900" defTabSz="6858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▸"/>
            </a:pPr>
            <a:r>
              <a:rPr lang="en-US" sz="1400" dirty="0"/>
              <a:t>%</a:t>
            </a:r>
            <a:r>
              <a:rPr lang="en-US" sz="1400" dirty="0" err="1"/>
              <a:t>OfPickedItems</a:t>
            </a:r>
            <a:r>
              <a:rPr lang="en-US" sz="1400" dirty="0"/>
              <a:t> = ([</a:t>
            </a:r>
            <a:r>
              <a:rPr lang="en-US" sz="1400" dirty="0" err="1"/>
              <a:t>SumOfPIckedItems</a:t>
            </a:r>
            <a:r>
              <a:rPr lang="en-US" sz="1400" dirty="0"/>
              <a:t>]/[</a:t>
            </a:r>
            <a:r>
              <a:rPr lang="en-US" sz="1400" dirty="0" err="1"/>
              <a:t>YTDTotalOnlineSales</a:t>
            </a:r>
            <a:r>
              <a:rPr lang="en-US" sz="1400" dirty="0"/>
              <a:t>])</a:t>
            </a:r>
          </a:p>
          <a:p>
            <a:pPr marL="457200" indent="-342900" defTabSz="6858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▸"/>
            </a:pP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ppt/theme/themeOverride2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ppt/theme/themeOverride3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1509</TotalTime>
  <Words>815</Words>
  <Application>Microsoft Office PowerPoint</Application>
  <PresentationFormat>On-screen Show (16:9)</PresentationFormat>
  <Paragraphs>148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Gill Sans MT</vt:lpstr>
      <vt:lpstr>Barlow</vt:lpstr>
      <vt:lpstr>Arial</vt:lpstr>
      <vt:lpstr>Barlow Light</vt:lpstr>
      <vt:lpstr>Raleway SemiBold</vt:lpstr>
      <vt:lpstr>Calibri</vt:lpstr>
      <vt:lpstr>Barlow SemiBold</vt:lpstr>
      <vt:lpstr>Gallery</vt:lpstr>
      <vt:lpstr> HUMOROUS ITEMS AND TOYS   Analyses and machine learning      prepared by: petya mutafchieva - galabova</vt:lpstr>
      <vt:lpstr> 📌PROJECT’S SCOPE</vt:lpstr>
      <vt:lpstr> 📌GENERAL STEPS:</vt:lpstr>
      <vt:lpstr> 📌 preparing data &amp; IMPORTANT questions</vt:lpstr>
      <vt:lpstr>🔨 Preparing data</vt:lpstr>
      <vt:lpstr>🔨 Preparing data</vt:lpstr>
      <vt:lpstr>  🔨identifying collections</vt:lpstr>
      <vt:lpstr>     STAR SCHEMA  Fact table  –  SALES FACTS • index • City id • Customer id • Invoice id • Is it online sale • Online sales • Shop sales • Order id • Order date • Quantity • Unit price • Tax Rate &amp; ALL MEASURES </vt:lpstr>
      <vt:lpstr>PowerPoint Presentation</vt:lpstr>
      <vt:lpstr>146,257,132.30</vt:lpstr>
      <vt:lpstr>PowerPoint Presentation</vt:lpstr>
      <vt:lpstr>Machine learning</vt:lpstr>
      <vt:lpstr>      PREDICTIONS IN R</vt:lpstr>
      <vt:lpstr>GENERAL STEPS</vt:lpstr>
      <vt:lpstr>GENERAL STEPS</vt:lpstr>
      <vt:lpstr>PowerPoint Presentation</vt:lpstr>
      <vt:lpstr>PowerPoint Presentation</vt:lpstr>
      <vt:lpstr>THANKS!</vt:lpstr>
      <vt:lpstr>PowerPoint Presentation</vt:lpstr>
      <vt:lpstr>Presentation design</vt:lpstr>
      <vt:lpstr>Extra resources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HUMOROUS ITEMS AND TOYS   Analyses and machine learning      prepared by: petya mutafchieva - galabova</dc:title>
  <dc:creator>GALABOVI</dc:creator>
  <cp:lastModifiedBy>GALABOVI</cp:lastModifiedBy>
  <cp:revision>28</cp:revision>
  <dcterms:created xsi:type="dcterms:W3CDTF">2020-01-19T20:30:40Z</dcterms:created>
  <dcterms:modified xsi:type="dcterms:W3CDTF">2020-01-20T21:50:14Z</dcterms:modified>
</cp:coreProperties>
</file>