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65988B4-0482-465A-BC17-BE08F91AD084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DEF870E-7F05-428B-BC46-F2E97C6F2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F870E-7F05-428B-BC46-F2E97C6F2C6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41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53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821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72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977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2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7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31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39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61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92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66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E4DC-4EA9-4C59-B2A8-143F74DAC99C}" type="datetimeFigureOut">
              <a:rPr lang="he-IL" smtClean="0"/>
              <a:t>ו'/טבת/תשע"ה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9533-5F75-43E6-A687-A57D53741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304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1" y="262851"/>
            <a:ext cx="9144000" cy="13102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Best ad game ever!!!11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4038" y="5182528"/>
            <a:ext cx="9144000" cy="131028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Star wars </a:t>
            </a:r>
            <a:r>
              <a:rPr lang="en-US" dirty="0" err="1" smtClean="0">
                <a:solidFill>
                  <a:srgbClr val="FF0000"/>
                </a:solidFill>
              </a:rPr>
              <a:t>matrioshka</a:t>
            </a:r>
            <a:r>
              <a:rPr lang="en-US" dirty="0" smtClean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72" y="1714498"/>
            <a:ext cx="5224732" cy="39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2604" y="570273"/>
            <a:ext cx="9144000" cy="13102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Start Frame: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0408" y="466756"/>
            <a:ext cx="9144000" cy="13102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frame: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65" y="1380225"/>
            <a:ext cx="2932981" cy="43994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51162" y="6029864"/>
            <a:ext cx="2009954" cy="17253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15" y="2617036"/>
            <a:ext cx="1955321" cy="29329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502215" y="6003985"/>
            <a:ext cx="2009954" cy="17253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58" y="3241371"/>
            <a:ext cx="1398919" cy="20983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9168441" y="5986732"/>
            <a:ext cx="2009954" cy="17253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109" y="2200666"/>
            <a:ext cx="9144000" cy="13102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Goes on forever!!!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1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03208" y="527141"/>
            <a:ext cx="9144000" cy="13102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Or until you give up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03208" y="527141"/>
            <a:ext cx="9144000" cy="13102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you did enough effort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you win: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14" y="1018006"/>
            <a:ext cx="661035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7" y="3161131"/>
            <a:ext cx="5080000" cy="339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78106" y="5080958"/>
            <a:ext cx="56157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* Your equity stake is measured by your persistence. 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2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03208" y="527141"/>
            <a:ext cx="9144000" cy="13102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you lack determination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you lose: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42" y="1290547"/>
            <a:ext cx="47625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2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792" y="2183412"/>
            <a:ext cx="9144000" cy="13102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 it now on your neighborhood’s app store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060" y="509888"/>
            <a:ext cx="9144000" cy="13102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Objectives accomplished: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8302" y="1897811"/>
            <a:ext cx="1031719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Have FUN!!!!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~2000 calories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Get hired by </a:t>
            </a:r>
            <a:r>
              <a:rPr lang="en-US" sz="2400" dirty="0" err="1" smtClean="0">
                <a:solidFill>
                  <a:srgbClr val="FF0000"/>
                </a:solidFill>
              </a:rPr>
              <a:t>spotad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Beat </a:t>
            </a:r>
            <a:r>
              <a:rPr lang="en-US" sz="2400" dirty="0" err="1" smtClean="0">
                <a:solidFill>
                  <a:srgbClr val="FF0000"/>
                </a:solidFill>
              </a:rPr>
              <a:t>Taglit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Endless glory forever!!!!111@#$%</a:t>
            </a:r>
          </a:p>
        </p:txBody>
      </p:sp>
    </p:spTree>
    <p:extLst>
      <p:ext uri="{BB962C8B-B14F-4D97-AF65-F5344CB8AC3E}">
        <p14:creationId xmlns:p14="http://schemas.microsoft.com/office/powerpoint/2010/main" val="28134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Office PowerPoint</Application>
  <PresentationFormat>Widescreen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Best ad game ever!!!11</vt:lpstr>
      <vt:lpstr>Start Frame:</vt:lpstr>
      <vt:lpstr>Play frame:</vt:lpstr>
      <vt:lpstr>Goes on forever!!!</vt:lpstr>
      <vt:lpstr>Or until you give up</vt:lpstr>
      <vt:lpstr>If you did enough effort you win:</vt:lpstr>
      <vt:lpstr>If you lack determination you lose:</vt:lpstr>
      <vt:lpstr>Get it now on your neighborhood’s app store</vt:lpstr>
      <vt:lpstr>Objectives accomplished: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ad game ever!!!11</dc:title>
  <dc:creator>Daniel</dc:creator>
  <cp:lastModifiedBy>Daniel</cp:lastModifiedBy>
  <cp:revision>4</cp:revision>
  <dcterms:created xsi:type="dcterms:W3CDTF">2014-12-28T15:39:26Z</dcterms:created>
  <dcterms:modified xsi:type="dcterms:W3CDTF">2014-12-28T15:51:55Z</dcterms:modified>
</cp:coreProperties>
</file>