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211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DA7AD-4E4E-40F3-94E4-EDDD24347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32E218-1BD0-48C7-B340-14155C352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C8C00B-B187-4CC7-AAEE-44874A60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C68C-16E7-4408-998D-5E8F3C62391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189E62-ADBE-4930-BB49-79308079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138965-8923-452C-8919-968277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87E-1DA1-4D69-BB0F-4FD09553F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57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3BAED-5C1A-4C81-A33B-7AEA3E69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8979C0-F8F2-4A39-AA35-541BFC0D5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AC678-BC6E-457D-8BD1-8993A7B9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C68C-16E7-4408-998D-5E8F3C62391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E860E-5293-4558-A364-2D5E69FA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7A10A5-3C0B-49F3-8F21-93430EAC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87E-1DA1-4D69-BB0F-4FD09553F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43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16AFDF-3355-4E7C-A7DA-A4687ACC6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D6BF92-D356-4002-9680-A57F7268C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4DC0A6-3A44-4582-838E-AEA70E8F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C68C-16E7-4408-998D-5E8F3C62391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49F016-ED1B-414D-8F04-9CF13075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79717-DB5B-4B9E-8192-B325B8B4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87E-1DA1-4D69-BB0F-4FD09553F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51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41E07-5582-4ED9-8BA9-47F25E74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33F763-BAFE-4D12-9A7D-EC77652E9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46E3E7-3895-4A46-A106-24EFEF9D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C68C-16E7-4408-998D-5E8F3C62391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61B579-F0BE-4458-BE42-9DBFD19C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27CA3-2FE8-4AE5-A932-DE933568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87E-1DA1-4D69-BB0F-4FD09553F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72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9AE92-A6F2-46E5-846F-05F19E40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02F80E-61E2-4C55-82C2-238AC2E8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60F26-6AB1-4117-BF48-1C3D12FA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C68C-16E7-4408-998D-5E8F3C62391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DA8818-D5E3-4852-886F-3C55047B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70824F-9D27-4A2B-A604-2746011E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87E-1DA1-4D69-BB0F-4FD09553F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95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577DC-A2D7-493D-B933-5C7CB41A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46AB2-3B3C-47CA-B13F-759B1674C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90A155-34F9-43FA-ACE3-AD86A1F64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973A84-F643-467C-9253-827B073F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C68C-16E7-4408-998D-5E8F3C62391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0895D2-CCFF-472E-8E21-55C513B0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27D28F-33D1-4872-944F-4A3B1835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87E-1DA1-4D69-BB0F-4FD09553F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61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95FFB-373B-485A-86E7-F6D399A0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D8D402-76ED-4C45-BB5D-B9D1843F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96326B-4A05-4737-AE9D-5482F5641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2F47945-7363-45D5-973D-9BC02E03A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4391465-9CF5-492A-9748-7AD658531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11778B-A2E6-4ACD-8802-C3E391AA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C68C-16E7-4408-998D-5E8F3C62391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2F658B-DF88-48EE-B539-5F8EEBAD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453CCC-9A21-41D0-9BB9-0E5CD697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87E-1DA1-4D69-BB0F-4FD09553F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44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59690-5B5A-411C-BC69-6EB664C1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141E15-A5A8-48A1-A97D-D1C0D479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C68C-16E7-4408-998D-5E8F3C62391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95DF18-45A3-4E6E-8761-B51E9793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04D8D6-9A00-4ADD-A3AA-F4BAB3D0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87E-1DA1-4D69-BB0F-4FD09553F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64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7FFD88-D7D9-4D14-B13D-B1874BFF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C68C-16E7-4408-998D-5E8F3C62391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78DDA9-E88E-4807-985E-72E50C56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C311D6-D89C-4F59-8689-587BBE5C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87E-1DA1-4D69-BB0F-4FD09553F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20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B8B07-F5E1-4DE8-B95D-3E9CDF4A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CF23AE-31EE-44B5-B9FF-B004F031E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3AC79F-DD57-423C-9DA6-29C24338B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99D98-1781-4598-B647-D0C69237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C68C-16E7-4408-998D-5E8F3C62391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3020C8-2AB4-4BBF-979C-71D72CE2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19F975-A1FB-4C9D-A3D3-DFBF9D32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87E-1DA1-4D69-BB0F-4FD09553F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78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BFE6A-1CC5-4E67-852A-A420ADFB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D788B6-DBEB-4FAC-8F1A-3106DF7A0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A3DF91-7B6E-4CFB-BCEB-352FA04E9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3D01F0-2E4B-4A20-A931-2908B5EE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C68C-16E7-4408-998D-5E8F3C62391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E20468-6AA9-4DDB-87A7-3883078A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3EC8B7-1004-4177-8C86-6B784712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D87E-1DA1-4D69-BB0F-4FD09553F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65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99C7E3-38AF-4D2B-90B6-DF18CCF9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6C9294-3F16-4F19-B85C-56295AC6B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F728B2-44CD-4552-ACB7-2FD5945CC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C68C-16E7-4408-998D-5E8F3C623917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3888F-EC8B-44DA-8935-C43505905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67D20-6C0F-4101-89F5-5F41DB725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D87E-1DA1-4D69-BB0F-4FD09553F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63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AF15BC0A-B943-41F3-82A9-973186098C70}"/>
              </a:ext>
            </a:extLst>
          </p:cNvPr>
          <p:cNvSpPr/>
          <p:nvPr/>
        </p:nvSpPr>
        <p:spPr>
          <a:xfrm>
            <a:off x="4263831" y="3378440"/>
            <a:ext cx="3560418" cy="27876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message_tbl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user_tbl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10A8969-07EB-4DB1-99F3-A832752CD1EF}"/>
              </a:ext>
            </a:extLst>
          </p:cNvPr>
          <p:cNvGrpSpPr/>
          <p:nvPr/>
        </p:nvGrpSpPr>
        <p:grpSpPr>
          <a:xfrm>
            <a:off x="682668" y="508345"/>
            <a:ext cx="2856064" cy="2804311"/>
            <a:chOff x="116338" y="114430"/>
            <a:chExt cx="2464817" cy="2037468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27A143E-549A-4492-95BB-FD1655505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38" y="114430"/>
              <a:ext cx="2464817" cy="2037468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12" name="フローチャート: 処理 11">
              <a:extLst>
                <a:ext uri="{FF2B5EF4-FFF2-40B4-BE49-F238E27FC236}">
                  <a16:creationId xmlns:a16="http://schemas.microsoft.com/office/drawing/2014/main" id="{455F8339-2F67-43A1-8A9E-82711AE2CF78}"/>
                </a:ext>
              </a:extLst>
            </p:cNvPr>
            <p:cNvSpPr/>
            <p:nvPr/>
          </p:nvSpPr>
          <p:spPr>
            <a:xfrm>
              <a:off x="133701" y="1912506"/>
              <a:ext cx="1127941" cy="215265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9CC58DF-A59D-475E-B8A8-68773229B9D4}"/>
              </a:ext>
            </a:extLst>
          </p:cNvPr>
          <p:cNvGrpSpPr/>
          <p:nvPr/>
        </p:nvGrpSpPr>
        <p:grpSpPr>
          <a:xfrm>
            <a:off x="4648269" y="671365"/>
            <a:ext cx="2404110" cy="2040255"/>
            <a:chOff x="2125152" y="3320644"/>
            <a:chExt cx="2404110" cy="2040255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1644807F-12D8-472B-95B1-ACCAC781C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0463" y="3320644"/>
              <a:ext cx="2398799" cy="2040255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16" name="フローチャート: 処理 15">
              <a:extLst>
                <a:ext uri="{FF2B5EF4-FFF2-40B4-BE49-F238E27FC236}">
                  <a16:creationId xmlns:a16="http://schemas.microsoft.com/office/drawing/2014/main" id="{8F853943-3C99-449A-9943-7F0F85B2293E}"/>
                </a:ext>
              </a:extLst>
            </p:cNvPr>
            <p:cNvSpPr/>
            <p:nvPr/>
          </p:nvSpPr>
          <p:spPr>
            <a:xfrm>
              <a:off x="2125152" y="4830547"/>
              <a:ext cx="312726" cy="215247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フローチャート: 処理 16">
              <a:extLst>
                <a:ext uri="{FF2B5EF4-FFF2-40B4-BE49-F238E27FC236}">
                  <a16:creationId xmlns:a16="http://schemas.microsoft.com/office/drawing/2014/main" id="{44430C56-AB93-4A3F-95E7-F299F7AE697A}"/>
                </a:ext>
              </a:extLst>
            </p:cNvPr>
            <p:cNvSpPr/>
            <p:nvPr/>
          </p:nvSpPr>
          <p:spPr>
            <a:xfrm>
              <a:off x="3282528" y="5091485"/>
              <a:ext cx="504286" cy="215247"/>
            </a:xfrm>
            <a:prstGeom prst="flowChartProcess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pic>
        <p:nvPicPr>
          <p:cNvPr id="19" name="図 18">
            <a:extLst>
              <a:ext uri="{FF2B5EF4-FFF2-40B4-BE49-F238E27FC236}">
                <a16:creationId xmlns:a16="http://schemas.microsoft.com/office/drawing/2014/main" id="{AE5ED61B-A6D4-47CD-9AA5-ED75EBCCBE4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38488" y="617132"/>
            <a:ext cx="2230452" cy="233518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E1DF31AB-7C31-470A-BF95-B2CBB7A9B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28792"/>
              </p:ext>
            </p:extLst>
          </p:nvPr>
        </p:nvGraphicFramePr>
        <p:xfrm>
          <a:off x="4615504" y="4189600"/>
          <a:ext cx="2893106" cy="728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3848">
                  <a:extLst>
                    <a:ext uri="{9D8B030D-6E8A-4147-A177-3AD203B41FA5}">
                      <a16:colId xmlns:a16="http://schemas.microsoft.com/office/drawing/2014/main" val="4153283681"/>
                    </a:ext>
                  </a:extLst>
                </a:gridCol>
                <a:gridCol w="1051142">
                  <a:extLst>
                    <a:ext uri="{9D8B030D-6E8A-4147-A177-3AD203B41FA5}">
                      <a16:colId xmlns:a16="http://schemas.microsoft.com/office/drawing/2014/main" val="1572539834"/>
                    </a:ext>
                  </a:extLst>
                </a:gridCol>
                <a:gridCol w="838116">
                  <a:extLst>
                    <a:ext uri="{9D8B030D-6E8A-4147-A177-3AD203B41FA5}">
                      <a16:colId xmlns:a16="http://schemas.microsoft.com/office/drawing/2014/main" val="1763591754"/>
                    </a:ext>
                  </a:extLst>
                </a:gridCol>
              </a:tblGrid>
              <a:tr h="248518">
                <a:tc>
                  <a:txBody>
                    <a:bodyPr/>
                    <a:lstStyle/>
                    <a:p>
                      <a:pPr algn="just"/>
                      <a:r>
                        <a:rPr lang="en-US" altLang="ja-JP" sz="1050" kern="100" dirty="0" err="1"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messageId</a:t>
                      </a:r>
                      <a:endParaRPr lang="ja-JP" sz="1050" kern="100" dirty="0"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ja-JP" sz="1050" kern="100" dirty="0" err="1"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loginUserId</a:t>
                      </a:r>
                      <a:endParaRPr lang="ja-JP" sz="1050" kern="100" dirty="0"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ja-JP" sz="1050" kern="100" dirty="0"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message</a:t>
                      </a:r>
                      <a:endParaRPr lang="ja-JP" sz="1050" kern="100" dirty="0"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395231"/>
                  </a:ext>
                </a:extLst>
              </a:tr>
              <a:tr h="124259">
                <a:tc>
                  <a:txBody>
                    <a:bodyPr/>
                    <a:lstStyle/>
                    <a:p>
                      <a:pPr algn="r"/>
                      <a:r>
                        <a:rPr lang="en-US" sz="1050" kern="100" dirty="0"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lang="ja-JP" sz="1050" kern="100" dirty="0"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ja-JP" sz="1050" kern="100" dirty="0"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1050" kern="100" dirty="0"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ja-JP" sz="1050" kern="100" dirty="0"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今日は休みだ</a:t>
                      </a:r>
                      <a:endParaRPr lang="ja-JP" sz="1050" kern="100" dirty="0"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8347600"/>
                  </a:ext>
                </a:extLst>
              </a:tr>
              <a:tr h="145480">
                <a:tc>
                  <a:txBody>
                    <a:bodyPr/>
                    <a:lstStyle/>
                    <a:p>
                      <a:pPr algn="r"/>
                      <a:r>
                        <a:rPr lang="en-US" sz="1050" kern="100" dirty="0"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endParaRPr lang="ja-JP" sz="1050" kern="100" dirty="0"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ja-JP" sz="1050" kern="100" dirty="0"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1050" kern="100" dirty="0"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ja-JP" sz="1050" kern="100" dirty="0"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いいな～</a:t>
                      </a:r>
                      <a:endParaRPr lang="ja-JP" sz="1050" kern="100" dirty="0">
                        <a:effectLst/>
                        <a:latin typeface="BIZ UDPゴシック" panose="020B0400000000000000" pitchFamily="50" charset="-128"/>
                        <a:ea typeface="BIZ UDP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862690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F802EA-3A7E-439F-815B-A8D7351C28E1}"/>
              </a:ext>
            </a:extLst>
          </p:cNvPr>
          <p:cNvSpPr txBox="1"/>
          <p:nvPr/>
        </p:nvSpPr>
        <p:spPr>
          <a:xfrm>
            <a:off x="702787" y="2582984"/>
            <a:ext cx="26636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ようこそ湊さん！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D6DE6F3-0F50-4C17-A131-428FF04857C1}"/>
              </a:ext>
            </a:extLst>
          </p:cNvPr>
          <p:cNvSpPr txBox="1"/>
          <p:nvPr/>
        </p:nvSpPr>
        <p:spPr>
          <a:xfrm>
            <a:off x="4674844" y="1889384"/>
            <a:ext cx="223633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湊さん、ログイン中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3DB2EDC-BEC5-4CB9-8B95-2DEAD65BAC94}"/>
              </a:ext>
            </a:extLst>
          </p:cNvPr>
          <p:cNvSpPr txBox="1"/>
          <p:nvPr/>
        </p:nvSpPr>
        <p:spPr>
          <a:xfrm>
            <a:off x="9238489" y="1734089"/>
            <a:ext cx="21740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湊さん、ログイン中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D154B49-FAE1-42E3-85F7-EDAD6B84FA4C}"/>
              </a:ext>
            </a:extLst>
          </p:cNvPr>
          <p:cNvSpPr txBox="1"/>
          <p:nvPr/>
        </p:nvSpPr>
        <p:spPr>
          <a:xfrm>
            <a:off x="9238487" y="2506323"/>
            <a:ext cx="21422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湊さん：今日は休みだ</a:t>
            </a:r>
            <a:endParaRPr lang="en-US" altLang="ja-JP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6AD763FB-36B6-4366-8B38-ED84BD4FE38D}"/>
              </a:ext>
            </a:extLst>
          </p:cNvPr>
          <p:cNvSpPr/>
          <p:nvPr/>
        </p:nvSpPr>
        <p:spPr>
          <a:xfrm>
            <a:off x="3672798" y="1693198"/>
            <a:ext cx="724174" cy="511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5DF766E4-D9B4-4A10-BFEE-2BB575983FCB}"/>
              </a:ext>
            </a:extLst>
          </p:cNvPr>
          <p:cNvSpPr/>
          <p:nvPr/>
        </p:nvSpPr>
        <p:spPr>
          <a:xfrm>
            <a:off x="7508610" y="1621582"/>
            <a:ext cx="1317233" cy="511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29D5E729-2659-4951-9BDC-38F28F33BDED}"/>
              </a:ext>
            </a:extLst>
          </p:cNvPr>
          <p:cNvSpPr/>
          <p:nvPr/>
        </p:nvSpPr>
        <p:spPr>
          <a:xfrm>
            <a:off x="5724841" y="2907680"/>
            <a:ext cx="420344" cy="462580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F62A1125-7A99-4311-ADD2-AFDC6B88F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00" y="4104889"/>
            <a:ext cx="2616200" cy="206121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39" name="フローチャート: 処理 38">
            <a:extLst>
              <a:ext uri="{FF2B5EF4-FFF2-40B4-BE49-F238E27FC236}">
                <a16:creationId xmlns:a16="http://schemas.microsoft.com/office/drawing/2014/main" id="{A7668273-922C-4CB0-82AE-3C809EF31654}"/>
              </a:ext>
            </a:extLst>
          </p:cNvPr>
          <p:cNvSpPr/>
          <p:nvPr/>
        </p:nvSpPr>
        <p:spPr>
          <a:xfrm>
            <a:off x="811486" y="5820400"/>
            <a:ext cx="642276" cy="276120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058389E-04F0-4A9F-96F1-731B4BDF7386}"/>
              </a:ext>
            </a:extLst>
          </p:cNvPr>
          <p:cNvGrpSpPr/>
          <p:nvPr/>
        </p:nvGrpSpPr>
        <p:grpSpPr>
          <a:xfrm>
            <a:off x="8116711" y="3984262"/>
            <a:ext cx="2860040" cy="2019300"/>
            <a:chOff x="6244180" y="3466577"/>
            <a:chExt cx="2860585" cy="2019822"/>
          </a:xfrm>
        </p:grpSpPr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B9A9BF32-3BBE-4CBF-A77D-EC077CC61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4180" y="3466577"/>
              <a:ext cx="2860585" cy="2019822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</p:pic>
        <p:sp>
          <p:nvSpPr>
            <p:cNvPr id="42" name="フローチャート: 処理 41">
              <a:extLst>
                <a:ext uri="{FF2B5EF4-FFF2-40B4-BE49-F238E27FC236}">
                  <a16:creationId xmlns:a16="http://schemas.microsoft.com/office/drawing/2014/main" id="{2E50055F-1567-4AAC-8E47-315CB3EE815F}"/>
                </a:ext>
              </a:extLst>
            </p:cNvPr>
            <p:cNvSpPr/>
            <p:nvPr/>
          </p:nvSpPr>
          <p:spPr>
            <a:xfrm>
              <a:off x="6271188" y="5244223"/>
              <a:ext cx="476250" cy="216222"/>
            </a:xfrm>
            <a:prstGeom prst="flowChartProcess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43" name="矢印: 下 42">
            <a:extLst>
              <a:ext uri="{FF2B5EF4-FFF2-40B4-BE49-F238E27FC236}">
                <a16:creationId xmlns:a16="http://schemas.microsoft.com/office/drawing/2014/main" id="{A163CF0A-D060-40E9-B74F-422E33841E02}"/>
              </a:ext>
            </a:extLst>
          </p:cNvPr>
          <p:cNvSpPr/>
          <p:nvPr/>
        </p:nvSpPr>
        <p:spPr>
          <a:xfrm rot="10800000">
            <a:off x="1446988" y="3433612"/>
            <a:ext cx="420344" cy="462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88A4AA39-960C-4D4A-B404-8C3B51D1592F}"/>
              </a:ext>
            </a:extLst>
          </p:cNvPr>
          <p:cNvSpPr/>
          <p:nvPr/>
        </p:nvSpPr>
        <p:spPr>
          <a:xfrm>
            <a:off x="3543380" y="5802892"/>
            <a:ext cx="4496160" cy="200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2993AC6-CD77-480C-A5FE-ABAC68FEB2D4}"/>
              </a:ext>
            </a:extLst>
          </p:cNvPr>
          <p:cNvSpPr txBox="1"/>
          <p:nvPr/>
        </p:nvSpPr>
        <p:spPr>
          <a:xfrm>
            <a:off x="1867332" y="3526860"/>
            <a:ext cx="76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成功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27CA52B-75D4-41BF-A708-713A4FB64C21}"/>
              </a:ext>
            </a:extLst>
          </p:cNvPr>
          <p:cNvSpPr txBox="1"/>
          <p:nvPr/>
        </p:nvSpPr>
        <p:spPr>
          <a:xfrm>
            <a:off x="3629464" y="5992827"/>
            <a:ext cx="76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失敗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矢印: U ターン 47">
            <a:extLst>
              <a:ext uri="{FF2B5EF4-FFF2-40B4-BE49-F238E27FC236}">
                <a16:creationId xmlns:a16="http://schemas.microsoft.com/office/drawing/2014/main" id="{1519FDCD-D5CF-402C-9A99-57F7DF3DF399}"/>
              </a:ext>
            </a:extLst>
          </p:cNvPr>
          <p:cNvSpPr/>
          <p:nvPr/>
        </p:nvSpPr>
        <p:spPr>
          <a:xfrm rot="10800000">
            <a:off x="2208176" y="6114543"/>
            <a:ext cx="6291275" cy="35225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吹き出し: 円形 25">
            <a:extLst>
              <a:ext uri="{FF2B5EF4-FFF2-40B4-BE49-F238E27FC236}">
                <a16:creationId xmlns:a16="http://schemas.microsoft.com/office/drawing/2014/main" id="{6D6E3378-BA2A-4F25-9EC6-6057E4620DA4}"/>
              </a:ext>
            </a:extLst>
          </p:cNvPr>
          <p:cNvSpPr/>
          <p:nvPr/>
        </p:nvSpPr>
        <p:spPr>
          <a:xfrm>
            <a:off x="6145213" y="1069982"/>
            <a:ext cx="1317232" cy="845199"/>
          </a:xfrm>
          <a:prstGeom prst="wedgeEllipseCallout">
            <a:avLst>
              <a:gd name="adj1" fmla="val -88403"/>
              <a:gd name="adj2" fmla="val 111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今日は休みだ</a:t>
            </a:r>
          </a:p>
        </p:txBody>
      </p:sp>
      <p:sp>
        <p:nvSpPr>
          <p:cNvPr id="51" name="矢印: 下 50">
            <a:extLst>
              <a:ext uri="{FF2B5EF4-FFF2-40B4-BE49-F238E27FC236}">
                <a16:creationId xmlns:a16="http://schemas.microsoft.com/office/drawing/2014/main" id="{09F7753D-11B1-4BB3-99CA-BB26F2E0D480}"/>
              </a:ext>
            </a:extLst>
          </p:cNvPr>
          <p:cNvSpPr/>
          <p:nvPr/>
        </p:nvSpPr>
        <p:spPr>
          <a:xfrm rot="16200000">
            <a:off x="3679597" y="5286218"/>
            <a:ext cx="420344" cy="462580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45F9D7AD-B4C7-4925-AB25-FADF085E424E}"/>
              </a:ext>
            </a:extLst>
          </p:cNvPr>
          <p:cNvSpPr/>
          <p:nvPr/>
        </p:nvSpPr>
        <p:spPr>
          <a:xfrm rot="5400000">
            <a:off x="3603837" y="4894600"/>
            <a:ext cx="420344" cy="462580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A5EE2947-F4DF-4CED-8169-95B6FB4F1C9E}"/>
              </a:ext>
            </a:extLst>
          </p:cNvPr>
          <p:cNvSpPr/>
          <p:nvPr/>
        </p:nvSpPr>
        <p:spPr>
          <a:xfrm rot="10800000">
            <a:off x="6184325" y="2845754"/>
            <a:ext cx="420344" cy="462580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55" name="表 55">
            <a:extLst>
              <a:ext uri="{FF2B5EF4-FFF2-40B4-BE49-F238E27FC236}">
                <a16:creationId xmlns:a16="http://schemas.microsoft.com/office/drawing/2014/main" id="{607E316A-D3D5-4FA1-A3C7-94FB5ACBD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23542"/>
              </p:ext>
            </p:extLst>
          </p:nvPr>
        </p:nvGraphicFramePr>
        <p:xfrm>
          <a:off x="4804632" y="5232683"/>
          <a:ext cx="2509551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68">
                  <a:extLst>
                    <a:ext uri="{9D8B030D-6E8A-4147-A177-3AD203B41FA5}">
                      <a16:colId xmlns:a16="http://schemas.microsoft.com/office/drawing/2014/main" val="2542748480"/>
                    </a:ext>
                  </a:extLst>
                </a:gridCol>
                <a:gridCol w="1150083">
                  <a:extLst>
                    <a:ext uri="{9D8B030D-6E8A-4147-A177-3AD203B41FA5}">
                      <a16:colId xmlns:a16="http://schemas.microsoft.com/office/drawing/2014/main" val="2341763902"/>
                    </a:ext>
                  </a:extLst>
                </a:gridCol>
                <a:gridCol w="794000">
                  <a:extLst>
                    <a:ext uri="{9D8B030D-6E8A-4147-A177-3AD203B41FA5}">
                      <a16:colId xmlns:a16="http://schemas.microsoft.com/office/drawing/2014/main" val="1684356424"/>
                    </a:ext>
                  </a:extLst>
                </a:gridCol>
              </a:tblGrid>
              <a:tr h="203547">
                <a:tc>
                  <a:txBody>
                    <a:bodyPr/>
                    <a:lstStyle/>
                    <a:p>
                      <a:r>
                        <a:rPr kumimoji="1" lang="en-US" altLang="ja-JP" sz="900" dirty="0" err="1"/>
                        <a:t>userId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account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pass</a:t>
                      </a:r>
                      <a:endParaRPr kumimoji="1" lang="ja-JP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270075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1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err="1"/>
                        <a:t>minato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1234</a:t>
                      </a:r>
                      <a:endParaRPr kumimoji="1" lang="ja-JP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62992"/>
                  </a:ext>
                </a:extLst>
              </a:tr>
              <a:tr h="203547"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ayabe7</a:t>
                      </a:r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/>
                        <a:t>5678</a:t>
                      </a:r>
                      <a:endParaRPr kumimoji="1" lang="ja-JP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71259"/>
                  </a:ext>
                </a:extLst>
              </a:tr>
            </a:tbl>
          </a:graphicData>
        </a:graphic>
      </p:graphicFrame>
      <p:sp>
        <p:nvSpPr>
          <p:cNvPr id="58" name="楕円 57">
            <a:extLst>
              <a:ext uri="{FF2B5EF4-FFF2-40B4-BE49-F238E27FC236}">
                <a16:creationId xmlns:a16="http://schemas.microsoft.com/office/drawing/2014/main" id="{B54942A2-5E94-44E8-BDF8-C6274892A18C}"/>
              </a:ext>
            </a:extLst>
          </p:cNvPr>
          <p:cNvSpPr/>
          <p:nvPr/>
        </p:nvSpPr>
        <p:spPr>
          <a:xfrm>
            <a:off x="6872142" y="2784378"/>
            <a:ext cx="1555423" cy="6488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つぶやき</a:t>
            </a:r>
            <a:r>
              <a:rPr kumimoji="1" lang="en-US" altLang="ja-JP" dirty="0"/>
              <a:t>DAO</a:t>
            </a:r>
            <a:endParaRPr kumimoji="1" lang="ja-JP" altLang="en-US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DA997D6B-EBD2-4440-9EAC-C9DAC9354D2D}"/>
              </a:ext>
            </a:extLst>
          </p:cNvPr>
          <p:cNvSpPr/>
          <p:nvPr/>
        </p:nvSpPr>
        <p:spPr>
          <a:xfrm>
            <a:off x="2630736" y="4220157"/>
            <a:ext cx="1766236" cy="648831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ユーザー情報</a:t>
            </a:r>
            <a:r>
              <a:rPr kumimoji="1" lang="en-US" altLang="ja-JP" dirty="0"/>
              <a:t>DAO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099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60</Words>
  <Application>Microsoft Office PowerPoint</Application>
  <PresentationFormat>ワイド画面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azpuser01</dc:creator>
  <cp:lastModifiedBy>azpuser01</cp:lastModifiedBy>
  <cp:revision>15</cp:revision>
  <dcterms:created xsi:type="dcterms:W3CDTF">2021-01-18T01:21:44Z</dcterms:created>
  <dcterms:modified xsi:type="dcterms:W3CDTF">2021-01-18T05:45:34Z</dcterms:modified>
</cp:coreProperties>
</file>