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E1447-708A-4D13-BFAF-4599601B4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FF22EF-34CA-4B08-80CF-AB24B4C25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DCAA8-7B2E-41D5-B57B-56FEA3D5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7C2C-D063-4817-993E-E28976FDA93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39AAF-1669-4DA4-81CB-13A8FD2A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C957E-E2CC-4FF6-9864-D3275101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F7-4053-40BC-86F7-505D98D48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04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A3A82-7E40-425D-9E47-2514F8F4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078DD0-A7D1-452E-B038-BB1EC28A2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CCBEE-6BCA-48D2-ADE2-3B053021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7C2C-D063-4817-993E-E28976FDA93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2BEDD-7CBA-46F5-908B-2ADFC6BE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F3102-9767-4736-9EA9-B99A2E94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F7-4053-40BC-86F7-505D98D48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9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C21C55-85E7-427A-91EC-64F21E793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D313C7-E219-44BD-A177-738F40857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CC67D-09EC-47A2-8643-3C7E0E68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7C2C-D063-4817-993E-E28976FDA93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948A1-74F5-442C-A5BD-01A1C113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4CBDA-35E2-4B5C-A119-3BA00311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F7-4053-40BC-86F7-505D98D48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95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2C869-1A9B-4EFF-9372-AD4A3DDE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E266C-1222-4398-8091-1EE70147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99FAF-474B-4F80-BF6E-48F7255C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7C2C-D063-4817-993E-E28976FDA93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9EE62-DDB2-4341-8626-80D5DAE8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668A2-C8F1-4EB9-8893-EF2EA3C9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F7-4053-40BC-86F7-505D98D48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01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A0951-4F1A-45A0-9260-EB988334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538EDF-57CB-4A5D-BC7D-4B17202FC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F3B84-7062-4D15-A977-ECDB950C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7C2C-D063-4817-993E-E28976FDA93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805A8-A56D-4E20-A7FA-F03D4A13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7C8F3-2E74-49BB-ACE4-65121164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F7-4053-40BC-86F7-505D98D48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27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0EDF3-EB29-4207-9BE8-940C25B5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109D1-B826-4A2D-AB6E-F7FE929DB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43090B-EBDB-42F6-832F-CAAE58CC5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7B1A15-4711-408B-9A5D-5AF8DB6F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7C2C-D063-4817-993E-E28976FDA93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821F9E-25F9-494D-909D-C64C69D6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23A7A4-5A24-4083-960A-E7C7DFBF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F7-4053-40BC-86F7-505D98D48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6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B14DF-E4E9-4106-A7EE-3FCD7CBF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5AB134-503F-419C-BA43-47F2E741D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3C4E35-91D4-46CC-AE6A-79DD85318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ADD9B9-F0FC-4A98-98AD-E57E3D8FD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29339B-E979-4941-9FBE-3D21CEF26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BA308C-99F6-42EC-AF2D-424E8CFD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7C2C-D063-4817-993E-E28976FDA93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EB302D-AA7E-4810-ABB5-F10662C0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ED503A-8209-4DDD-9CDB-EFCABD98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F7-4053-40BC-86F7-505D98D48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8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25C1C-EA3F-4BCE-9A19-BBBFA33A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D4DC50-7583-41E7-8248-0C4E82EB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7C2C-D063-4817-993E-E28976FDA93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B67564-17D6-40BC-91A6-730B0238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393C90-5670-4657-A67D-18C6CDB1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F7-4053-40BC-86F7-505D98D48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36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85183B-2BE4-4BEB-A210-9D02B399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7C2C-D063-4817-993E-E28976FDA93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3CB098-CD80-459D-A304-BF820DE3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D1B92B-8302-42B5-8FFC-1F3BF8EE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F7-4053-40BC-86F7-505D98D48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6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B47A7-BE1C-4042-9AF5-2179DFCA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68545-6BF3-4819-93C6-11349B62F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AEFAAF-84AF-4E6C-8798-972C73C6C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19FB1B-7D9C-44A5-9E8D-4430078D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7C2C-D063-4817-993E-E28976FDA93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F40F22-18E2-4254-9C25-C28CD4E4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E25A8E-1CE3-42C9-859A-0BF1F541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F7-4053-40BC-86F7-505D98D48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26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0BE4A-F167-4A12-A402-AE444A5B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86C8F4-89E5-4535-B68D-F6C637A5E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4EBED1-B564-4589-B77A-52F52496E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72C67-C4C3-4135-9CBE-1D746DE7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7C2C-D063-4817-993E-E28976FDA93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9CA82-ADFD-45FB-A346-5401F1E4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CD3E7C-BACE-4000-974A-EB1CC9C4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F7-4053-40BC-86F7-505D98D48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7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5FDC76-DE42-4A12-931F-48185740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83F1A-7470-4141-A0EA-79272E690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9CB22-C5C0-4576-919A-B6FF7AEBE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B7C2C-D063-4817-993E-E28976FDA93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68F81-AE0E-4CC2-B2DD-2D8AED85C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96DD4E-A015-4B7B-BA7E-B6EB2B729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1CFF7-4053-40BC-86F7-505D98D48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11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7DF147F6-0C4B-4C08-BC13-568A8279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20612"/>
            <a:ext cx="10905066" cy="381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5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임선미</dc:creator>
  <cp:lastModifiedBy>임선미</cp:lastModifiedBy>
  <cp:revision>1</cp:revision>
  <dcterms:created xsi:type="dcterms:W3CDTF">2020-12-04T16:24:03Z</dcterms:created>
  <dcterms:modified xsi:type="dcterms:W3CDTF">2020-12-04T16:24:10Z</dcterms:modified>
</cp:coreProperties>
</file>