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84" r:id="rId4"/>
    <p:sldId id="287" r:id="rId5"/>
    <p:sldId id="257" r:id="rId6"/>
    <p:sldId id="285" r:id="rId7"/>
    <p:sldId id="268" r:id="rId8"/>
    <p:sldId id="269" r:id="rId9"/>
    <p:sldId id="271" r:id="rId10"/>
    <p:sldId id="270" r:id="rId11"/>
    <p:sldId id="272" r:id="rId12"/>
    <p:sldId id="286" r:id="rId13"/>
    <p:sldId id="258" r:id="rId14"/>
    <p:sldId id="259" r:id="rId15"/>
    <p:sldId id="275" r:id="rId16"/>
    <p:sldId id="279" r:id="rId17"/>
    <p:sldId id="278" r:id="rId18"/>
    <p:sldId id="288" r:id="rId19"/>
    <p:sldId id="281" r:id="rId20"/>
    <p:sldId id="282" r:id="rId21"/>
    <p:sldId id="283" r:id="rId22"/>
    <p:sldId id="264" r:id="rId23"/>
    <p:sldId id="27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1D1D"/>
    <a:srgbClr val="C9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104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76"/>
    </p:cViewPr>
  </p:sorterViewPr>
  <p:notesViewPr>
    <p:cSldViewPr>
      <p:cViewPr varScale="1">
        <p:scale>
          <a:sx n="81" d="100"/>
          <a:sy n="81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memcached/memcached-prepend-data.html" TargetMode="External"/><Relationship Id="rId3" Type="http://schemas.openxmlformats.org/officeDocument/2006/relationships/hyperlink" Target="http://www.runoob.com/memcached/memcached-incr-decr.html" TargetMode="External"/><Relationship Id="rId7" Type="http://schemas.openxmlformats.org/officeDocument/2006/relationships/hyperlink" Target="http://www.runoob.com/memcached/memcached-replace-data.html" TargetMode="External"/><Relationship Id="rId2" Type="http://schemas.openxmlformats.org/officeDocument/2006/relationships/hyperlink" Target="http://www.runoob.com/memcached/memcached-add-data.html" TargetMode="External"/><Relationship Id="rId1" Type="http://schemas.openxmlformats.org/officeDocument/2006/relationships/hyperlink" Target="http://www.runoob.com/memcached/memcached-get-data.html" TargetMode="External"/><Relationship Id="rId6" Type="http://schemas.openxmlformats.org/officeDocument/2006/relationships/hyperlink" Target="http://www.runoob.com/memcached/memcached-set-data.html" TargetMode="External"/><Relationship Id="rId5" Type="http://schemas.openxmlformats.org/officeDocument/2006/relationships/hyperlink" Target="http://www.runoob.com/memcached/memcached-delete-key.html" TargetMode="External"/><Relationship Id="rId10" Type="http://schemas.openxmlformats.org/officeDocument/2006/relationships/hyperlink" Target="http://www.runoob.com/memcached/memcached-append-data.html" TargetMode="External"/><Relationship Id="rId4" Type="http://schemas.openxmlformats.org/officeDocument/2006/relationships/hyperlink" Target="http://www.runoob.com/memcached/memcached-get-cas-data.html" TargetMode="External"/><Relationship Id="rId9" Type="http://schemas.openxmlformats.org/officeDocument/2006/relationships/hyperlink" Target="http://www.runoob.com/memcached/memcached-cas.html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memcached/memcached-get-cas-data.html" TargetMode="External"/><Relationship Id="rId3" Type="http://schemas.openxmlformats.org/officeDocument/2006/relationships/hyperlink" Target="http://www.runoob.com/memcached/memcached-replace-data.html" TargetMode="External"/><Relationship Id="rId7" Type="http://schemas.openxmlformats.org/officeDocument/2006/relationships/hyperlink" Target="http://www.runoob.com/memcached/memcached-get-data.html" TargetMode="External"/><Relationship Id="rId2" Type="http://schemas.openxmlformats.org/officeDocument/2006/relationships/hyperlink" Target="http://www.runoob.com/memcached/memcached-add-data.html" TargetMode="External"/><Relationship Id="rId1" Type="http://schemas.openxmlformats.org/officeDocument/2006/relationships/hyperlink" Target="http://www.runoob.com/memcached/memcached-set-data.html" TargetMode="External"/><Relationship Id="rId6" Type="http://schemas.openxmlformats.org/officeDocument/2006/relationships/hyperlink" Target="http://www.runoob.com/memcached/memcached-cas.html" TargetMode="External"/><Relationship Id="rId5" Type="http://schemas.openxmlformats.org/officeDocument/2006/relationships/hyperlink" Target="http://www.runoob.com/memcached/memcached-prepend-data.html" TargetMode="External"/><Relationship Id="rId10" Type="http://schemas.openxmlformats.org/officeDocument/2006/relationships/hyperlink" Target="http://www.runoob.com/memcached/memcached-delete-key.html" TargetMode="External"/><Relationship Id="rId4" Type="http://schemas.openxmlformats.org/officeDocument/2006/relationships/hyperlink" Target="http://www.runoob.com/memcached/memcached-append-data.html" TargetMode="External"/><Relationship Id="rId9" Type="http://schemas.openxmlformats.org/officeDocument/2006/relationships/hyperlink" Target="http://www.runoob.com/memcached/memcached-incr-decr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EBC52-5E60-4F7D-ACB3-1EA87E98F50E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zh-TW" altLang="en-US"/>
        </a:p>
      </dgm:t>
    </dgm:pt>
    <dgm:pt modelId="{65A64254-D6B4-49D3-951C-E286790D39FA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儲存命令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6C8E47B2-0EDE-46A2-B7B3-9BC8DBA50632}" type="parTrans" cxnId="{131B8C31-3E9B-471F-9A31-AC1768716763}">
      <dgm:prSet/>
      <dgm:spPr/>
      <dgm:t>
        <a:bodyPr/>
        <a:lstStyle/>
        <a:p>
          <a:endParaRPr lang="zh-TW" altLang="en-US"/>
        </a:p>
      </dgm:t>
    </dgm:pt>
    <dgm:pt modelId="{006D7587-CCD8-46E1-A339-AB3F71B8056B}" type="sibTrans" cxnId="{131B8C31-3E9B-471F-9A31-AC1768716763}">
      <dgm:prSet/>
      <dgm:spPr/>
      <dgm:t>
        <a:bodyPr/>
        <a:lstStyle/>
        <a:p>
          <a:endParaRPr lang="zh-TW" altLang="en-US"/>
        </a:p>
      </dgm:t>
    </dgm:pt>
    <dgm:pt modelId="{4191DB9C-C13A-4FF1-B819-C074D132FD65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查詢命令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589841A3-4792-474A-9625-4CF8543F346A}" type="parTrans" cxnId="{0B2F6980-72F3-4EF5-A9CE-DB42A076D3E6}">
      <dgm:prSet/>
      <dgm:spPr/>
      <dgm:t>
        <a:bodyPr/>
        <a:lstStyle/>
        <a:p>
          <a:endParaRPr lang="zh-TW" altLang="en-US"/>
        </a:p>
      </dgm:t>
    </dgm:pt>
    <dgm:pt modelId="{DF6B1403-8E33-40AE-B34A-93AB2EEB825C}" type="sibTrans" cxnId="{0B2F6980-72F3-4EF5-A9CE-DB42A076D3E6}">
      <dgm:prSet/>
      <dgm:spPr/>
      <dgm:t>
        <a:bodyPr/>
        <a:lstStyle/>
        <a:p>
          <a:endParaRPr lang="zh-TW" altLang="en-US"/>
        </a:p>
      </dgm:t>
    </dgm:pt>
    <dgm:pt modelId="{C230AF47-B8A4-41E7-A88A-4337097DBCE0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統計命令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6601D015-3CBA-4D42-AF7C-11C44E2D950E}" type="parTrans" cxnId="{FCB1C966-41FD-469E-B78B-221F04D37056}">
      <dgm:prSet/>
      <dgm:spPr/>
      <dgm:t>
        <a:bodyPr/>
        <a:lstStyle/>
        <a:p>
          <a:endParaRPr lang="zh-TW" altLang="en-US"/>
        </a:p>
      </dgm:t>
    </dgm:pt>
    <dgm:pt modelId="{95C3C514-0FA1-4399-8842-2BC876530614}" type="sibTrans" cxnId="{FCB1C966-41FD-469E-B78B-221F04D37056}">
      <dgm:prSet/>
      <dgm:spPr/>
      <dgm:t>
        <a:bodyPr/>
        <a:lstStyle/>
        <a:p>
          <a:endParaRPr lang="zh-TW" altLang="en-US"/>
        </a:p>
      </dgm:t>
    </dgm:pt>
    <dgm:pt modelId="{64269ED9-5805-496B-818D-A97FD6F0A824}" type="pres">
      <dgm:prSet presAssocID="{EE1EBC52-5E60-4F7D-ACB3-1EA87E98F5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BCB7CF5-999F-4A9B-AFEF-335CE5C7119B}" type="pres">
      <dgm:prSet presAssocID="{65A64254-D6B4-49D3-951C-E286790D39F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5AB941-8CE6-4F08-AFF5-4AF62E8F03EC}" type="pres">
      <dgm:prSet presAssocID="{006D7587-CCD8-46E1-A339-AB3F71B8056B}" presName="spacer" presStyleCnt="0"/>
      <dgm:spPr/>
    </dgm:pt>
    <dgm:pt modelId="{389778B9-8A39-4485-B40E-8B2513AE5EAC}" type="pres">
      <dgm:prSet presAssocID="{4191DB9C-C13A-4FF1-B819-C074D132FD6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10DB5A-9500-42A3-9287-2E3D7A9AC18F}" type="pres">
      <dgm:prSet presAssocID="{DF6B1403-8E33-40AE-B34A-93AB2EEB825C}" presName="spacer" presStyleCnt="0"/>
      <dgm:spPr/>
    </dgm:pt>
    <dgm:pt modelId="{CFF492DF-E471-4D19-B2DD-05C8268C678E}" type="pres">
      <dgm:prSet presAssocID="{C230AF47-B8A4-41E7-A88A-4337097DBCE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CED608B-45F6-4532-A218-BFCB5A04D283}" type="presOf" srcId="{4191DB9C-C13A-4FF1-B819-C074D132FD65}" destId="{389778B9-8A39-4485-B40E-8B2513AE5EAC}" srcOrd="0" destOrd="0" presId="urn:microsoft.com/office/officeart/2005/8/layout/vList2"/>
    <dgm:cxn modelId="{3D5B2267-55D2-4771-B3A3-DBE47157DF44}" type="presOf" srcId="{C230AF47-B8A4-41E7-A88A-4337097DBCE0}" destId="{CFF492DF-E471-4D19-B2DD-05C8268C678E}" srcOrd="0" destOrd="0" presId="urn:microsoft.com/office/officeart/2005/8/layout/vList2"/>
    <dgm:cxn modelId="{FCB1C966-41FD-469E-B78B-221F04D37056}" srcId="{EE1EBC52-5E60-4F7D-ACB3-1EA87E98F50E}" destId="{C230AF47-B8A4-41E7-A88A-4337097DBCE0}" srcOrd="2" destOrd="0" parTransId="{6601D015-3CBA-4D42-AF7C-11C44E2D950E}" sibTransId="{95C3C514-0FA1-4399-8842-2BC876530614}"/>
    <dgm:cxn modelId="{0B2F6980-72F3-4EF5-A9CE-DB42A076D3E6}" srcId="{EE1EBC52-5E60-4F7D-ACB3-1EA87E98F50E}" destId="{4191DB9C-C13A-4FF1-B819-C074D132FD65}" srcOrd="1" destOrd="0" parTransId="{589841A3-4792-474A-9625-4CF8543F346A}" sibTransId="{DF6B1403-8E33-40AE-B34A-93AB2EEB825C}"/>
    <dgm:cxn modelId="{707155F6-604F-4DAD-B33F-64DF15EED72F}" type="presOf" srcId="{65A64254-D6B4-49D3-951C-E286790D39FA}" destId="{9BCB7CF5-999F-4A9B-AFEF-335CE5C7119B}" srcOrd="0" destOrd="0" presId="urn:microsoft.com/office/officeart/2005/8/layout/vList2"/>
    <dgm:cxn modelId="{4B79B8F7-42EF-44F7-9569-E7B5CA3A6870}" type="presOf" srcId="{EE1EBC52-5E60-4F7D-ACB3-1EA87E98F50E}" destId="{64269ED9-5805-496B-818D-A97FD6F0A824}" srcOrd="0" destOrd="0" presId="urn:microsoft.com/office/officeart/2005/8/layout/vList2"/>
    <dgm:cxn modelId="{131B8C31-3E9B-471F-9A31-AC1768716763}" srcId="{EE1EBC52-5E60-4F7D-ACB3-1EA87E98F50E}" destId="{65A64254-D6B4-49D3-951C-E286790D39FA}" srcOrd="0" destOrd="0" parTransId="{6C8E47B2-0EDE-46A2-B7B3-9BC8DBA50632}" sibTransId="{006D7587-CCD8-46E1-A339-AB3F71B8056B}"/>
    <dgm:cxn modelId="{B8AEF354-5526-44AF-A4D7-177B14710BCA}" type="presParOf" srcId="{64269ED9-5805-496B-818D-A97FD6F0A824}" destId="{9BCB7CF5-999F-4A9B-AFEF-335CE5C7119B}" srcOrd="0" destOrd="0" presId="urn:microsoft.com/office/officeart/2005/8/layout/vList2"/>
    <dgm:cxn modelId="{AA152CF9-60B6-4588-8895-4FC22F711F71}" type="presParOf" srcId="{64269ED9-5805-496B-818D-A97FD6F0A824}" destId="{895AB941-8CE6-4F08-AFF5-4AF62E8F03EC}" srcOrd="1" destOrd="0" presId="urn:microsoft.com/office/officeart/2005/8/layout/vList2"/>
    <dgm:cxn modelId="{6DA4BF86-3B94-45B3-A0EF-93613A344CCD}" type="presParOf" srcId="{64269ED9-5805-496B-818D-A97FD6F0A824}" destId="{389778B9-8A39-4485-B40E-8B2513AE5EAC}" srcOrd="2" destOrd="0" presId="urn:microsoft.com/office/officeart/2005/8/layout/vList2"/>
    <dgm:cxn modelId="{7121CD66-869D-4E1B-9070-1A6E023D7043}" type="presParOf" srcId="{64269ED9-5805-496B-818D-A97FD6F0A824}" destId="{AF10DB5A-9500-42A3-9287-2E3D7A9AC18F}" srcOrd="3" destOrd="0" presId="urn:microsoft.com/office/officeart/2005/8/layout/vList2"/>
    <dgm:cxn modelId="{C610B7A4-CC38-417D-8C6D-1BBC209FE6FE}" type="presParOf" srcId="{64269ED9-5805-496B-818D-A97FD6F0A824}" destId="{CFF492DF-E471-4D19-B2DD-05C8268C67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1B1FF7-7D51-4A1E-AEE4-8253A7EEB721}" type="doc">
      <dgm:prSet loTypeId="urn:microsoft.com/office/officeart/2005/8/layout/lProcess2" loCatId="list" qsTypeId="urn:microsoft.com/office/officeart/2005/8/quickstyle/3d5" qsCatId="3D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3F27C065-A8FB-49B8-BC46-A70EE5BC8E73}">
      <dgm:prSet custT="1"/>
      <dgm:spPr/>
      <dgm:t>
        <a:bodyPr/>
        <a:lstStyle/>
        <a:p>
          <a:r>
            <a:rPr lang="zh-TW" altLang="en-US" sz="2800" b="1" i="0" dirty="0" smtClean="0">
              <a:latin typeface="標楷體" pitchFamily="65" charset="-120"/>
              <a:ea typeface="標楷體" pitchFamily="65" charset="-120"/>
            </a:rPr>
            <a:t>儲存指令 </a:t>
          </a:r>
          <a:endParaRPr lang="zh-TW" altLang="en-US" sz="2800" dirty="0">
            <a:latin typeface="標楷體" pitchFamily="65" charset="-120"/>
            <a:ea typeface="標楷體" pitchFamily="65" charset="-120"/>
          </a:endParaRPr>
        </a:p>
      </dgm:t>
    </dgm:pt>
    <dgm:pt modelId="{69D5C0C3-EA53-47DA-B824-257A30E8EFFE}" type="parTrans" cxnId="{BBD0BDD5-7A6F-4789-9226-E3A665951CC6}">
      <dgm:prSet/>
      <dgm:spPr/>
      <dgm:t>
        <a:bodyPr/>
        <a:lstStyle/>
        <a:p>
          <a:endParaRPr lang="zh-TW" altLang="en-US"/>
        </a:p>
      </dgm:t>
    </dgm:pt>
    <dgm:pt modelId="{E1776477-0192-419F-898D-8A486C56BAB0}" type="sibTrans" cxnId="{BBD0BDD5-7A6F-4789-9226-E3A665951CC6}">
      <dgm:prSet/>
      <dgm:spPr/>
      <dgm:t>
        <a:bodyPr/>
        <a:lstStyle/>
        <a:p>
          <a:endParaRPr lang="zh-TW" altLang="en-US"/>
        </a:p>
      </dgm:t>
    </dgm:pt>
    <dgm:pt modelId="{FA7A914E-1894-4E02-9022-9CA3740879A2}">
      <dgm:prSet/>
      <dgm:spPr/>
      <dgm:t>
        <a:bodyPr/>
        <a:lstStyle/>
        <a:p>
          <a:r>
            <a:rPr lang="en-US" b="1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1" tooltip="Memcached get 命令"/>
            </a:rPr>
            <a:t>get </a:t>
          </a:r>
          <a:r>
            <a:rPr lang="zh-TW" alt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</a:t>
          </a:r>
          <a:r>
            <a:rPr lang="zh-TW" altLang="en-US" b="1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1" tooltip="Memcached get 命令"/>
            </a:rPr>
            <a:t>令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596EFED4-879F-4F77-8960-E0D48FC8B499}" type="parTrans" cxnId="{994DF134-7C29-4686-BA30-5BD396FE8346}">
      <dgm:prSet/>
      <dgm:spPr/>
      <dgm:t>
        <a:bodyPr/>
        <a:lstStyle/>
        <a:p>
          <a:endParaRPr lang="zh-TW" altLang="en-US"/>
        </a:p>
      </dgm:t>
    </dgm:pt>
    <dgm:pt modelId="{7F017C7B-2884-4716-9914-5CC49AE18692}" type="sibTrans" cxnId="{994DF134-7C29-4686-BA30-5BD396FE8346}">
      <dgm:prSet/>
      <dgm:spPr/>
      <dgm:t>
        <a:bodyPr/>
        <a:lstStyle/>
        <a:p>
          <a:endParaRPr lang="zh-TW" altLang="en-US"/>
        </a:p>
      </dgm:t>
    </dgm:pt>
    <dgm:pt modelId="{D8A2A36B-AF38-4C62-8320-E69E3610674C}">
      <dgm:prSet/>
      <dgm:spPr/>
      <dgm:t>
        <a:bodyPr/>
        <a:lstStyle/>
        <a:p>
          <a:r>
            <a:rPr lang="en-US" b="0" i="0" dirty="0" err="1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3" tooltip="Memcached incr 与 decr 命令"/>
            </a:rPr>
            <a:t>incr</a:t>
          </a:r>
          <a:r>
            <a:rPr 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3" tooltip="Memcached incr 与 decr 命令"/>
            </a:rPr>
            <a:t>/</a:t>
          </a:r>
          <a:r>
            <a:rPr lang="en-US" b="0" i="0" dirty="0" err="1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3" tooltip="Memcached incr 与 decr 命令"/>
            </a:rPr>
            <a:t>decr</a:t>
          </a:r>
          <a:r>
            <a:rPr 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3" tooltip="Memcached incr 与 decr 命令"/>
            </a:rPr>
            <a:t> </a:t>
          </a:r>
          <a:r>
            <a:rPr lang="zh-TW" alt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</a:t>
          </a:r>
          <a:r>
            <a:rPr lang="zh-TW" alt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3" tooltip="Memcached incr 与 decr 命令"/>
            </a:rPr>
            <a:t>令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370748E8-93C5-4D40-AC1C-5D050A2DA268}" type="parTrans" cxnId="{6943E6EA-0A32-4CD2-809A-5CF050C92674}">
      <dgm:prSet/>
      <dgm:spPr/>
      <dgm:t>
        <a:bodyPr/>
        <a:lstStyle/>
        <a:p>
          <a:endParaRPr lang="zh-TW" altLang="en-US"/>
        </a:p>
      </dgm:t>
    </dgm:pt>
    <dgm:pt modelId="{A60377F8-B5E1-4EF0-B239-61E2D6EABE4D}" type="sibTrans" cxnId="{6943E6EA-0A32-4CD2-809A-5CF050C92674}">
      <dgm:prSet/>
      <dgm:spPr/>
      <dgm:t>
        <a:bodyPr/>
        <a:lstStyle/>
        <a:p>
          <a:endParaRPr lang="zh-TW" altLang="en-US"/>
        </a:p>
      </dgm:t>
    </dgm:pt>
    <dgm:pt modelId="{0AA509AD-BC84-47B4-9F37-38D8772518C2}">
      <dgm:prSet/>
      <dgm:spPr/>
      <dgm:t>
        <a:bodyPr/>
        <a:lstStyle/>
        <a:p>
          <a:r>
            <a:rPr 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4" tooltip="Memcached gets 命令"/>
            </a:rPr>
            <a:t>gets </a:t>
          </a:r>
          <a:r>
            <a:rPr lang="zh-TW" alt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</a:t>
          </a:r>
          <a:r>
            <a:rPr lang="zh-TW" alt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4" tooltip="Memcached gets 命令"/>
            </a:rPr>
            <a:t>令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C75EFE66-61E0-4340-9354-34899F1698C9}" type="parTrans" cxnId="{0C1CD0A7-11CF-49AB-856E-5348764FC2D1}">
      <dgm:prSet/>
      <dgm:spPr/>
      <dgm:t>
        <a:bodyPr/>
        <a:lstStyle/>
        <a:p>
          <a:endParaRPr lang="zh-TW" altLang="en-US"/>
        </a:p>
      </dgm:t>
    </dgm:pt>
    <dgm:pt modelId="{7F296606-76E9-452F-A678-DFF258DC4F83}" type="sibTrans" cxnId="{0C1CD0A7-11CF-49AB-856E-5348764FC2D1}">
      <dgm:prSet/>
      <dgm:spPr/>
      <dgm:t>
        <a:bodyPr/>
        <a:lstStyle/>
        <a:p>
          <a:endParaRPr lang="zh-TW" altLang="en-US"/>
        </a:p>
      </dgm:t>
    </dgm:pt>
    <dgm:pt modelId="{AADED7E6-85FC-4550-A070-B52FC7C5F4AF}">
      <dgm:prSet/>
      <dgm:spPr/>
      <dgm:t>
        <a:bodyPr/>
        <a:lstStyle/>
        <a:p>
          <a:r>
            <a:rPr 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5" tooltip="Memcached delete 命令"/>
            </a:rPr>
            <a:t>delete </a:t>
          </a:r>
          <a:r>
            <a:rPr lang="zh-TW" alt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</a:t>
          </a:r>
          <a:r>
            <a:rPr lang="zh-TW" alt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5" tooltip="Memcached delete 命令"/>
            </a:rPr>
            <a:t>令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2406BA33-5D28-4556-B16F-66A1E0BFF3D7}" type="parTrans" cxnId="{82E7BE67-ED93-42AE-A368-E1863BEC24C8}">
      <dgm:prSet/>
      <dgm:spPr/>
      <dgm:t>
        <a:bodyPr/>
        <a:lstStyle/>
        <a:p>
          <a:endParaRPr lang="zh-TW" altLang="en-US"/>
        </a:p>
      </dgm:t>
    </dgm:pt>
    <dgm:pt modelId="{B5FF2E3A-A0CA-4421-9C2E-90790DF62DBC}" type="sibTrans" cxnId="{82E7BE67-ED93-42AE-A368-E1863BEC24C8}">
      <dgm:prSet/>
      <dgm:spPr/>
      <dgm:t>
        <a:bodyPr/>
        <a:lstStyle/>
        <a:p>
          <a:endParaRPr lang="zh-TW" altLang="en-US"/>
        </a:p>
      </dgm:t>
    </dgm:pt>
    <dgm:pt modelId="{4FA9288E-8D60-48C2-9EA5-9BB60DA1BFCF}">
      <dgm:prSet/>
      <dgm:spPr/>
      <dgm:t>
        <a:bodyPr/>
        <a:lstStyle/>
        <a:p>
          <a:r>
            <a:rPr 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6" tooltip="Memcached set 命令"/>
            </a:rPr>
            <a:t>set </a:t>
          </a:r>
          <a:r>
            <a:rPr lang="zh-TW" altLang="en-US" b="1" i="0" dirty="0" smtClean="0">
              <a:latin typeface="標楷體" pitchFamily="65" charset="-120"/>
              <a:ea typeface="標楷體" pitchFamily="65" charset="-120"/>
            </a:rPr>
            <a:t>指令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6A0E46B7-1FE2-45A5-81DE-310025CE3DD7}" type="parTrans" cxnId="{B992A0B8-5A9F-4021-AA5D-1CDA2761506A}">
      <dgm:prSet/>
      <dgm:spPr/>
      <dgm:t>
        <a:bodyPr/>
        <a:lstStyle/>
        <a:p>
          <a:endParaRPr lang="zh-TW" altLang="en-US"/>
        </a:p>
      </dgm:t>
    </dgm:pt>
    <dgm:pt modelId="{8BFC233A-397E-4EF6-B87A-66DE4A4CD01F}" type="sibTrans" cxnId="{B992A0B8-5A9F-4021-AA5D-1CDA2761506A}">
      <dgm:prSet/>
      <dgm:spPr/>
      <dgm:t>
        <a:bodyPr/>
        <a:lstStyle/>
        <a:p>
          <a:endParaRPr lang="zh-TW" altLang="en-US"/>
        </a:p>
      </dgm:t>
    </dgm:pt>
    <dgm:pt modelId="{88882852-EF97-4EF8-8442-8DBE6556DB77}">
      <dgm:prSet/>
      <dgm:spPr/>
      <dgm:t>
        <a:bodyPr/>
        <a:lstStyle/>
        <a:p>
          <a:r>
            <a:rPr 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add </a:t>
          </a:r>
          <a:r>
            <a:rPr lang="zh-TW" alt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指令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04DD765C-F053-4DD2-A579-4EFA3ED49E71}" type="parTrans" cxnId="{70F0FC0E-7AF9-45BE-B05D-1D0FE5CA5FD9}">
      <dgm:prSet/>
      <dgm:spPr/>
      <dgm:t>
        <a:bodyPr/>
        <a:lstStyle/>
        <a:p>
          <a:endParaRPr lang="zh-TW" altLang="en-US"/>
        </a:p>
      </dgm:t>
    </dgm:pt>
    <dgm:pt modelId="{3BF04C0E-64E0-413F-B648-472C9B964E90}" type="sibTrans" cxnId="{70F0FC0E-7AF9-45BE-B05D-1D0FE5CA5FD9}">
      <dgm:prSet/>
      <dgm:spPr/>
      <dgm:t>
        <a:bodyPr/>
        <a:lstStyle/>
        <a:p>
          <a:endParaRPr lang="zh-TW" altLang="en-US"/>
        </a:p>
      </dgm:t>
    </dgm:pt>
    <dgm:pt modelId="{5B432ABD-A173-46E2-BFB4-6C883CCEF858}">
      <dgm:prSet/>
      <dgm:spPr/>
      <dgm:t>
        <a:bodyPr/>
        <a:lstStyle/>
        <a:p>
          <a:r>
            <a:rPr 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7" tooltip="Memcached replace 命令"/>
            </a:rPr>
            <a:t>replace </a:t>
          </a:r>
          <a:r>
            <a:rPr lang="zh-TW" alt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</a:t>
          </a:r>
          <a:r>
            <a:rPr lang="zh-TW" alt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7" tooltip="Memcached replace 命令"/>
            </a:rPr>
            <a:t>令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7CA0DECB-CCAB-4FAF-B3FC-BC25E31CBD59}" type="parTrans" cxnId="{CB0285CF-960B-4AAD-9F9B-F432D5D59A48}">
      <dgm:prSet/>
      <dgm:spPr/>
      <dgm:t>
        <a:bodyPr/>
        <a:lstStyle/>
        <a:p>
          <a:endParaRPr lang="zh-TW" altLang="en-US"/>
        </a:p>
      </dgm:t>
    </dgm:pt>
    <dgm:pt modelId="{BEF686CB-6FD4-43D6-8E64-8007D76617B7}" type="sibTrans" cxnId="{CB0285CF-960B-4AAD-9F9B-F432D5D59A48}">
      <dgm:prSet/>
      <dgm:spPr/>
      <dgm:t>
        <a:bodyPr/>
        <a:lstStyle/>
        <a:p>
          <a:endParaRPr lang="zh-TW" altLang="en-US"/>
        </a:p>
      </dgm:t>
    </dgm:pt>
    <dgm:pt modelId="{23102962-C97B-495B-9C4F-C5B9F0A1F387}">
      <dgm:prSet/>
      <dgm:spPr/>
      <dgm:t>
        <a:bodyPr/>
        <a:lstStyle/>
        <a:p>
          <a:r>
            <a:rPr 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8" tooltip="Memcached prepend 命令"/>
            </a:rPr>
            <a:t>prepend </a:t>
          </a:r>
          <a:r>
            <a:rPr lang="zh-TW" alt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</a:t>
          </a:r>
          <a:r>
            <a:rPr lang="zh-TW" alt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8" tooltip="Memcached prepend 命令"/>
            </a:rPr>
            <a:t>令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4DC9EE1C-0931-48FC-AEA0-175845487AD2}" type="parTrans" cxnId="{F31AAA3F-CE5C-4F27-9A3D-BCCDC9020B44}">
      <dgm:prSet/>
      <dgm:spPr/>
      <dgm:t>
        <a:bodyPr/>
        <a:lstStyle/>
        <a:p>
          <a:endParaRPr lang="zh-TW" altLang="en-US"/>
        </a:p>
      </dgm:t>
    </dgm:pt>
    <dgm:pt modelId="{BDD15E97-89E6-45BA-8CA0-0FF5064AA2CD}" type="sibTrans" cxnId="{F31AAA3F-CE5C-4F27-9A3D-BCCDC9020B44}">
      <dgm:prSet/>
      <dgm:spPr/>
      <dgm:t>
        <a:bodyPr/>
        <a:lstStyle/>
        <a:p>
          <a:endParaRPr lang="zh-TW" altLang="en-US"/>
        </a:p>
      </dgm:t>
    </dgm:pt>
    <dgm:pt modelId="{67362273-66B3-4254-BC19-850BDEA694CC}">
      <dgm:prSet/>
      <dgm:spPr/>
      <dgm:t>
        <a:bodyPr/>
        <a:lstStyle/>
        <a:p>
          <a:r>
            <a:rPr 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9" tooltip="Memcached CAS 命令"/>
            </a:rPr>
            <a:t>CAS </a:t>
          </a:r>
          <a:r>
            <a:rPr lang="zh-TW" alt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</a:t>
          </a:r>
          <a:r>
            <a:rPr lang="zh-TW" alt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9" tooltip="Memcached CAS 命令"/>
            </a:rPr>
            <a:t>令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DDF99C9C-2DB6-4A91-9E4F-375FD4BBF8B9}" type="parTrans" cxnId="{871F9DCE-2B9E-40B1-B1F7-3320B5F288F9}">
      <dgm:prSet/>
      <dgm:spPr/>
      <dgm:t>
        <a:bodyPr/>
        <a:lstStyle/>
        <a:p>
          <a:endParaRPr lang="zh-TW" altLang="en-US"/>
        </a:p>
      </dgm:t>
    </dgm:pt>
    <dgm:pt modelId="{C6B53B49-19B7-401B-A085-41CDCA3C05A6}" type="sibTrans" cxnId="{871F9DCE-2B9E-40B1-B1F7-3320B5F288F9}">
      <dgm:prSet/>
      <dgm:spPr/>
      <dgm:t>
        <a:bodyPr/>
        <a:lstStyle/>
        <a:p>
          <a:endParaRPr lang="zh-TW" altLang="en-US"/>
        </a:p>
      </dgm:t>
    </dgm:pt>
    <dgm:pt modelId="{E3659A9E-9098-4510-99BD-EEC95CC4115B}">
      <dgm:prSet/>
      <dgm:spPr/>
      <dgm:t>
        <a:bodyPr/>
        <a:lstStyle/>
        <a:p>
          <a:r>
            <a:rPr 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10" tooltip="Memcached append 命令"/>
            </a:rPr>
            <a:t>append </a:t>
          </a:r>
          <a:r>
            <a:rPr lang="zh-TW" alt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</a:t>
          </a:r>
          <a:r>
            <a:rPr lang="zh-TW" altLang="en-US" b="0" i="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10" tooltip="Memcached append 命令"/>
            </a:rPr>
            <a:t>令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63B18B42-B1FE-4B65-96BE-7BAF5D990677}" type="parTrans" cxnId="{97DBD89B-4F3A-4BD1-8E2A-BD1A3B09E269}">
      <dgm:prSet/>
      <dgm:spPr/>
      <dgm:t>
        <a:bodyPr/>
        <a:lstStyle/>
        <a:p>
          <a:endParaRPr lang="zh-TW" altLang="en-US"/>
        </a:p>
      </dgm:t>
    </dgm:pt>
    <dgm:pt modelId="{EDEEB1D2-4379-4732-8220-58D35EA65D71}" type="sibTrans" cxnId="{97DBD89B-4F3A-4BD1-8E2A-BD1A3B09E269}">
      <dgm:prSet/>
      <dgm:spPr/>
      <dgm:t>
        <a:bodyPr/>
        <a:lstStyle/>
        <a:p>
          <a:endParaRPr lang="zh-TW" altLang="en-US"/>
        </a:p>
      </dgm:t>
    </dgm:pt>
    <dgm:pt modelId="{D9C0941B-5C14-4BC6-8DBB-6F947318DBD6}">
      <dgm:prSet custT="1"/>
      <dgm:spPr/>
      <dgm:t>
        <a:bodyPr/>
        <a:lstStyle/>
        <a:p>
          <a:r>
            <a:rPr lang="en-US" sz="2800" b="1" i="0" dirty="0" smtClean="0">
              <a:latin typeface="標楷體" pitchFamily="65" charset="-120"/>
              <a:ea typeface="標楷體" pitchFamily="65" charset="-120"/>
            </a:rPr>
            <a:t> </a:t>
          </a:r>
          <a:r>
            <a:rPr lang="zh-TW" altLang="en-US" sz="2800" b="1" i="0" dirty="0" smtClean="0">
              <a:latin typeface="標楷體" pitchFamily="65" charset="-120"/>
              <a:ea typeface="標楷體" pitchFamily="65" charset="-120"/>
            </a:rPr>
            <a:t>查詢指令</a:t>
          </a:r>
          <a:endParaRPr lang="zh-TW" altLang="en-US" sz="2800" dirty="0">
            <a:latin typeface="標楷體" pitchFamily="65" charset="-120"/>
            <a:ea typeface="標楷體" pitchFamily="65" charset="-120"/>
          </a:endParaRPr>
        </a:p>
      </dgm:t>
    </dgm:pt>
    <dgm:pt modelId="{384B1F59-5783-4280-99B8-069F64E6A159}" type="sibTrans" cxnId="{6115A72B-AB76-48E2-A1F2-EB856CCB9212}">
      <dgm:prSet/>
      <dgm:spPr/>
      <dgm:t>
        <a:bodyPr/>
        <a:lstStyle/>
        <a:p>
          <a:endParaRPr lang="zh-TW" altLang="en-US"/>
        </a:p>
      </dgm:t>
    </dgm:pt>
    <dgm:pt modelId="{D4BBB315-049F-4582-819F-3E75C5AA4EFF}" type="parTrans" cxnId="{6115A72B-AB76-48E2-A1F2-EB856CCB9212}">
      <dgm:prSet/>
      <dgm:spPr/>
      <dgm:t>
        <a:bodyPr/>
        <a:lstStyle/>
        <a:p>
          <a:endParaRPr lang="zh-TW" altLang="en-US"/>
        </a:p>
      </dgm:t>
    </dgm:pt>
    <dgm:pt modelId="{571F7263-C014-4AB4-A3ED-4D497759BFA3}" type="pres">
      <dgm:prSet presAssocID="{FC1B1FF7-7D51-4A1E-AEE4-8253A7EEB72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BAAA176-7BF6-414B-992E-465415521694}" type="pres">
      <dgm:prSet presAssocID="{3F27C065-A8FB-49B8-BC46-A70EE5BC8E73}" presName="compNode" presStyleCnt="0"/>
      <dgm:spPr/>
      <dgm:t>
        <a:bodyPr/>
        <a:lstStyle/>
        <a:p>
          <a:endParaRPr lang="zh-TW" altLang="en-US"/>
        </a:p>
      </dgm:t>
    </dgm:pt>
    <dgm:pt modelId="{CCD12EFF-89B3-4F92-8BCC-58A88E224DC4}" type="pres">
      <dgm:prSet presAssocID="{3F27C065-A8FB-49B8-BC46-A70EE5BC8E73}" presName="aNode" presStyleLbl="bgShp" presStyleIdx="0" presStyleCnt="2"/>
      <dgm:spPr/>
      <dgm:t>
        <a:bodyPr/>
        <a:lstStyle/>
        <a:p>
          <a:endParaRPr lang="zh-TW" altLang="en-US"/>
        </a:p>
      </dgm:t>
    </dgm:pt>
    <dgm:pt modelId="{449E4307-E32B-4C62-B7F5-02D5C4B6591B}" type="pres">
      <dgm:prSet presAssocID="{3F27C065-A8FB-49B8-BC46-A70EE5BC8E73}" presName="textNode" presStyleLbl="bgShp" presStyleIdx="0" presStyleCnt="2"/>
      <dgm:spPr/>
      <dgm:t>
        <a:bodyPr/>
        <a:lstStyle/>
        <a:p>
          <a:endParaRPr lang="zh-TW" altLang="en-US"/>
        </a:p>
      </dgm:t>
    </dgm:pt>
    <dgm:pt modelId="{8B42C723-7C70-40EA-BF29-0E0BE4816E9A}" type="pres">
      <dgm:prSet presAssocID="{3F27C065-A8FB-49B8-BC46-A70EE5BC8E73}" presName="compChildNode" presStyleCnt="0"/>
      <dgm:spPr/>
      <dgm:t>
        <a:bodyPr/>
        <a:lstStyle/>
        <a:p>
          <a:endParaRPr lang="zh-TW" altLang="en-US"/>
        </a:p>
      </dgm:t>
    </dgm:pt>
    <dgm:pt modelId="{85919A0C-6667-4FC4-93FE-C9570891C40B}" type="pres">
      <dgm:prSet presAssocID="{3F27C065-A8FB-49B8-BC46-A70EE5BC8E73}" presName="theInnerList" presStyleCnt="0"/>
      <dgm:spPr/>
      <dgm:t>
        <a:bodyPr/>
        <a:lstStyle/>
        <a:p>
          <a:endParaRPr lang="zh-TW" altLang="en-US"/>
        </a:p>
      </dgm:t>
    </dgm:pt>
    <dgm:pt modelId="{C460D2CB-8D94-47B9-A260-94A4C6B170A5}" type="pres">
      <dgm:prSet presAssocID="{4FA9288E-8D60-48C2-9EA5-9BB60DA1BFCF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D7666B2-A6D8-47F2-AE87-68905699F718}" type="pres">
      <dgm:prSet presAssocID="{4FA9288E-8D60-48C2-9EA5-9BB60DA1BFCF}" presName="aSpace2" presStyleCnt="0"/>
      <dgm:spPr/>
      <dgm:t>
        <a:bodyPr/>
        <a:lstStyle/>
        <a:p>
          <a:endParaRPr lang="zh-TW" altLang="en-US"/>
        </a:p>
      </dgm:t>
    </dgm:pt>
    <dgm:pt modelId="{44A7D190-064A-45C5-8470-5F91745C23AC}" type="pres">
      <dgm:prSet presAssocID="{88882852-EF97-4EF8-8442-8DBE6556DB77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1BDDA5-2921-4E69-B3E0-11B0E5B048AA}" type="pres">
      <dgm:prSet presAssocID="{88882852-EF97-4EF8-8442-8DBE6556DB77}" presName="aSpace2" presStyleCnt="0"/>
      <dgm:spPr/>
      <dgm:t>
        <a:bodyPr/>
        <a:lstStyle/>
        <a:p>
          <a:endParaRPr lang="zh-TW" altLang="en-US"/>
        </a:p>
      </dgm:t>
    </dgm:pt>
    <dgm:pt modelId="{51BCCADD-81F5-4BD8-991D-0FBC4BD266CF}" type="pres">
      <dgm:prSet presAssocID="{5B432ABD-A173-46E2-BFB4-6C883CCEF858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04B3C3-9550-491C-B61D-D6B416BF3DD8}" type="pres">
      <dgm:prSet presAssocID="{5B432ABD-A173-46E2-BFB4-6C883CCEF858}" presName="aSpace2" presStyleCnt="0"/>
      <dgm:spPr/>
      <dgm:t>
        <a:bodyPr/>
        <a:lstStyle/>
        <a:p>
          <a:endParaRPr lang="zh-TW" altLang="en-US"/>
        </a:p>
      </dgm:t>
    </dgm:pt>
    <dgm:pt modelId="{8A30173D-03D9-4876-9249-303AD140E0FE}" type="pres">
      <dgm:prSet presAssocID="{E3659A9E-9098-4510-99BD-EEC95CC4115B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6B18D7-7005-499D-A875-0015C33468CF}" type="pres">
      <dgm:prSet presAssocID="{E3659A9E-9098-4510-99BD-EEC95CC4115B}" presName="aSpace2" presStyleCnt="0"/>
      <dgm:spPr/>
      <dgm:t>
        <a:bodyPr/>
        <a:lstStyle/>
        <a:p>
          <a:endParaRPr lang="zh-TW" altLang="en-US"/>
        </a:p>
      </dgm:t>
    </dgm:pt>
    <dgm:pt modelId="{CD6923F3-8074-4BDF-9494-77DC987ED489}" type="pres">
      <dgm:prSet presAssocID="{23102962-C97B-495B-9C4F-C5B9F0A1F387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606545-3785-4237-9A40-1A96A992B804}" type="pres">
      <dgm:prSet presAssocID="{23102962-C97B-495B-9C4F-C5B9F0A1F387}" presName="aSpace2" presStyleCnt="0"/>
      <dgm:spPr/>
      <dgm:t>
        <a:bodyPr/>
        <a:lstStyle/>
        <a:p>
          <a:endParaRPr lang="zh-TW" altLang="en-US"/>
        </a:p>
      </dgm:t>
    </dgm:pt>
    <dgm:pt modelId="{9571B6D5-923F-4D61-A527-45D54D382F2A}" type="pres">
      <dgm:prSet presAssocID="{67362273-66B3-4254-BC19-850BDEA694CC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AD9AAF-AAF3-45A6-8ADB-7EABB720F669}" type="pres">
      <dgm:prSet presAssocID="{3F27C065-A8FB-49B8-BC46-A70EE5BC8E73}" presName="aSpace" presStyleCnt="0"/>
      <dgm:spPr/>
      <dgm:t>
        <a:bodyPr/>
        <a:lstStyle/>
        <a:p>
          <a:endParaRPr lang="zh-TW" altLang="en-US"/>
        </a:p>
      </dgm:t>
    </dgm:pt>
    <dgm:pt modelId="{2F43E78D-7CC7-429F-AFF8-A9ED8E43F5F8}" type="pres">
      <dgm:prSet presAssocID="{D9C0941B-5C14-4BC6-8DBB-6F947318DBD6}" presName="compNode" presStyleCnt="0"/>
      <dgm:spPr/>
      <dgm:t>
        <a:bodyPr/>
        <a:lstStyle/>
        <a:p>
          <a:endParaRPr lang="zh-TW" altLang="en-US"/>
        </a:p>
      </dgm:t>
    </dgm:pt>
    <dgm:pt modelId="{027AF41C-105E-4FC7-92B4-8558E225EFB9}" type="pres">
      <dgm:prSet presAssocID="{D9C0941B-5C14-4BC6-8DBB-6F947318DBD6}" presName="aNode" presStyleLbl="bgShp" presStyleIdx="1" presStyleCnt="2" custLinFactNeighborY="1096"/>
      <dgm:spPr/>
      <dgm:t>
        <a:bodyPr/>
        <a:lstStyle/>
        <a:p>
          <a:endParaRPr lang="zh-TW" altLang="en-US"/>
        </a:p>
      </dgm:t>
    </dgm:pt>
    <dgm:pt modelId="{9469BF9B-40DE-4D66-9BDD-09A8D2EFEFA7}" type="pres">
      <dgm:prSet presAssocID="{D9C0941B-5C14-4BC6-8DBB-6F947318DBD6}" presName="textNode" presStyleLbl="bgShp" presStyleIdx="1" presStyleCnt="2"/>
      <dgm:spPr/>
      <dgm:t>
        <a:bodyPr/>
        <a:lstStyle/>
        <a:p>
          <a:endParaRPr lang="zh-TW" altLang="en-US"/>
        </a:p>
      </dgm:t>
    </dgm:pt>
    <dgm:pt modelId="{FCEE8B2F-D722-4272-8B85-A5B89584B424}" type="pres">
      <dgm:prSet presAssocID="{D9C0941B-5C14-4BC6-8DBB-6F947318DBD6}" presName="compChildNode" presStyleCnt="0"/>
      <dgm:spPr/>
      <dgm:t>
        <a:bodyPr/>
        <a:lstStyle/>
        <a:p>
          <a:endParaRPr lang="zh-TW" altLang="en-US"/>
        </a:p>
      </dgm:t>
    </dgm:pt>
    <dgm:pt modelId="{D02B380C-D58C-4603-99CB-EEF1434A259D}" type="pres">
      <dgm:prSet presAssocID="{D9C0941B-5C14-4BC6-8DBB-6F947318DBD6}" presName="theInnerList" presStyleCnt="0"/>
      <dgm:spPr/>
      <dgm:t>
        <a:bodyPr/>
        <a:lstStyle/>
        <a:p>
          <a:endParaRPr lang="zh-TW" altLang="en-US"/>
        </a:p>
      </dgm:t>
    </dgm:pt>
    <dgm:pt modelId="{E52141CA-8CE7-47FA-AF0C-91C781A170CD}" type="pres">
      <dgm:prSet presAssocID="{FA7A914E-1894-4E02-9022-9CA3740879A2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15314F-07F1-40A5-9C2B-9F0FFD20CB9E}" type="pres">
      <dgm:prSet presAssocID="{FA7A914E-1894-4E02-9022-9CA3740879A2}" presName="aSpace2" presStyleCnt="0"/>
      <dgm:spPr/>
      <dgm:t>
        <a:bodyPr/>
        <a:lstStyle/>
        <a:p>
          <a:endParaRPr lang="zh-TW" altLang="en-US"/>
        </a:p>
      </dgm:t>
    </dgm:pt>
    <dgm:pt modelId="{B5AFF519-DA78-4D1A-B229-F98ED7BA708F}" type="pres">
      <dgm:prSet presAssocID="{0AA509AD-BC84-47B4-9F37-38D8772518C2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55548FF-7B1C-48B1-9FE1-E3B8913D3E66}" type="pres">
      <dgm:prSet presAssocID="{0AA509AD-BC84-47B4-9F37-38D8772518C2}" presName="aSpace2" presStyleCnt="0"/>
      <dgm:spPr/>
      <dgm:t>
        <a:bodyPr/>
        <a:lstStyle/>
        <a:p>
          <a:endParaRPr lang="zh-TW" altLang="en-US"/>
        </a:p>
      </dgm:t>
    </dgm:pt>
    <dgm:pt modelId="{4E32504F-CBEB-4744-98A3-DE71315FF369}" type="pres">
      <dgm:prSet presAssocID="{D8A2A36B-AF38-4C62-8320-E69E3610674C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0EDF14-2B68-4D30-B004-E34F96B1C381}" type="pres">
      <dgm:prSet presAssocID="{D8A2A36B-AF38-4C62-8320-E69E3610674C}" presName="aSpace2" presStyleCnt="0"/>
      <dgm:spPr/>
      <dgm:t>
        <a:bodyPr/>
        <a:lstStyle/>
        <a:p>
          <a:endParaRPr lang="zh-TW" altLang="en-US"/>
        </a:p>
      </dgm:t>
    </dgm:pt>
    <dgm:pt modelId="{6CB4F954-68C5-44F5-B5BF-E19EA8A4CB66}" type="pres">
      <dgm:prSet presAssocID="{AADED7E6-85FC-4550-A070-B52FC7C5F4AF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BD0BDD5-7A6F-4789-9226-E3A665951CC6}" srcId="{FC1B1FF7-7D51-4A1E-AEE4-8253A7EEB721}" destId="{3F27C065-A8FB-49B8-BC46-A70EE5BC8E73}" srcOrd="0" destOrd="0" parTransId="{69D5C0C3-EA53-47DA-B824-257A30E8EFFE}" sibTransId="{E1776477-0192-419F-898D-8A486C56BAB0}"/>
    <dgm:cxn modelId="{8B550CC6-E380-47E8-BDF9-F8DE8DB84065}" type="presOf" srcId="{67362273-66B3-4254-BC19-850BDEA694CC}" destId="{9571B6D5-923F-4D61-A527-45D54D382F2A}" srcOrd="0" destOrd="0" presId="urn:microsoft.com/office/officeart/2005/8/layout/lProcess2"/>
    <dgm:cxn modelId="{6943E6EA-0A32-4CD2-809A-5CF050C92674}" srcId="{D9C0941B-5C14-4BC6-8DBB-6F947318DBD6}" destId="{D8A2A36B-AF38-4C62-8320-E69E3610674C}" srcOrd="2" destOrd="0" parTransId="{370748E8-93C5-4D40-AC1C-5D050A2DA268}" sibTransId="{A60377F8-B5E1-4EF0-B239-61E2D6EABE4D}"/>
    <dgm:cxn modelId="{BD411C50-D4F4-4FCD-805F-1C241F287AC7}" type="presOf" srcId="{AADED7E6-85FC-4550-A070-B52FC7C5F4AF}" destId="{6CB4F954-68C5-44F5-B5BF-E19EA8A4CB66}" srcOrd="0" destOrd="0" presId="urn:microsoft.com/office/officeart/2005/8/layout/lProcess2"/>
    <dgm:cxn modelId="{64941571-EDF4-4834-BB5F-B2694B0C86A3}" type="presOf" srcId="{23102962-C97B-495B-9C4F-C5B9F0A1F387}" destId="{CD6923F3-8074-4BDF-9494-77DC987ED489}" srcOrd="0" destOrd="0" presId="urn:microsoft.com/office/officeart/2005/8/layout/lProcess2"/>
    <dgm:cxn modelId="{A386A75C-6269-493E-AE1D-9EC2AE18CC0F}" type="presOf" srcId="{E3659A9E-9098-4510-99BD-EEC95CC4115B}" destId="{8A30173D-03D9-4876-9249-303AD140E0FE}" srcOrd="0" destOrd="0" presId="urn:microsoft.com/office/officeart/2005/8/layout/lProcess2"/>
    <dgm:cxn modelId="{4D5A0E08-EF2E-4DC7-969D-3AD0920CBECE}" type="presOf" srcId="{D9C0941B-5C14-4BC6-8DBB-6F947318DBD6}" destId="{9469BF9B-40DE-4D66-9BDD-09A8D2EFEFA7}" srcOrd="1" destOrd="0" presId="urn:microsoft.com/office/officeart/2005/8/layout/lProcess2"/>
    <dgm:cxn modelId="{0C1CD0A7-11CF-49AB-856E-5348764FC2D1}" srcId="{D9C0941B-5C14-4BC6-8DBB-6F947318DBD6}" destId="{0AA509AD-BC84-47B4-9F37-38D8772518C2}" srcOrd="1" destOrd="0" parTransId="{C75EFE66-61E0-4340-9354-34899F1698C9}" sibTransId="{7F296606-76E9-452F-A678-DFF258DC4F83}"/>
    <dgm:cxn modelId="{CB0285CF-960B-4AAD-9F9B-F432D5D59A48}" srcId="{3F27C065-A8FB-49B8-BC46-A70EE5BC8E73}" destId="{5B432ABD-A173-46E2-BFB4-6C883CCEF858}" srcOrd="2" destOrd="0" parTransId="{7CA0DECB-CCAB-4FAF-B3FC-BC25E31CBD59}" sibTransId="{BEF686CB-6FD4-43D6-8E64-8007D76617B7}"/>
    <dgm:cxn modelId="{A5809EB4-00F2-47A6-9144-0CC9356DE918}" type="presOf" srcId="{0AA509AD-BC84-47B4-9F37-38D8772518C2}" destId="{B5AFF519-DA78-4D1A-B229-F98ED7BA708F}" srcOrd="0" destOrd="0" presId="urn:microsoft.com/office/officeart/2005/8/layout/lProcess2"/>
    <dgm:cxn modelId="{70F0FC0E-7AF9-45BE-B05D-1D0FE5CA5FD9}" srcId="{3F27C065-A8FB-49B8-BC46-A70EE5BC8E73}" destId="{88882852-EF97-4EF8-8442-8DBE6556DB77}" srcOrd="1" destOrd="0" parTransId="{04DD765C-F053-4DD2-A579-4EFA3ED49E71}" sibTransId="{3BF04C0E-64E0-413F-B648-472C9B964E90}"/>
    <dgm:cxn modelId="{F31AAA3F-CE5C-4F27-9A3D-BCCDC9020B44}" srcId="{3F27C065-A8FB-49B8-BC46-A70EE5BC8E73}" destId="{23102962-C97B-495B-9C4F-C5B9F0A1F387}" srcOrd="4" destOrd="0" parTransId="{4DC9EE1C-0931-48FC-AEA0-175845487AD2}" sibTransId="{BDD15E97-89E6-45BA-8CA0-0FF5064AA2CD}"/>
    <dgm:cxn modelId="{82E7BE67-ED93-42AE-A368-E1863BEC24C8}" srcId="{D9C0941B-5C14-4BC6-8DBB-6F947318DBD6}" destId="{AADED7E6-85FC-4550-A070-B52FC7C5F4AF}" srcOrd="3" destOrd="0" parTransId="{2406BA33-5D28-4556-B16F-66A1E0BFF3D7}" sibTransId="{B5FF2E3A-A0CA-4421-9C2E-90790DF62DBC}"/>
    <dgm:cxn modelId="{9B6AB1E5-BAFE-479C-A9F1-9E452427A53D}" type="presOf" srcId="{FA7A914E-1894-4E02-9022-9CA3740879A2}" destId="{E52141CA-8CE7-47FA-AF0C-91C781A170CD}" srcOrd="0" destOrd="0" presId="urn:microsoft.com/office/officeart/2005/8/layout/lProcess2"/>
    <dgm:cxn modelId="{871F9DCE-2B9E-40B1-B1F7-3320B5F288F9}" srcId="{3F27C065-A8FB-49B8-BC46-A70EE5BC8E73}" destId="{67362273-66B3-4254-BC19-850BDEA694CC}" srcOrd="5" destOrd="0" parTransId="{DDF99C9C-2DB6-4A91-9E4F-375FD4BBF8B9}" sibTransId="{C6B53B49-19B7-401B-A085-41CDCA3C05A6}"/>
    <dgm:cxn modelId="{97DBD89B-4F3A-4BD1-8E2A-BD1A3B09E269}" srcId="{3F27C065-A8FB-49B8-BC46-A70EE5BC8E73}" destId="{E3659A9E-9098-4510-99BD-EEC95CC4115B}" srcOrd="3" destOrd="0" parTransId="{63B18B42-B1FE-4B65-96BE-7BAF5D990677}" sibTransId="{EDEEB1D2-4379-4732-8220-58D35EA65D71}"/>
    <dgm:cxn modelId="{0726EDC9-A871-4A0C-BC1C-B660C4BF9833}" type="presOf" srcId="{4FA9288E-8D60-48C2-9EA5-9BB60DA1BFCF}" destId="{C460D2CB-8D94-47B9-A260-94A4C6B170A5}" srcOrd="0" destOrd="0" presId="urn:microsoft.com/office/officeart/2005/8/layout/lProcess2"/>
    <dgm:cxn modelId="{35785583-2D49-48AD-A2FA-DABD225BF6A0}" type="presOf" srcId="{3F27C065-A8FB-49B8-BC46-A70EE5BC8E73}" destId="{449E4307-E32B-4C62-B7F5-02D5C4B6591B}" srcOrd="1" destOrd="0" presId="urn:microsoft.com/office/officeart/2005/8/layout/lProcess2"/>
    <dgm:cxn modelId="{2AC6A7D0-AAA5-46EE-84E1-940DA14C8624}" type="presOf" srcId="{D8A2A36B-AF38-4C62-8320-E69E3610674C}" destId="{4E32504F-CBEB-4744-98A3-DE71315FF369}" srcOrd="0" destOrd="0" presId="urn:microsoft.com/office/officeart/2005/8/layout/lProcess2"/>
    <dgm:cxn modelId="{B992A0B8-5A9F-4021-AA5D-1CDA2761506A}" srcId="{3F27C065-A8FB-49B8-BC46-A70EE5BC8E73}" destId="{4FA9288E-8D60-48C2-9EA5-9BB60DA1BFCF}" srcOrd="0" destOrd="0" parTransId="{6A0E46B7-1FE2-45A5-81DE-310025CE3DD7}" sibTransId="{8BFC233A-397E-4EF6-B87A-66DE4A4CD01F}"/>
    <dgm:cxn modelId="{EF5A0C27-5E14-4A10-856D-056BA70E10F1}" type="presOf" srcId="{FC1B1FF7-7D51-4A1E-AEE4-8253A7EEB721}" destId="{571F7263-C014-4AB4-A3ED-4D497759BFA3}" srcOrd="0" destOrd="0" presId="urn:microsoft.com/office/officeart/2005/8/layout/lProcess2"/>
    <dgm:cxn modelId="{F74D7163-D653-4396-BBB7-CCD572204C90}" type="presOf" srcId="{3F27C065-A8FB-49B8-BC46-A70EE5BC8E73}" destId="{CCD12EFF-89B3-4F92-8BCC-58A88E224DC4}" srcOrd="0" destOrd="0" presId="urn:microsoft.com/office/officeart/2005/8/layout/lProcess2"/>
    <dgm:cxn modelId="{8039D540-A67D-42CC-8285-CE2999EA7140}" type="presOf" srcId="{D9C0941B-5C14-4BC6-8DBB-6F947318DBD6}" destId="{027AF41C-105E-4FC7-92B4-8558E225EFB9}" srcOrd="0" destOrd="0" presId="urn:microsoft.com/office/officeart/2005/8/layout/lProcess2"/>
    <dgm:cxn modelId="{6115A72B-AB76-48E2-A1F2-EB856CCB9212}" srcId="{FC1B1FF7-7D51-4A1E-AEE4-8253A7EEB721}" destId="{D9C0941B-5C14-4BC6-8DBB-6F947318DBD6}" srcOrd="1" destOrd="0" parTransId="{D4BBB315-049F-4582-819F-3E75C5AA4EFF}" sibTransId="{384B1F59-5783-4280-99B8-069F64E6A159}"/>
    <dgm:cxn modelId="{BD2362C0-7C5D-4513-AA16-4F790B1376FD}" type="presOf" srcId="{88882852-EF97-4EF8-8442-8DBE6556DB77}" destId="{44A7D190-064A-45C5-8470-5F91745C23AC}" srcOrd="0" destOrd="0" presId="urn:microsoft.com/office/officeart/2005/8/layout/lProcess2"/>
    <dgm:cxn modelId="{994DF134-7C29-4686-BA30-5BD396FE8346}" srcId="{D9C0941B-5C14-4BC6-8DBB-6F947318DBD6}" destId="{FA7A914E-1894-4E02-9022-9CA3740879A2}" srcOrd="0" destOrd="0" parTransId="{596EFED4-879F-4F77-8960-E0D48FC8B499}" sibTransId="{7F017C7B-2884-4716-9914-5CC49AE18692}"/>
    <dgm:cxn modelId="{05D2CE9E-420C-4494-BE06-2C66A8C897FC}" type="presOf" srcId="{5B432ABD-A173-46E2-BFB4-6C883CCEF858}" destId="{51BCCADD-81F5-4BD8-991D-0FBC4BD266CF}" srcOrd="0" destOrd="0" presId="urn:microsoft.com/office/officeart/2005/8/layout/lProcess2"/>
    <dgm:cxn modelId="{7C86FEC3-AF8A-459C-B2B6-7EB04F4C011F}" type="presParOf" srcId="{571F7263-C014-4AB4-A3ED-4D497759BFA3}" destId="{4BAAA176-7BF6-414B-992E-465415521694}" srcOrd="0" destOrd="0" presId="urn:microsoft.com/office/officeart/2005/8/layout/lProcess2"/>
    <dgm:cxn modelId="{E637A59C-4796-4F83-B1E0-AF3F63D9D003}" type="presParOf" srcId="{4BAAA176-7BF6-414B-992E-465415521694}" destId="{CCD12EFF-89B3-4F92-8BCC-58A88E224DC4}" srcOrd="0" destOrd="0" presId="urn:microsoft.com/office/officeart/2005/8/layout/lProcess2"/>
    <dgm:cxn modelId="{5EC751AD-C6CE-43D4-823A-CC0C7D8374EC}" type="presParOf" srcId="{4BAAA176-7BF6-414B-992E-465415521694}" destId="{449E4307-E32B-4C62-B7F5-02D5C4B6591B}" srcOrd="1" destOrd="0" presId="urn:microsoft.com/office/officeart/2005/8/layout/lProcess2"/>
    <dgm:cxn modelId="{2B18DE69-DD58-45FB-8E59-56B8099E8414}" type="presParOf" srcId="{4BAAA176-7BF6-414B-992E-465415521694}" destId="{8B42C723-7C70-40EA-BF29-0E0BE4816E9A}" srcOrd="2" destOrd="0" presId="urn:microsoft.com/office/officeart/2005/8/layout/lProcess2"/>
    <dgm:cxn modelId="{7A109386-A590-4A7F-AAC0-EA233A7FD06F}" type="presParOf" srcId="{8B42C723-7C70-40EA-BF29-0E0BE4816E9A}" destId="{85919A0C-6667-4FC4-93FE-C9570891C40B}" srcOrd="0" destOrd="0" presId="urn:microsoft.com/office/officeart/2005/8/layout/lProcess2"/>
    <dgm:cxn modelId="{B287FFB7-FAC9-4CA4-A998-325FDCE2E026}" type="presParOf" srcId="{85919A0C-6667-4FC4-93FE-C9570891C40B}" destId="{C460D2CB-8D94-47B9-A260-94A4C6B170A5}" srcOrd="0" destOrd="0" presId="urn:microsoft.com/office/officeart/2005/8/layout/lProcess2"/>
    <dgm:cxn modelId="{DE09B9AA-D539-4DF4-AA04-1FEA3C409EFF}" type="presParOf" srcId="{85919A0C-6667-4FC4-93FE-C9570891C40B}" destId="{4D7666B2-A6D8-47F2-AE87-68905699F718}" srcOrd="1" destOrd="0" presId="urn:microsoft.com/office/officeart/2005/8/layout/lProcess2"/>
    <dgm:cxn modelId="{C91A4D57-D306-424B-83F3-62762F8561FB}" type="presParOf" srcId="{85919A0C-6667-4FC4-93FE-C9570891C40B}" destId="{44A7D190-064A-45C5-8470-5F91745C23AC}" srcOrd="2" destOrd="0" presId="urn:microsoft.com/office/officeart/2005/8/layout/lProcess2"/>
    <dgm:cxn modelId="{64902769-48B0-48E3-B971-064CA9B9ED54}" type="presParOf" srcId="{85919A0C-6667-4FC4-93FE-C9570891C40B}" destId="{081BDDA5-2921-4E69-B3E0-11B0E5B048AA}" srcOrd="3" destOrd="0" presId="urn:microsoft.com/office/officeart/2005/8/layout/lProcess2"/>
    <dgm:cxn modelId="{3EC854F7-46BD-4656-AFF6-E717A60142EE}" type="presParOf" srcId="{85919A0C-6667-4FC4-93FE-C9570891C40B}" destId="{51BCCADD-81F5-4BD8-991D-0FBC4BD266CF}" srcOrd="4" destOrd="0" presId="urn:microsoft.com/office/officeart/2005/8/layout/lProcess2"/>
    <dgm:cxn modelId="{CCC6AFBD-F427-471C-963D-C2C8D43EA60A}" type="presParOf" srcId="{85919A0C-6667-4FC4-93FE-C9570891C40B}" destId="{A704B3C3-9550-491C-B61D-D6B416BF3DD8}" srcOrd="5" destOrd="0" presId="urn:microsoft.com/office/officeart/2005/8/layout/lProcess2"/>
    <dgm:cxn modelId="{985C34C4-C45B-48E2-A9FE-407C36CA0AC9}" type="presParOf" srcId="{85919A0C-6667-4FC4-93FE-C9570891C40B}" destId="{8A30173D-03D9-4876-9249-303AD140E0FE}" srcOrd="6" destOrd="0" presId="urn:microsoft.com/office/officeart/2005/8/layout/lProcess2"/>
    <dgm:cxn modelId="{212C5CAC-1861-4673-B777-CEA07A03A387}" type="presParOf" srcId="{85919A0C-6667-4FC4-93FE-C9570891C40B}" destId="{4B6B18D7-7005-499D-A875-0015C33468CF}" srcOrd="7" destOrd="0" presId="urn:microsoft.com/office/officeart/2005/8/layout/lProcess2"/>
    <dgm:cxn modelId="{530B3C41-59F3-4448-B1AD-A478394C8D2D}" type="presParOf" srcId="{85919A0C-6667-4FC4-93FE-C9570891C40B}" destId="{CD6923F3-8074-4BDF-9494-77DC987ED489}" srcOrd="8" destOrd="0" presId="urn:microsoft.com/office/officeart/2005/8/layout/lProcess2"/>
    <dgm:cxn modelId="{ED5DA1EA-1265-4C1B-B5D9-9B3E383C4CC9}" type="presParOf" srcId="{85919A0C-6667-4FC4-93FE-C9570891C40B}" destId="{AA606545-3785-4237-9A40-1A96A992B804}" srcOrd="9" destOrd="0" presId="urn:microsoft.com/office/officeart/2005/8/layout/lProcess2"/>
    <dgm:cxn modelId="{9C26A3BF-8F44-48F0-8CB8-B063454FB073}" type="presParOf" srcId="{85919A0C-6667-4FC4-93FE-C9570891C40B}" destId="{9571B6D5-923F-4D61-A527-45D54D382F2A}" srcOrd="10" destOrd="0" presId="urn:microsoft.com/office/officeart/2005/8/layout/lProcess2"/>
    <dgm:cxn modelId="{233F1323-F58B-43EF-A165-3E3F96ACD18B}" type="presParOf" srcId="{571F7263-C014-4AB4-A3ED-4D497759BFA3}" destId="{CBAD9AAF-AAF3-45A6-8ADB-7EABB720F669}" srcOrd="1" destOrd="0" presId="urn:microsoft.com/office/officeart/2005/8/layout/lProcess2"/>
    <dgm:cxn modelId="{E69FEBD7-8680-4190-9514-4621F64142AD}" type="presParOf" srcId="{571F7263-C014-4AB4-A3ED-4D497759BFA3}" destId="{2F43E78D-7CC7-429F-AFF8-A9ED8E43F5F8}" srcOrd="2" destOrd="0" presId="urn:microsoft.com/office/officeart/2005/8/layout/lProcess2"/>
    <dgm:cxn modelId="{AB5CF96D-3CD2-48F7-B220-8F477BAF86DD}" type="presParOf" srcId="{2F43E78D-7CC7-429F-AFF8-A9ED8E43F5F8}" destId="{027AF41C-105E-4FC7-92B4-8558E225EFB9}" srcOrd="0" destOrd="0" presId="urn:microsoft.com/office/officeart/2005/8/layout/lProcess2"/>
    <dgm:cxn modelId="{3550BA96-C93D-4102-A69A-ECD7A06AE52F}" type="presParOf" srcId="{2F43E78D-7CC7-429F-AFF8-A9ED8E43F5F8}" destId="{9469BF9B-40DE-4D66-9BDD-09A8D2EFEFA7}" srcOrd="1" destOrd="0" presId="urn:microsoft.com/office/officeart/2005/8/layout/lProcess2"/>
    <dgm:cxn modelId="{1052ED6A-D3DA-4089-B590-099A7E9C8B15}" type="presParOf" srcId="{2F43E78D-7CC7-429F-AFF8-A9ED8E43F5F8}" destId="{FCEE8B2F-D722-4272-8B85-A5B89584B424}" srcOrd="2" destOrd="0" presId="urn:microsoft.com/office/officeart/2005/8/layout/lProcess2"/>
    <dgm:cxn modelId="{B55293ED-E3D0-4B39-8DFC-E7A6883617AA}" type="presParOf" srcId="{FCEE8B2F-D722-4272-8B85-A5B89584B424}" destId="{D02B380C-D58C-4603-99CB-EEF1434A259D}" srcOrd="0" destOrd="0" presId="urn:microsoft.com/office/officeart/2005/8/layout/lProcess2"/>
    <dgm:cxn modelId="{70330962-73BC-4E41-9037-34CEE7E02849}" type="presParOf" srcId="{D02B380C-D58C-4603-99CB-EEF1434A259D}" destId="{E52141CA-8CE7-47FA-AF0C-91C781A170CD}" srcOrd="0" destOrd="0" presId="urn:microsoft.com/office/officeart/2005/8/layout/lProcess2"/>
    <dgm:cxn modelId="{060BE9B1-E8AC-4C5F-991C-F7D74DC0F4DC}" type="presParOf" srcId="{D02B380C-D58C-4603-99CB-EEF1434A259D}" destId="{A715314F-07F1-40A5-9C2B-9F0FFD20CB9E}" srcOrd="1" destOrd="0" presId="urn:microsoft.com/office/officeart/2005/8/layout/lProcess2"/>
    <dgm:cxn modelId="{E09F0E93-DDA5-45F4-BD6C-2F91CF2DA840}" type="presParOf" srcId="{D02B380C-D58C-4603-99CB-EEF1434A259D}" destId="{B5AFF519-DA78-4D1A-B229-F98ED7BA708F}" srcOrd="2" destOrd="0" presId="urn:microsoft.com/office/officeart/2005/8/layout/lProcess2"/>
    <dgm:cxn modelId="{0D02EA77-4E71-412E-BB42-3BCF5A0A41CA}" type="presParOf" srcId="{D02B380C-D58C-4603-99CB-EEF1434A259D}" destId="{F55548FF-7B1C-48B1-9FE1-E3B8913D3E66}" srcOrd="3" destOrd="0" presId="urn:microsoft.com/office/officeart/2005/8/layout/lProcess2"/>
    <dgm:cxn modelId="{A876EFAA-93E0-45F3-8550-8DE99C240C3E}" type="presParOf" srcId="{D02B380C-D58C-4603-99CB-EEF1434A259D}" destId="{4E32504F-CBEB-4744-98A3-DE71315FF369}" srcOrd="4" destOrd="0" presId="urn:microsoft.com/office/officeart/2005/8/layout/lProcess2"/>
    <dgm:cxn modelId="{2D0BDDB1-64BF-4E1E-B521-B61BF16A6890}" type="presParOf" srcId="{D02B380C-D58C-4603-99CB-EEF1434A259D}" destId="{850EDF14-2B68-4D30-B004-E34F96B1C381}" srcOrd="5" destOrd="0" presId="urn:microsoft.com/office/officeart/2005/8/layout/lProcess2"/>
    <dgm:cxn modelId="{CF7E8B98-570B-4EAF-9A52-53EAE25485E7}" type="presParOf" srcId="{D02B380C-D58C-4603-99CB-EEF1434A259D}" destId="{6CB4F954-68C5-44F5-B5BF-E19EA8A4CB66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EFE7AA-4C56-41A7-ACBC-09808329E8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33493EA-3111-475E-8F67-5A12F90C9365}">
      <dgm:prSet phldrT="[文字]"/>
      <dgm:spPr/>
      <dgm:t>
        <a:bodyPr/>
        <a:lstStyle/>
        <a:p>
          <a:r>
            <a:rPr lang="zh-TW" altLang="en-US" dirty="0" smtClean="0"/>
            <a:t>便利性</a:t>
          </a:r>
          <a:endParaRPr lang="zh-TW" altLang="en-US" dirty="0"/>
        </a:p>
      </dgm:t>
    </dgm:pt>
    <dgm:pt modelId="{596BCB80-4C99-4A90-848A-89AF804B1166}" type="parTrans" cxnId="{9EE7DE05-4CBB-4C1A-869C-3DE9EF02A45C}">
      <dgm:prSet/>
      <dgm:spPr/>
      <dgm:t>
        <a:bodyPr/>
        <a:lstStyle/>
        <a:p>
          <a:endParaRPr lang="zh-TW" altLang="en-US"/>
        </a:p>
      </dgm:t>
    </dgm:pt>
    <dgm:pt modelId="{0506E9EE-A21A-46A6-B039-B710ABED0022}" type="sibTrans" cxnId="{9EE7DE05-4CBB-4C1A-869C-3DE9EF02A45C}">
      <dgm:prSet/>
      <dgm:spPr/>
      <dgm:t>
        <a:bodyPr/>
        <a:lstStyle/>
        <a:p>
          <a:endParaRPr lang="zh-TW" altLang="en-US"/>
        </a:p>
      </dgm:t>
    </dgm:pt>
    <dgm:pt modelId="{E7913994-5386-4292-9664-9BCE0244F775}">
      <dgm:prSet phldrT="[文字]" custT="1"/>
      <dgm:spPr/>
      <dgm:t>
        <a:bodyPr/>
        <a:lstStyle/>
        <a:p>
          <a:r>
            <a:rPr lang="en-US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Memcache</a:t>
          </a:r>
          <a:r>
            <a:rPr lang="zh-TW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數據結構單一</a:t>
          </a:r>
          <a:endParaRPr lang="zh-TW" altLang="en-US" sz="2000" dirty="0">
            <a:solidFill>
              <a:srgbClr val="002060"/>
            </a:solidFill>
            <a:latin typeface="標楷體" pitchFamily="65" charset="-120"/>
            <a:ea typeface="標楷體" pitchFamily="65" charset="-120"/>
          </a:endParaRPr>
        </a:p>
      </dgm:t>
    </dgm:pt>
    <dgm:pt modelId="{1639D102-D348-4F82-8C94-FFCAE017F886}" type="parTrans" cxnId="{7156F181-9291-44E7-AF42-891CE2C5B357}">
      <dgm:prSet/>
      <dgm:spPr/>
      <dgm:t>
        <a:bodyPr/>
        <a:lstStyle/>
        <a:p>
          <a:endParaRPr lang="zh-TW" altLang="en-US"/>
        </a:p>
      </dgm:t>
    </dgm:pt>
    <dgm:pt modelId="{BCAEE67C-1F32-446A-A4ED-8110D6AA8C24}" type="sibTrans" cxnId="{7156F181-9291-44E7-AF42-891CE2C5B357}">
      <dgm:prSet/>
      <dgm:spPr/>
      <dgm:t>
        <a:bodyPr/>
        <a:lstStyle/>
        <a:p>
          <a:endParaRPr lang="zh-TW" altLang="en-US"/>
        </a:p>
      </dgm:t>
    </dgm:pt>
    <dgm:pt modelId="{0EF51F34-D38A-4762-A158-7A49F29A2BD3}">
      <dgm:prSet phldrT="[文字]"/>
      <dgm:spPr/>
      <dgm:t>
        <a:bodyPr/>
        <a:lstStyle/>
        <a:p>
          <a:r>
            <a:rPr lang="zh-TW" altLang="en-US" dirty="0" smtClean="0"/>
            <a:t>內存空間的大小和數據量的大小</a:t>
          </a:r>
          <a:endParaRPr lang="zh-TW" altLang="en-US" dirty="0"/>
        </a:p>
      </dgm:t>
    </dgm:pt>
    <dgm:pt modelId="{16012C41-FFDF-451B-9FFC-979ED9BE2234}" type="parTrans" cxnId="{5C29664C-A2A3-4EDD-92BD-985626FBCE97}">
      <dgm:prSet/>
      <dgm:spPr/>
      <dgm:t>
        <a:bodyPr/>
        <a:lstStyle/>
        <a:p>
          <a:endParaRPr lang="zh-TW" altLang="en-US"/>
        </a:p>
      </dgm:t>
    </dgm:pt>
    <dgm:pt modelId="{9D21581B-9799-44CB-A504-5434E3BEB34F}" type="sibTrans" cxnId="{5C29664C-A2A3-4EDD-92BD-985626FBCE97}">
      <dgm:prSet/>
      <dgm:spPr/>
      <dgm:t>
        <a:bodyPr/>
        <a:lstStyle/>
        <a:p>
          <a:endParaRPr lang="zh-TW" altLang="en-US"/>
        </a:p>
      </dgm:t>
    </dgm:pt>
    <dgm:pt modelId="{17B01EAC-0A0A-401D-B407-E91F6A299EB1}">
      <dgm:prSet phldrT="[文字]" custT="1"/>
      <dgm:spPr/>
      <dgm:t>
        <a:bodyPr/>
        <a:lstStyle/>
        <a:p>
          <a:r>
            <a:rPr lang="en-US" altLang="en-US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redis</a:t>
          </a:r>
          <a:r>
            <a:rPr lang="zh-TW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在</a:t>
          </a:r>
          <a:r>
            <a:rPr lang="en-US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2.0</a:t>
          </a:r>
          <a:r>
            <a:rPr lang="zh-TW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版本後增加了自己的</a:t>
          </a:r>
          <a:r>
            <a:rPr lang="en-US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VM</a:t>
          </a:r>
          <a:r>
            <a:rPr lang="zh-TW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特性，突破物理內存的限制；可以對</a:t>
          </a:r>
          <a:r>
            <a:rPr lang="en-US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key value</a:t>
          </a:r>
          <a:r>
            <a:rPr lang="zh-TW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設置過期時間（類似</a:t>
          </a:r>
          <a:r>
            <a:rPr lang="en-US" altLang="en-US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memcache</a:t>
          </a:r>
          <a:r>
            <a:rPr lang="zh-TW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）</a:t>
          </a:r>
          <a:endParaRPr lang="zh-TW" altLang="en-US" sz="2000" dirty="0">
            <a:solidFill>
              <a:srgbClr val="002060"/>
            </a:solidFill>
            <a:latin typeface="標楷體" pitchFamily="65" charset="-120"/>
            <a:ea typeface="標楷體" pitchFamily="65" charset="-120"/>
          </a:endParaRPr>
        </a:p>
      </dgm:t>
    </dgm:pt>
    <dgm:pt modelId="{BD1627F0-6AE0-4E31-863D-D3347B54F3D9}" type="parTrans" cxnId="{67D9A210-04F2-4F15-B09F-ABDA70B5C75D}">
      <dgm:prSet/>
      <dgm:spPr/>
      <dgm:t>
        <a:bodyPr/>
        <a:lstStyle/>
        <a:p>
          <a:endParaRPr lang="zh-TW" altLang="en-US"/>
        </a:p>
      </dgm:t>
    </dgm:pt>
    <dgm:pt modelId="{E00566D3-1EE4-4AC6-B54C-6F1A0621CA8A}" type="sibTrans" cxnId="{67D9A210-04F2-4F15-B09F-ABDA70B5C75D}">
      <dgm:prSet/>
      <dgm:spPr/>
      <dgm:t>
        <a:bodyPr/>
        <a:lstStyle/>
        <a:p>
          <a:endParaRPr lang="zh-TW" altLang="en-US"/>
        </a:p>
      </dgm:t>
    </dgm:pt>
    <dgm:pt modelId="{246B12CF-E181-4E66-93CA-7BDCAE62CC39}">
      <dgm:prSet custT="1"/>
      <dgm:spPr/>
      <dgm:t>
        <a:bodyPr/>
        <a:lstStyle/>
        <a:p>
          <a:r>
            <a:rPr lang="en-US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Redis</a:t>
          </a:r>
          <a:r>
            <a:rPr lang="zh-TW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豐富一些</a:t>
          </a:r>
          <a:endParaRPr lang="zh-TW" altLang="en-US" sz="2000" dirty="0">
            <a:solidFill>
              <a:srgbClr val="002060"/>
            </a:solidFill>
            <a:latin typeface="標楷體" pitchFamily="65" charset="-120"/>
            <a:ea typeface="標楷體" pitchFamily="65" charset="-120"/>
          </a:endParaRPr>
        </a:p>
      </dgm:t>
    </dgm:pt>
    <dgm:pt modelId="{75277BDE-3F73-425C-B472-C81B9F1D63C1}" type="parTrans" cxnId="{B5447546-4FC2-4B01-B088-A94C6833D063}">
      <dgm:prSet/>
      <dgm:spPr/>
      <dgm:t>
        <a:bodyPr/>
        <a:lstStyle/>
        <a:p>
          <a:endParaRPr lang="zh-TW" altLang="en-US"/>
        </a:p>
      </dgm:t>
    </dgm:pt>
    <dgm:pt modelId="{7B07BC0D-C7BB-4AF7-BC09-C4A1E4DC0D86}" type="sibTrans" cxnId="{B5447546-4FC2-4B01-B088-A94C6833D063}">
      <dgm:prSet/>
      <dgm:spPr/>
      <dgm:t>
        <a:bodyPr/>
        <a:lstStyle/>
        <a:p>
          <a:endParaRPr lang="zh-TW" altLang="en-US"/>
        </a:p>
      </dgm:t>
    </dgm:pt>
    <dgm:pt modelId="{57AFA04F-98A7-4839-BD3F-BC8F509A25ED}">
      <dgm:prSet custT="1"/>
      <dgm:spPr/>
      <dgm:t>
        <a:bodyPr/>
        <a:lstStyle/>
        <a:p>
          <a:r>
            <a:rPr lang="en-US" altLang="en-US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memcache</a:t>
          </a:r>
          <a:r>
            <a:rPr lang="zh-TW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可以修改最大可用內存</a:t>
          </a:r>
          <a:r>
            <a:rPr lang="en-US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,</a:t>
          </a:r>
          <a:r>
            <a:rPr lang="zh-TW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採用</a:t>
          </a:r>
          <a:r>
            <a:rPr lang="en-US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LRU</a:t>
          </a:r>
          <a:r>
            <a:rPr lang="zh-TW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算法</a:t>
          </a:r>
          <a:endParaRPr lang="zh-TW" altLang="en-US" sz="2000" dirty="0">
            <a:solidFill>
              <a:srgbClr val="002060"/>
            </a:solidFill>
            <a:latin typeface="標楷體" pitchFamily="65" charset="-120"/>
            <a:ea typeface="標楷體" pitchFamily="65" charset="-120"/>
          </a:endParaRPr>
        </a:p>
      </dgm:t>
    </dgm:pt>
    <dgm:pt modelId="{5E30B68E-ECBD-4DC7-9EDE-B67EDE7F37AB}" type="parTrans" cxnId="{857B1433-6019-4F84-B407-1B667FF7BB78}">
      <dgm:prSet/>
      <dgm:spPr/>
      <dgm:t>
        <a:bodyPr/>
        <a:lstStyle/>
        <a:p>
          <a:endParaRPr lang="zh-TW" altLang="en-US"/>
        </a:p>
      </dgm:t>
    </dgm:pt>
    <dgm:pt modelId="{BA71679E-ABBC-400E-8463-87EF0D3D5022}" type="sibTrans" cxnId="{857B1433-6019-4F84-B407-1B667FF7BB78}">
      <dgm:prSet/>
      <dgm:spPr/>
      <dgm:t>
        <a:bodyPr/>
        <a:lstStyle/>
        <a:p>
          <a:endParaRPr lang="zh-TW" altLang="en-US"/>
        </a:p>
      </dgm:t>
    </dgm:pt>
    <dgm:pt modelId="{92A582BE-1923-4E93-941E-35B6E7A69195}" type="pres">
      <dgm:prSet presAssocID="{4CEFE7AA-4C56-41A7-ACBC-09808329E8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ABEC1-58EE-49DA-B5C0-EA088AC63123}" type="pres">
      <dgm:prSet presAssocID="{733493EA-3111-475E-8F67-5A12F90C936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8F7F74-700E-42F4-89C8-D4A65CD093AD}" type="pres">
      <dgm:prSet presAssocID="{733493EA-3111-475E-8F67-5A12F90C936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E51423-CCB9-4EA1-B6EE-00426073D672}" type="pres">
      <dgm:prSet presAssocID="{0EF51F34-D38A-4762-A158-7A49F29A2BD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792D386-5EA6-490A-BE19-652EF9EA82A1}" type="pres">
      <dgm:prSet presAssocID="{0EF51F34-D38A-4762-A158-7A49F29A2BD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F5F8556-9E98-4B77-8DE7-94D31E871832}" type="presOf" srcId="{246B12CF-E181-4E66-93CA-7BDCAE62CC39}" destId="{288F7F74-700E-42F4-89C8-D4A65CD093AD}" srcOrd="0" destOrd="1" presId="urn:microsoft.com/office/officeart/2005/8/layout/vList2"/>
    <dgm:cxn modelId="{5595435C-56D9-4690-B527-7CE933F7B694}" type="presOf" srcId="{733493EA-3111-475E-8F67-5A12F90C9365}" destId="{3CFABEC1-58EE-49DA-B5C0-EA088AC63123}" srcOrd="0" destOrd="0" presId="urn:microsoft.com/office/officeart/2005/8/layout/vList2"/>
    <dgm:cxn modelId="{0BE2F905-86D2-4438-B5B4-B129DF9FA82D}" type="presOf" srcId="{57AFA04F-98A7-4839-BD3F-BC8F509A25ED}" destId="{D792D386-5EA6-490A-BE19-652EF9EA82A1}" srcOrd="0" destOrd="1" presId="urn:microsoft.com/office/officeart/2005/8/layout/vList2"/>
    <dgm:cxn modelId="{0CDE466C-CC4B-4666-A0B1-203F51FC080E}" type="presOf" srcId="{17B01EAC-0A0A-401D-B407-E91F6A299EB1}" destId="{D792D386-5EA6-490A-BE19-652EF9EA82A1}" srcOrd="0" destOrd="0" presId="urn:microsoft.com/office/officeart/2005/8/layout/vList2"/>
    <dgm:cxn modelId="{93540A9F-6EC6-4BBC-90B9-DFDDCAD9501E}" type="presOf" srcId="{0EF51F34-D38A-4762-A158-7A49F29A2BD3}" destId="{51E51423-CCB9-4EA1-B6EE-00426073D672}" srcOrd="0" destOrd="0" presId="urn:microsoft.com/office/officeart/2005/8/layout/vList2"/>
    <dgm:cxn modelId="{5C29664C-A2A3-4EDD-92BD-985626FBCE97}" srcId="{4CEFE7AA-4C56-41A7-ACBC-09808329E895}" destId="{0EF51F34-D38A-4762-A158-7A49F29A2BD3}" srcOrd="1" destOrd="0" parTransId="{16012C41-FFDF-451B-9FFC-979ED9BE2234}" sibTransId="{9D21581B-9799-44CB-A504-5434E3BEB34F}"/>
    <dgm:cxn modelId="{7156F181-9291-44E7-AF42-891CE2C5B357}" srcId="{733493EA-3111-475E-8F67-5A12F90C9365}" destId="{E7913994-5386-4292-9664-9BCE0244F775}" srcOrd="0" destOrd="0" parTransId="{1639D102-D348-4F82-8C94-FFCAE017F886}" sibTransId="{BCAEE67C-1F32-446A-A4ED-8110D6AA8C24}"/>
    <dgm:cxn modelId="{0B029646-F61B-4C1C-9C24-9575206CF430}" type="presOf" srcId="{4CEFE7AA-4C56-41A7-ACBC-09808329E895}" destId="{92A582BE-1923-4E93-941E-35B6E7A69195}" srcOrd="0" destOrd="0" presId="urn:microsoft.com/office/officeart/2005/8/layout/vList2"/>
    <dgm:cxn modelId="{B5447546-4FC2-4B01-B088-A94C6833D063}" srcId="{733493EA-3111-475E-8F67-5A12F90C9365}" destId="{246B12CF-E181-4E66-93CA-7BDCAE62CC39}" srcOrd="1" destOrd="0" parTransId="{75277BDE-3F73-425C-B472-C81B9F1D63C1}" sibTransId="{7B07BC0D-C7BB-4AF7-BC09-C4A1E4DC0D86}"/>
    <dgm:cxn modelId="{67D9A210-04F2-4F15-B09F-ABDA70B5C75D}" srcId="{0EF51F34-D38A-4762-A158-7A49F29A2BD3}" destId="{17B01EAC-0A0A-401D-B407-E91F6A299EB1}" srcOrd="0" destOrd="0" parTransId="{BD1627F0-6AE0-4E31-863D-D3347B54F3D9}" sibTransId="{E00566D3-1EE4-4AC6-B54C-6F1A0621CA8A}"/>
    <dgm:cxn modelId="{9EE7DE05-4CBB-4C1A-869C-3DE9EF02A45C}" srcId="{4CEFE7AA-4C56-41A7-ACBC-09808329E895}" destId="{733493EA-3111-475E-8F67-5A12F90C9365}" srcOrd="0" destOrd="0" parTransId="{596BCB80-4C99-4A90-848A-89AF804B1166}" sibTransId="{0506E9EE-A21A-46A6-B039-B710ABED0022}"/>
    <dgm:cxn modelId="{857B1433-6019-4F84-B407-1B667FF7BB78}" srcId="{0EF51F34-D38A-4762-A158-7A49F29A2BD3}" destId="{57AFA04F-98A7-4839-BD3F-BC8F509A25ED}" srcOrd="1" destOrd="0" parTransId="{5E30B68E-ECBD-4DC7-9EDE-B67EDE7F37AB}" sibTransId="{BA71679E-ABBC-400E-8463-87EF0D3D5022}"/>
    <dgm:cxn modelId="{EFFD81D3-0EC8-4748-BA70-D0C7FB2B7B26}" type="presOf" srcId="{E7913994-5386-4292-9664-9BCE0244F775}" destId="{288F7F74-700E-42F4-89C8-D4A65CD093AD}" srcOrd="0" destOrd="0" presId="urn:microsoft.com/office/officeart/2005/8/layout/vList2"/>
    <dgm:cxn modelId="{D4BAE0AB-3B0B-48D0-AE66-DA2C1A53F597}" type="presParOf" srcId="{92A582BE-1923-4E93-941E-35B6E7A69195}" destId="{3CFABEC1-58EE-49DA-B5C0-EA088AC63123}" srcOrd="0" destOrd="0" presId="urn:microsoft.com/office/officeart/2005/8/layout/vList2"/>
    <dgm:cxn modelId="{393E257E-D1C3-474A-87AA-1193D5176AEA}" type="presParOf" srcId="{92A582BE-1923-4E93-941E-35B6E7A69195}" destId="{288F7F74-700E-42F4-89C8-D4A65CD093AD}" srcOrd="1" destOrd="0" presId="urn:microsoft.com/office/officeart/2005/8/layout/vList2"/>
    <dgm:cxn modelId="{B177F6E7-A7EC-4ADF-9A4F-227D559C1090}" type="presParOf" srcId="{92A582BE-1923-4E93-941E-35B6E7A69195}" destId="{51E51423-CCB9-4EA1-B6EE-00426073D672}" srcOrd="2" destOrd="0" presId="urn:microsoft.com/office/officeart/2005/8/layout/vList2"/>
    <dgm:cxn modelId="{879B9E95-BF31-4C82-AB69-41FB19A8851F}" type="presParOf" srcId="{92A582BE-1923-4E93-941E-35B6E7A69195}" destId="{D792D386-5EA6-490A-BE19-652EF9EA82A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EFE7AA-4C56-41A7-ACBC-09808329E8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33493EA-3111-475E-8F67-5A12F90C9365}">
      <dgm:prSet phldrT="[文字]"/>
      <dgm:spPr/>
      <dgm:t>
        <a:bodyPr/>
        <a:lstStyle/>
        <a:p>
          <a:r>
            <a:rPr lang="zh-TW" altLang="en-US" b="0" i="0" dirty="0" smtClean="0"/>
            <a:t>可靠性（持久化）</a:t>
          </a:r>
          <a:endParaRPr lang="zh-TW" altLang="en-US" dirty="0"/>
        </a:p>
      </dgm:t>
    </dgm:pt>
    <dgm:pt modelId="{596BCB80-4C99-4A90-848A-89AF804B1166}" type="parTrans" cxnId="{9EE7DE05-4CBB-4C1A-869C-3DE9EF02A45C}">
      <dgm:prSet/>
      <dgm:spPr/>
      <dgm:t>
        <a:bodyPr/>
        <a:lstStyle/>
        <a:p>
          <a:endParaRPr lang="zh-TW" altLang="en-US"/>
        </a:p>
      </dgm:t>
    </dgm:pt>
    <dgm:pt modelId="{0506E9EE-A21A-46A6-B039-B710ABED0022}" type="sibTrans" cxnId="{9EE7DE05-4CBB-4C1A-869C-3DE9EF02A45C}">
      <dgm:prSet/>
      <dgm:spPr/>
      <dgm:t>
        <a:bodyPr/>
        <a:lstStyle/>
        <a:p>
          <a:endParaRPr lang="zh-TW" altLang="en-US"/>
        </a:p>
      </dgm:t>
    </dgm:pt>
    <dgm:pt modelId="{E7913994-5386-4292-9664-9BCE0244F775}">
      <dgm:prSet phldrT="[文字]" custT="1"/>
      <dgm:spPr/>
      <dgm:t>
        <a:bodyPr/>
        <a:lstStyle/>
        <a:p>
          <a:r>
            <a:rPr lang="zh-TW" altLang="zh-CN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對於數據持久化和數據恢復，</a:t>
          </a:r>
          <a:endParaRPr lang="zh-TW" altLang="en-US" sz="2000" dirty="0">
            <a:solidFill>
              <a:srgbClr val="002060"/>
            </a:solidFill>
            <a:latin typeface="標楷體" pitchFamily="65" charset="-120"/>
            <a:ea typeface="標楷體" pitchFamily="65" charset="-120"/>
          </a:endParaRPr>
        </a:p>
      </dgm:t>
    </dgm:pt>
    <dgm:pt modelId="{1639D102-D348-4F82-8C94-FFCAE017F886}" type="parTrans" cxnId="{7156F181-9291-44E7-AF42-891CE2C5B357}">
      <dgm:prSet/>
      <dgm:spPr/>
      <dgm:t>
        <a:bodyPr/>
        <a:lstStyle/>
        <a:p>
          <a:endParaRPr lang="zh-TW" altLang="en-US"/>
        </a:p>
      </dgm:t>
    </dgm:pt>
    <dgm:pt modelId="{BCAEE67C-1F32-446A-A4ED-8110D6AA8C24}" type="sibTrans" cxnId="{7156F181-9291-44E7-AF42-891CE2C5B357}">
      <dgm:prSet/>
      <dgm:spPr/>
      <dgm:t>
        <a:bodyPr/>
        <a:lstStyle/>
        <a:p>
          <a:endParaRPr lang="zh-TW" altLang="en-US"/>
        </a:p>
      </dgm:t>
    </dgm:pt>
    <dgm:pt modelId="{0EF51F34-D38A-4762-A158-7A49F29A2BD3}">
      <dgm:prSet phldrT="[文字]"/>
      <dgm:spPr/>
      <dgm:t>
        <a:bodyPr/>
        <a:lstStyle/>
        <a:p>
          <a:r>
            <a:rPr lang="zh-TW" altLang="en-US" b="0" i="0" dirty="0" smtClean="0"/>
            <a:t>數據一致性（事務支持）</a:t>
          </a:r>
          <a:endParaRPr lang="zh-TW" altLang="en-US" b="0" i="0" dirty="0"/>
        </a:p>
      </dgm:t>
    </dgm:pt>
    <dgm:pt modelId="{16012C41-FFDF-451B-9FFC-979ED9BE2234}" type="parTrans" cxnId="{5C29664C-A2A3-4EDD-92BD-985626FBCE97}">
      <dgm:prSet/>
      <dgm:spPr/>
      <dgm:t>
        <a:bodyPr/>
        <a:lstStyle/>
        <a:p>
          <a:endParaRPr lang="zh-TW" altLang="en-US"/>
        </a:p>
      </dgm:t>
    </dgm:pt>
    <dgm:pt modelId="{9D21581B-9799-44CB-A504-5434E3BEB34F}" type="sibTrans" cxnId="{5C29664C-A2A3-4EDD-92BD-985626FBCE97}">
      <dgm:prSet/>
      <dgm:spPr/>
      <dgm:t>
        <a:bodyPr/>
        <a:lstStyle/>
        <a:p>
          <a:endParaRPr lang="zh-TW" altLang="en-US"/>
        </a:p>
      </dgm:t>
    </dgm:pt>
    <dgm:pt modelId="{17B01EAC-0A0A-401D-B407-E91F6A299EB1}">
      <dgm:prSet phldrT="[文字]" custT="1"/>
      <dgm:spPr/>
      <dgm:t>
        <a:bodyPr/>
        <a:lstStyle/>
        <a:p>
          <a:r>
            <a:rPr lang="en-US" altLang="en-US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Memcache</a:t>
          </a:r>
          <a:r>
            <a:rPr lang="en-US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 </a:t>
          </a:r>
          <a:r>
            <a:rPr lang="zh-TW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在並發場景下，用</a:t>
          </a:r>
          <a:r>
            <a:rPr lang="en-US" altLang="en-US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cas</a:t>
          </a:r>
          <a:r>
            <a:rPr lang="zh-TW" altLang="en-US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保證一致性</a:t>
          </a:r>
          <a:endParaRPr lang="zh-TW" altLang="en-US" sz="2000" dirty="0">
            <a:solidFill>
              <a:srgbClr val="002060"/>
            </a:solidFill>
            <a:latin typeface="標楷體" pitchFamily="65" charset="-120"/>
            <a:ea typeface="標楷體" pitchFamily="65" charset="-120"/>
          </a:endParaRPr>
        </a:p>
      </dgm:t>
    </dgm:pt>
    <dgm:pt modelId="{BD1627F0-6AE0-4E31-863D-D3347B54F3D9}" type="parTrans" cxnId="{67D9A210-04F2-4F15-B09F-ABDA70B5C75D}">
      <dgm:prSet/>
      <dgm:spPr/>
      <dgm:t>
        <a:bodyPr/>
        <a:lstStyle/>
        <a:p>
          <a:endParaRPr lang="zh-TW" altLang="en-US"/>
        </a:p>
      </dgm:t>
    </dgm:pt>
    <dgm:pt modelId="{E00566D3-1EE4-4AC6-B54C-6F1A0621CA8A}" type="sibTrans" cxnId="{67D9A210-04F2-4F15-B09F-ABDA70B5C75D}">
      <dgm:prSet/>
      <dgm:spPr/>
      <dgm:t>
        <a:bodyPr/>
        <a:lstStyle/>
        <a:p>
          <a:endParaRPr lang="zh-TW" altLang="en-US"/>
        </a:p>
      </dgm:t>
    </dgm:pt>
    <dgm:pt modelId="{960B76FD-0C3A-4A53-98CC-349149EDC573}">
      <dgm:prSet custT="1"/>
      <dgm:spPr/>
      <dgm:t>
        <a:bodyPr/>
        <a:lstStyle/>
        <a:p>
          <a:r>
            <a:rPr lang="en-US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redis</a:t>
          </a:r>
          <a:r>
            <a:rPr lang="zh-TW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支持（快照、</a:t>
          </a:r>
          <a:r>
            <a:rPr lang="en-US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AOF</a:t>
          </a:r>
          <a:r>
            <a:rPr lang="zh-TW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）：依賴快照進行持久化，</a:t>
          </a:r>
          <a:r>
            <a:rPr lang="en-US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aof</a:t>
          </a:r>
          <a:r>
            <a:rPr lang="zh-TW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增強了可靠性的同時，對性能有所影響</a:t>
          </a:r>
        </a:p>
      </dgm:t>
    </dgm:pt>
    <dgm:pt modelId="{9F37A068-5662-40C7-8F7B-CBA8E8BC0308}" type="parTrans" cxnId="{F7994D08-67AC-41BF-8FCC-DF2A0556A1C0}">
      <dgm:prSet/>
      <dgm:spPr/>
      <dgm:t>
        <a:bodyPr/>
        <a:lstStyle/>
        <a:p>
          <a:endParaRPr lang="zh-TW" altLang="en-US"/>
        </a:p>
      </dgm:t>
    </dgm:pt>
    <dgm:pt modelId="{C58C0E00-CFC3-4459-B905-4102A2854641}" type="sibTrans" cxnId="{F7994D08-67AC-41BF-8FCC-DF2A0556A1C0}">
      <dgm:prSet/>
      <dgm:spPr/>
      <dgm:t>
        <a:bodyPr/>
        <a:lstStyle/>
        <a:p>
          <a:endParaRPr lang="zh-TW" altLang="en-US"/>
        </a:p>
      </dgm:t>
    </dgm:pt>
    <dgm:pt modelId="{EBD4622A-82A9-4903-A3D4-0389E6E582BE}">
      <dgm:prSet custT="1"/>
      <dgm:spPr/>
      <dgm:t>
        <a:bodyPr/>
        <a:lstStyle/>
        <a:p>
          <a:r>
            <a:rPr lang="en-US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memcache</a:t>
          </a:r>
          <a:r>
            <a:rPr lang="zh-TW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不支持，通常用在做緩存</a:t>
          </a:r>
          <a:r>
            <a:rPr lang="en-US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,</a:t>
          </a:r>
          <a:r>
            <a:rPr lang="zh-TW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提升性能；</a:t>
          </a:r>
        </a:p>
      </dgm:t>
    </dgm:pt>
    <dgm:pt modelId="{E5BA135C-C600-4B8F-B017-6F12423D36F6}" type="parTrans" cxnId="{D5326A7B-FA2F-4882-9412-79B2959508FB}">
      <dgm:prSet/>
      <dgm:spPr/>
      <dgm:t>
        <a:bodyPr/>
        <a:lstStyle/>
        <a:p>
          <a:endParaRPr lang="zh-TW" altLang="en-US"/>
        </a:p>
      </dgm:t>
    </dgm:pt>
    <dgm:pt modelId="{3935FEF5-9D3E-43CE-87F7-C62D385EEE32}" type="sibTrans" cxnId="{D5326A7B-FA2F-4882-9412-79B2959508FB}">
      <dgm:prSet/>
      <dgm:spPr/>
      <dgm:t>
        <a:bodyPr/>
        <a:lstStyle/>
        <a:p>
          <a:endParaRPr lang="zh-TW" altLang="en-US"/>
        </a:p>
      </dgm:t>
    </dgm:pt>
    <dgm:pt modelId="{10279DD8-CCAD-4EF8-9910-08505638AEFD}">
      <dgm:prSet custT="1"/>
      <dgm:spPr/>
      <dgm:t>
        <a:bodyPr/>
        <a:lstStyle/>
        <a:p>
          <a:r>
            <a:rPr lang="en-US" altLang="en-US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redis</a:t>
          </a:r>
          <a:r>
            <a:rPr lang="zh-TW" altLang="en-US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事務支持比較弱，只能保證事務中的每個操作連續執行</a:t>
          </a:r>
        </a:p>
      </dgm:t>
    </dgm:pt>
    <dgm:pt modelId="{95DBD84E-3304-4AE1-BED2-551862210AA5}" type="parTrans" cxnId="{B92C7CC2-6CD3-48F5-A308-BC67D8F02C7C}">
      <dgm:prSet/>
      <dgm:spPr/>
      <dgm:t>
        <a:bodyPr/>
        <a:lstStyle/>
        <a:p>
          <a:endParaRPr lang="zh-TW" altLang="en-US"/>
        </a:p>
      </dgm:t>
    </dgm:pt>
    <dgm:pt modelId="{6ACE9B48-8BC7-4021-B933-190CA543604E}" type="sibTrans" cxnId="{B92C7CC2-6CD3-48F5-A308-BC67D8F02C7C}">
      <dgm:prSet/>
      <dgm:spPr/>
      <dgm:t>
        <a:bodyPr/>
        <a:lstStyle/>
        <a:p>
          <a:endParaRPr lang="zh-TW" altLang="en-US"/>
        </a:p>
      </dgm:t>
    </dgm:pt>
    <dgm:pt modelId="{92A582BE-1923-4E93-941E-35B6E7A69195}" type="pres">
      <dgm:prSet presAssocID="{4CEFE7AA-4C56-41A7-ACBC-09808329E8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ABEC1-58EE-49DA-B5C0-EA088AC63123}" type="pres">
      <dgm:prSet presAssocID="{733493EA-3111-475E-8F67-5A12F90C936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8F7F74-700E-42F4-89C8-D4A65CD093AD}" type="pres">
      <dgm:prSet presAssocID="{733493EA-3111-475E-8F67-5A12F90C936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E51423-CCB9-4EA1-B6EE-00426073D672}" type="pres">
      <dgm:prSet presAssocID="{0EF51F34-D38A-4762-A158-7A49F29A2BD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792D386-5EA6-490A-BE19-652EF9EA82A1}" type="pres">
      <dgm:prSet presAssocID="{0EF51F34-D38A-4762-A158-7A49F29A2BD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EE7DE05-4CBB-4C1A-869C-3DE9EF02A45C}" srcId="{4CEFE7AA-4C56-41A7-ACBC-09808329E895}" destId="{733493EA-3111-475E-8F67-5A12F90C9365}" srcOrd="0" destOrd="0" parTransId="{596BCB80-4C99-4A90-848A-89AF804B1166}" sibTransId="{0506E9EE-A21A-46A6-B039-B710ABED0022}"/>
    <dgm:cxn modelId="{09FC1939-9984-4D80-B754-AE2C0F5F54DE}" type="presOf" srcId="{733493EA-3111-475E-8F67-5A12F90C9365}" destId="{3CFABEC1-58EE-49DA-B5C0-EA088AC63123}" srcOrd="0" destOrd="0" presId="urn:microsoft.com/office/officeart/2005/8/layout/vList2"/>
    <dgm:cxn modelId="{27312116-5B3D-4CDA-A910-B660AA19AB8F}" type="presOf" srcId="{E7913994-5386-4292-9664-9BCE0244F775}" destId="{288F7F74-700E-42F4-89C8-D4A65CD093AD}" srcOrd="0" destOrd="0" presId="urn:microsoft.com/office/officeart/2005/8/layout/vList2"/>
    <dgm:cxn modelId="{F7994D08-67AC-41BF-8FCC-DF2A0556A1C0}" srcId="{733493EA-3111-475E-8F67-5A12F90C9365}" destId="{960B76FD-0C3A-4A53-98CC-349149EDC573}" srcOrd="1" destOrd="0" parTransId="{9F37A068-5662-40C7-8F7B-CBA8E8BC0308}" sibTransId="{C58C0E00-CFC3-4459-B905-4102A2854641}"/>
    <dgm:cxn modelId="{EA9B6A6A-0C41-49B1-9F64-70BA160E4B5C}" type="presOf" srcId="{17B01EAC-0A0A-401D-B407-E91F6A299EB1}" destId="{D792D386-5EA6-490A-BE19-652EF9EA82A1}" srcOrd="0" destOrd="0" presId="urn:microsoft.com/office/officeart/2005/8/layout/vList2"/>
    <dgm:cxn modelId="{F53AB23F-CE8B-41A0-B16F-2BFFD1A8F945}" type="presOf" srcId="{10279DD8-CCAD-4EF8-9910-08505638AEFD}" destId="{D792D386-5EA6-490A-BE19-652EF9EA82A1}" srcOrd="0" destOrd="1" presId="urn:microsoft.com/office/officeart/2005/8/layout/vList2"/>
    <dgm:cxn modelId="{8B377114-FA41-4FB1-BC70-3FB21D4AFC28}" type="presOf" srcId="{0EF51F34-D38A-4762-A158-7A49F29A2BD3}" destId="{51E51423-CCB9-4EA1-B6EE-00426073D672}" srcOrd="0" destOrd="0" presId="urn:microsoft.com/office/officeart/2005/8/layout/vList2"/>
    <dgm:cxn modelId="{AD4F690B-B0D9-4767-8F1B-76542E3D408F}" type="presOf" srcId="{4CEFE7AA-4C56-41A7-ACBC-09808329E895}" destId="{92A582BE-1923-4E93-941E-35B6E7A69195}" srcOrd="0" destOrd="0" presId="urn:microsoft.com/office/officeart/2005/8/layout/vList2"/>
    <dgm:cxn modelId="{67D9A210-04F2-4F15-B09F-ABDA70B5C75D}" srcId="{0EF51F34-D38A-4762-A158-7A49F29A2BD3}" destId="{17B01EAC-0A0A-401D-B407-E91F6A299EB1}" srcOrd="0" destOrd="0" parTransId="{BD1627F0-6AE0-4E31-863D-D3347B54F3D9}" sibTransId="{E00566D3-1EE4-4AC6-B54C-6F1A0621CA8A}"/>
    <dgm:cxn modelId="{600033F3-366C-438E-888D-E691CBB33CE2}" type="presOf" srcId="{EBD4622A-82A9-4903-A3D4-0389E6E582BE}" destId="{288F7F74-700E-42F4-89C8-D4A65CD093AD}" srcOrd="0" destOrd="2" presId="urn:microsoft.com/office/officeart/2005/8/layout/vList2"/>
    <dgm:cxn modelId="{5C29664C-A2A3-4EDD-92BD-985626FBCE97}" srcId="{4CEFE7AA-4C56-41A7-ACBC-09808329E895}" destId="{0EF51F34-D38A-4762-A158-7A49F29A2BD3}" srcOrd="1" destOrd="0" parTransId="{16012C41-FFDF-451B-9FFC-979ED9BE2234}" sibTransId="{9D21581B-9799-44CB-A504-5434E3BEB34F}"/>
    <dgm:cxn modelId="{B92C7CC2-6CD3-48F5-A308-BC67D8F02C7C}" srcId="{0EF51F34-D38A-4762-A158-7A49F29A2BD3}" destId="{10279DD8-CCAD-4EF8-9910-08505638AEFD}" srcOrd="1" destOrd="0" parTransId="{95DBD84E-3304-4AE1-BED2-551862210AA5}" sibTransId="{6ACE9B48-8BC7-4021-B933-190CA543604E}"/>
    <dgm:cxn modelId="{84D24945-5B4B-44F6-B64F-DC88CD70FB6F}" type="presOf" srcId="{960B76FD-0C3A-4A53-98CC-349149EDC573}" destId="{288F7F74-700E-42F4-89C8-D4A65CD093AD}" srcOrd="0" destOrd="1" presId="urn:microsoft.com/office/officeart/2005/8/layout/vList2"/>
    <dgm:cxn modelId="{7156F181-9291-44E7-AF42-891CE2C5B357}" srcId="{733493EA-3111-475E-8F67-5A12F90C9365}" destId="{E7913994-5386-4292-9664-9BCE0244F775}" srcOrd="0" destOrd="0" parTransId="{1639D102-D348-4F82-8C94-FFCAE017F886}" sibTransId="{BCAEE67C-1F32-446A-A4ED-8110D6AA8C24}"/>
    <dgm:cxn modelId="{D5326A7B-FA2F-4882-9412-79B2959508FB}" srcId="{733493EA-3111-475E-8F67-5A12F90C9365}" destId="{EBD4622A-82A9-4903-A3D4-0389E6E582BE}" srcOrd="2" destOrd="0" parTransId="{E5BA135C-C600-4B8F-B017-6F12423D36F6}" sibTransId="{3935FEF5-9D3E-43CE-87F7-C62D385EEE32}"/>
    <dgm:cxn modelId="{931A8172-FBE0-4493-A729-62576B4DDBBC}" type="presParOf" srcId="{92A582BE-1923-4E93-941E-35B6E7A69195}" destId="{3CFABEC1-58EE-49DA-B5C0-EA088AC63123}" srcOrd="0" destOrd="0" presId="urn:microsoft.com/office/officeart/2005/8/layout/vList2"/>
    <dgm:cxn modelId="{AB4ECE3A-D4DF-4E5C-B457-E065DA51CA52}" type="presParOf" srcId="{92A582BE-1923-4E93-941E-35B6E7A69195}" destId="{288F7F74-700E-42F4-89C8-D4A65CD093AD}" srcOrd="1" destOrd="0" presId="urn:microsoft.com/office/officeart/2005/8/layout/vList2"/>
    <dgm:cxn modelId="{E74FF384-B540-4FB6-8BB9-BABC2B9AE77D}" type="presParOf" srcId="{92A582BE-1923-4E93-941E-35B6E7A69195}" destId="{51E51423-CCB9-4EA1-B6EE-00426073D672}" srcOrd="2" destOrd="0" presId="urn:microsoft.com/office/officeart/2005/8/layout/vList2"/>
    <dgm:cxn modelId="{DDDE2CBA-6639-4124-8101-D3F125FD6613}" type="presParOf" srcId="{92A582BE-1923-4E93-941E-35B6E7A69195}" destId="{D792D386-5EA6-490A-BE19-652EF9EA82A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EFE7AA-4C56-41A7-ACBC-09808329E8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33493EA-3111-475E-8F67-5A12F90C9365}">
      <dgm:prSet phldrT="[文字]"/>
      <dgm:spPr/>
      <dgm:t>
        <a:bodyPr/>
        <a:lstStyle/>
        <a:p>
          <a:r>
            <a:rPr lang="zh-TW" altLang="zh-CN" dirty="0" smtClean="0"/>
            <a:t>應用場景</a:t>
          </a:r>
          <a:endParaRPr lang="zh-TW" altLang="en-US" dirty="0"/>
        </a:p>
      </dgm:t>
    </dgm:pt>
    <dgm:pt modelId="{596BCB80-4C99-4A90-848A-89AF804B1166}" type="parTrans" cxnId="{9EE7DE05-4CBB-4C1A-869C-3DE9EF02A45C}">
      <dgm:prSet/>
      <dgm:spPr/>
      <dgm:t>
        <a:bodyPr/>
        <a:lstStyle/>
        <a:p>
          <a:endParaRPr lang="zh-TW" altLang="en-US"/>
        </a:p>
      </dgm:t>
    </dgm:pt>
    <dgm:pt modelId="{0506E9EE-A21A-46A6-B039-B710ABED0022}" type="sibTrans" cxnId="{9EE7DE05-4CBB-4C1A-869C-3DE9EF02A45C}">
      <dgm:prSet/>
      <dgm:spPr/>
      <dgm:t>
        <a:bodyPr/>
        <a:lstStyle/>
        <a:p>
          <a:endParaRPr lang="zh-TW" altLang="en-US"/>
        </a:p>
      </dgm:t>
    </dgm:pt>
    <dgm:pt modelId="{E7913994-5386-4292-9664-9BCE0244F775}">
      <dgm:prSet phldrT="[文字]" custT="1"/>
      <dgm:spPr/>
      <dgm:t>
        <a:bodyPr/>
        <a:lstStyle/>
        <a:p>
          <a:r>
            <a:rPr lang="en-US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redis</a:t>
          </a:r>
          <a:r>
            <a:rPr lang="zh-TW" altLang="zh-CN" sz="20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：數據量較小的更性能操作和運算上</a:t>
          </a:r>
          <a:endParaRPr lang="zh-TW" altLang="en-US" sz="2000" dirty="0">
            <a:solidFill>
              <a:srgbClr val="002060"/>
            </a:solidFill>
            <a:latin typeface="標楷體" pitchFamily="65" charset="-120"/>
            <a:ea typeface="標楷體" pitchFamily="65" charset="-120"/>
          </a:endParaRPr>
        </a:p>
      </dgm:t>
    </dgm:pt>
    <dgm:pt modelId="{1639D102-D348-4F82-8C94-FFCAE017F886}" type="parTrans" cxnId="{7156F181-9291-44E7-AF42-891CE2C5B357}">
      <dgm:prSet/>
      <dgm:spPr/>
      <dgm:t>
        <a:bodyPr/>
        <a:lstStyle/>
        <a:p>
          <a:endParaRPr lang="zh-TW" altLang="en-US"/>
        </a:p>
      </dgm:t>
    </dgm:pt>
    <dgm:pt modelId="{BCAEE67C-1F32-446A-A4ED-8110D6AA8C24}" type="sibTrans" cxnId="{7156F181-9291-44E7-AF42-891CE2C5B357}">
      <dgm:prSet/>
      <dgm:spPr/>
      <dgm:t>
        <a:bodyPr/>
        <a:lstStyle/>
        <a:p>
          <a:endParaRPr lang="zh-TW" altLang="en-US"/>
        </a:p>
      </dgm:t>
    </dgm:pt>
    <dgm:pt modelId="{DEEC18EB-A3A8-42E0-8A4C-F0DB4FB908D3}">
      <dgm:prSet custT="1"/>
      <dgm:spPr/>
      <dgm:t>
        <a:bodyPr/>
        <a:lstStyle/>
        <a:p>
          <a:r>
            <a:rPr lang="en-US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memcache</a:t>
          </a:r>
          <a:r>
            <a:rPr lang="zh-TW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：用於在動態系統中減少數據庫負載，提升性能</a:t>
          </a:r>
          <a:r>
            <a:rPr lang="en-US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;</a:t>
          </a:r>
          <a:r>
            <a:rPr lang="zh-TW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做緩存，提高性能（適合讀多寫少，對於數據量比較大，可以採用</a:t>
          </a:r>
          <a:r>
            <a:rPr lang="en-US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sharding</a:t>
          </a:r>
          <a:r>
            <a:rPr lang="zh-TW" altLang="zh-CN" sz="20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）</a:t>
          </a:r>
        </a:p>
      </dgm:t>
    </dgm:pt>
    <dgm:pt modelId="{6744B754-4A4A-46E2-AAD1-4C22EB489E45}" type="parTrans" cxnId="{D7F2D631-B9AF-43BD-9393-9C7EBAB376C2}">
      <dgm:prSet/>
      <dgm:spPr/>
      <dgm:t>
        <a:bodyPr/>
        <a:lstStyle/>
        <a:p>
          <a:endParaRPr lang="zh-TW" altLang="en-US"/>
        </a:p>
      </dgm:t>
    </dgm:pt>
    <dgm:pt modelId="{61622D39-5BE8-4C5E-8205-25AE2DC70022}" type="sibTrans" cxnId="{D7F2D631-B9AF-43BD-9393-9C7EBAB376C2}">
      <dgm:prSet/>
      <dgm:spPr/>
      <dgm:t>
        <a:bodyPr/>
        <a:lstStyle/>
        <a:p>
          <a:endParaRPr lang="zh-TW" altLang="en-US"/>
        </a:p>
      </dgm:t>
    </dgm:pt>
    <dgm:pt modelId="{92A582BE-1923-4E93-941E-35B6E7A69195}" type="pres">
      <dgm:prSet presAssocID="{4CEFE7AA-4C56-41A7-ACBC-09808329E8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ABEC1-58EE-49DA-B5C0-EA088AC63123}" type="pres">
      <dgm:prSet presAssocID="{733493EA-3111-475E-8F67-5A12F90C9365}" presName="parentText" presStyleLbl="node1" presStyleIdx="0" presStyleCnt="1" custScaleY="5189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8F7F74-700E-42F4-89C8-D4A65CD093AD}" type="pres">
      <dgm:prSet presAssocID="{733493EA-3111-475E-8F67-5A12F90C93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EE7DE05-4CBB-4C1A-869C-3DE9EF02A45C}" srcId="{4CEFE7AA-4C56-41A7-ACBC-09808329E895}" destId="{733493EA-3111-475E-8F67-5A12F90C9365}" srcOrd="0" destOrd="0" parTransId="{596BCB80-4C99-4A90-848A-89AF804B1166}" sibTransId="{0506E9EE-A21A-46A6-B039-B710ABED0022}"/>
    <dgm:cxn modelId="{D7F2D631-B9AF-43BD-9393-9C7EBAB376C2}" srcId="{733493EA-3111-475E-8F67-5A12F90C9365}" destId="{DEEC18EB-A3A8-42E0-8A4C-F0DB4FB908D3}" srcOrd="1" destOrd="0" parTransId="{6744B754-4A4A-46E2-AAD1-4C22EB489E45}" sibTransId="{61622D39-5BE8-4C5E-8205-25AE2DC70022}"/>
    <dgm:cxn modelId="{89042D6E-AF14-414D-8EC9-774E99264816}" type="presOf" srcId="{733493EA-3111-475E-8F67-5A12F90C9365}" destId="{3CFABEC1-58EE-49DA-B5C0-EA088AC63123}" srcOrd="0" destOrd="0" presId="urn:microsoft.com/office/officeart/2005/8/layout/vList2"/>
    <dgm:cxn modelId="{BA0C1281-830A-475D-A991-FB000283F4FD}" type="presOf" srcId="{4CEFE7AA-4C56-41A7-ACBC-09808329E895}" destId="{92A582BE-1923-4E93-941E-35B6E7A69195}" srcOrd="0" destOrd="0" presId="urn:microsoft.com/office/officeart/2005/8/layout/vList2"/>
    <dgm:cxn modelId="{A7150507-D119-41B6-AB8B-3DFF79F673B9}" type="presOf" srcId="{E7913994-5386-4292-9664-9BCE0244F775}" destId="{288F7F74-700E-42F4-89C8-D4A65CD093AD}" srcOrd="0" destOrd="0" presId="urn:microsoft.com/office/officeart/2005/8/layout/vList2"/>
    <dgm:cxn modelId="{A9FD0B69-829E-4404-923C-65E5C99DD69A}" type="presOf" srcId="{DEEC18EB-A3A8-42E0-8A4C-F0DB4FB908D3}" destId="{288F7F74-700E-42F4-89C8-D4A65CD093AD}" srcOrd="0" destOrd="1" presId="urn:microsoft.com/office/officeart/2005/8/layout/vList2"/>
    <dgm:cxn modelId="{7156F181-9291-44E7-AF42-891CE2C5B357}" srcId="{733493EA-3111-475E-8F67-5A12F90C9365}" destId="{E7913994-5386-4292-9664-9BCE0244F775}" srcOrd="0" destOrd="0" parTransId="{1639D102-D348-4F82-8C94-FFCAE017F886}" sibTransId="{BCAEE67C-1F32-446A-A4ED-8110D6AA8C24}"/>
    <dgm:cxn modelId="{25F65DFF-C258-4110-AFF2-4A6CBAC20AC1}" type="presParOf" srcId="{92A582BE-1923-4E93-941E-35B6E7A69195}" destId="{3CFABEC1-58EE-49DA-B5C0-EA088AC63123}" srcOrd="0" destOrd="0" presId="urn:microsoft.com/office/officeart/2005/8/layout/vList2"/>
    <dgm:cxn modelId="{FE2040C0-1B7E-4B4A-A3C8-B6C3E6D341EB}" type="presParOf" srcId="{92A582BE-1923-4E93-941E-35B6E7A69195}" destId="{288F7F74-700E-42F4-89C8-D4A65CD093A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B7CF5-999F-4A9B-AFEF-335CE5C7119B}">
      <dsp:nvSpPr>
        <dsp:cNvPr id="0" name=""/>
        <dsp:cNvSpPr/>
      </dsp:nvSpPr>
      <dsp:spPr>
        <a:xfrm>
          <a:off x="0" y="26001"/>
          <a:ext cx="6096000" cy="1245172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800" kern="1200" dirty="0" smtClean="0">
              <a:latin typeface="標楷體" pitchFamily="65" charset="-120"/>
              <a:ea typeface="標楷體" pitchFamily="65" charset="-120"/>
            </a:rPr>
            <a:t>儲存命令</a:t>
          </a:r>
          <a:endParaRPr lang="zh-TW" altLang="en-US" sz="4800" kern="1200" dirty="0">
            <a:latin typeface="標楷體" pitchFamily="65" charset="-120"/>
            <a:ea typeface="標楷體" pitchFamily="65" charset="-120"/>
          </a:endParaRPr>
        </a:p>
      </dsp:txBody>
      <dsp:txXfrm>
        <a:off x="60784" y="86785"/>
        <a:ext cx="5974432" cy="1123604"/>
      </dsp:txXfrm>
    </dsp:sp>
    <dsp:sp modelId="{389778B9-8A39-4485-B40E-8B2513AE5EAC}">
      <dsp:nvSpPr>
        <dsp:cNvPr id="0" name=""/>
        <dsp:cNvSpPr/>
      </dsp:nvSpPr>
      <dsp:spPr>
        <a:xfrm>
          <a:off x="0" y="1409413"/>
          <a:ext cx="6096000" cy="1245172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800" kern="1200" dirty="0" smtClean="0">
              <a:latin typeface="標楷體" pitchFamily="65" charset="-120"/>
              <a:ea typeface="標楷體" pitchFamily="65" charset="-120"/>
            </a:rPr>
            <a:t>查詢命令</a:t>
          </a:r>
          <a:endParaRPr lang="zh-TW" altLang="en-US" sz="4800" kern="1200" dirty="0">
            <a:latin typeface="標楷體" pitchFamily="65" charset="-120"/>
            <a:ea typeface="標楷體" pitchFamily="65" charset="-120"/>
          </a:endParaRPr>
        </a:p>
      </dsp:txBody>
      <dsp:txXfrm>
        <a:off x="60784" y="1470197"/>
        <a:ext cx="5974432" cy="1123604"/>
      </dsp:txXfrm>
    </dsp:sp>
    <dsp:sp modelId="{CFF492DF-E471-4D19-B2DD-05C8268C678E}">
      <dsp:nvSpPr>
        <dsp:cNvPr id="0" name=""/>
        <dsp:cNvSpPr/>
      </dsp:nvSpPr>
      <dsp:spPr>
        <a:xfrm>
          <a:off x="0" y="2792826"/>
          <a:ext cx="6096000" cy="1245172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800" kern="1200" dirty="0" smtClean="0">
              <a:latin typeface="標楷體" pitchFamily="65" charset="-120"/>
              <a:ea typeface="標楷體" pitchFamily="65" charset="-120"/>
            </a:rPr>
            <a:t>統計命令</a:t>
          </a:r>
          <a:endParaRPr lang="zh-TW" altLang="en-US" sz="4800" kern="1200" dirty="0">
            <a:latin typeface="標楷體" pitchFamily="65" charset="-120"/>
            <a:ea typeface="標楷體" pitchFamily="65" charset="-120"/>
          </a:endParaRPr>
        </a:p>
      </dsp:txBody>
      <dsp:txXfrm>
        <a:off x="60784" y="2853610"/>
        <a:ext cx="5974432" cy="1123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12EFF-89B3-4F92-8BCC-58A88E224DC4}">
      <dsp:nvSpPr>
        <dsp:cNvPr id="0" name=""/>
        <dsp:cNvSpPr/>
      </dsp:nvSpPr>
      <dsp:spPr>
        <a:xfrm>
          <a:off x="3399" y="0"/>
          <a:ext cx="3270176" cy="51283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i="0" kern="1200" dirty="0" smtClean="0">
              <a:latin typeface="標楷體" pitchFamily="65" charset="-120"/>
              <a:ea typeface="標楷體" pitchFamily="65" charset="-120"/>
            </a:rPr>
            <a:t>儲存指令 </a:t>
          </a:r>
          <a:endParaRPr lang="zh-TW" altLang="en-US" sz="2800" kern="1200" dirty="0">
            <a:latin typeface="標楷體" pitchFamily="65" charset="-120"/>
            <a:ea typeface="標楷體" pitchFamily="65" charset="-120"/>
          </a:endParaRPr>
        </a:p>
      </dsp:txBody>
      <dsp:txXfrm>
        <a:off x="3399" y="0"/>
        <a:ext cx="3270176" cy="1538503"/>
      </dsp:txXfrm>
    </dsp:sp>
    <dsp:sp modelId="{C460D2CB-8D94-47B9-A260-94A4C6B170A5}">
      <dsp:nvSpPr>
        <dsp:cNvPr id="0" name=""/>
        <dsp:cNvSpPr/>
      </dsp:nvSpPr>
      <dsp:spPr>
        <a:xfrm>
          <a:off x="330417" y="1538753"/>
          <a:ext cx="2616141" cy="4923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1" tooltip="Memcached set 命令"/>
            </a:rPr>
            <a:t>set </a:t>
          </a:r>
          <a:r>
            <a:rPr lang="zh-TW" altLang="en-US" sz="2400" b="1" i="0" kern="1200" dirty="0" smtClean="0">
              <a:latin typeface="標楷體" pitchFamily="65" charset="-120"/>
              <a:ea typeface="標楷體" pitchFamily="65" charset="-120"/>
            </a:rPr>
            <a:t>指令</a:t>
          </a:r>
          <a:endParaRPr lang="zh-TW" altLang="en-US" sz="2400" kern="1200" dirty="0">
            <a:latin typeface="標楷體" pitchFamily="65" charset="-120"/>
            <a:ea typeface="標楷體" pitchFamily="65" charset="-120"/>
          </a:endParaRPr>
        </a:p>
      </dsp:txBody>
      <dsp:txXfrm>
        <a:off x="344838" y="1553174"/>
        <a:ext cx="2587299" cy="463521"/>
      </dsp:txXfrm>
    </dsp:sp>
    <dsp:sp modelId="{44A7D190-064A-45C5-8470-5F91745C23AC}">
      <dsp:nvSpPr>
        <dsp:cNvPr id="0" name=""/>
        <dsp:cNvSpPr/>
      </dsp:nvSpPr>
      <dsp:spPr>
        <a:xfrm>
          <a:off x="330417" y="2106865"/>
          <a:ext cx="2616141" cy="4923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444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add </a:t>
          </a:r>
          <a:r>
            <a:rPr lang="zh-TW" alt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指令</a:t>
          </a:r>
          <a:endParaRPr lang="zh-TW" altLang="en-US" sz="2400" kern="1200" dirty="0">
            <a:latin typeface="標楷體" pitchFamily="65" charset="-120"/>
            <a:ea typeface="標楷體" pitchFamily="65" charset="-120"/>
          </a:endParaRPr>
        </a:p>
      </dsp:txBody>
      <dsp:txXfrm>
        <a:off x="344838" y="2121286"/>
        <a:ext cx="2587299" cy="463521"/>
      </dsp:txXfrm>
    </dsp:sp>
    <dsp:sp modelId="{51BCCADD-81F5-4BD8-991D-0FBC4BD266CF}">
      <dsp:nvSpPr>
        <dsp:cNvPr id="0" name=""/>
        <dsp:cNvSpPr/>
      </dsp:nvSpPr>
      <dsp:spPr>
        <a:xfrm>
          <a:off x="330417" y="2674977"/>
          <a:ext cx="2616141" cy="4923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8889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3" tooltip="Memcached replace 命令"/>
            </a:rPr>
            <a:t>replace </a:t>
          </a:r>
          <a:r>
            <a:rPr lang="zh-TW" alt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</a:t>
          </a:r>
          <a:r>
            <a:rPr lang="zh-TW" alt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3" tooltip="Memcached replace 命令"/>
            </a:rPr>
            <a:t>令</a:t>
          </a:r>
          <a:endParaRPr lang="zh-TW" altLang="en-US" sz="2400" kern="1200" dirty="0">
            <a:latin typeface="標楷體" pitchFamily="65" charset="-120"/>
            <a:ea typeface="標楷體" pitchFamily="65" charset="-120"/>
          </a:endParaRPr>
        </a:p>
      </dsp:txBody>
      <dsp:txXfrm>
        <a:off x="344838" y="2689398"/>
        <a:ext cx="2587299" cy="463521"/>
      </dsp:txXfrm>
    </dsp:sp>
    <dsp:sp modelId="{8A30173D-03D9-4876-9249-303AD140E0FE}">
      <dsp:nvSpPr>
        <dsp:cNvPr id="0" name=""/>
        <dsp:cNvSpPr/>
      </dsp:nvSpPr>
      <dsp:spPr>
        <a:xfrm>
          <a:off x="330417" y="3243089"/>
          <a:ext cx="2616141" cy="4923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4" tooltip="Memcached append 命令"/>
            </a:rPr>
            <a:t>append </a:t>
          </a:r>
          <a:r>
            <a:rPr lang="zh-TW" alt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</a:t>
          </a:r>
          <a:r>
            <a:rPr lang="zh-TW" alt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4" tooltip="Memcached append 命令"/>
            </a:rPr>
            <a:t>令</a:t>
          </a:r>
          <a:endParaRPr lang="zh-TW" altLang="en-US" sz="2400" kern="1200" dirty="0">
            <a:latin typeface="標楷體" pitchFamily="65" charset="-120"/>
            <a:ea typeface="標楷體" pitchFamily="65" charset="-120"/>
          </a:endParaRPr>
        </a:p>
      </dsp:txBody>
      <dsp:txXfrm>
        <a:off x="344838" y="3257510"/>
        <a:ext cx="2587299" cy="463521"/>
      </dsp:txXfrm>
    </dsp:sp>
    <dsp:sp modelId="{CD6923F3-8074-4BDF-9494-77DC987ED489}">
      <dsp:nvSpPr>
        <dsp:cNvPr id="0" name=""/>
        <dsp:cNvSpPr/>
      </dsp:nvSpPr>
      <dsp:spPr>
        <a:xfrm>
          <a:off x="330417" y="3811200"/>
          <a:ext cx="2616141" cy="4923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7778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5" tooltip="Memcached prepend 命令"/>
            </a:rPr>
            <a:t>prepend </a:t>
          </a:r>
          <a:r>
            <a:rPr lang="zh-TW" alt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</a:t>
          </a:r>
          <a:r>
            <a:rPr lang="zh-TW" alt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5" tooltip="Memcached prepend 命令"/>
            </a:rPr>
            <a:t>令</a:t>
          </a:r>
          <a:endParaRPr lang="zh-TW" altLang="en-US" sz="2400" kern="1200" dirty="0">
            <a:latin typeface="標楷體" pitchFamily="65" charset="-120"/>
            <a:ea typeface="標楷體" pitchFamily="65" charset="-120"/>
          </a:endParaRPr>
        </a:p>
      </dsp:txBody>
      <dsp:txXfrm>
        <a:off x="344838" y="3825621"/>
        <a:ext cx="2587299" cy="463521"/>
      </dsp:txXfrm>
    </dsp:sp>
    <dsp:sp modelId="{9571B6D5-923F-4D61-A527-45D54D382F2A}">
      <dsp:nvSpPr>
        <dsp:cNvPr id="0" name=""/>
        <dsp:cNvSpPr/>
      </dsp:nvSpPr>
      <dsp:spPr>
        <a:xfrm>
          <a:off x="330417" y="4379312"/>
          <a:ext cx="2616141" cy="4923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2222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6" tooltip="Memcached CAS 命令"/>
            </a:rPr>
            <a:t>CAS </a:t>
          </a:r>
          <a:r>
            <a:rPr lang="zh-TW" alt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</a:t>
          </a:r>
          <a:r>
            <a:rPr lang="zh-TW" alt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6" tooltip="Memcached CAS 命令"/>
            </a:rPr>
            <a:t>令</a:t>
          </a:r>
          <a:endParaRPr lang="zh-TW" altLang="en-US" sz="2400" kern="1200" dirty="0">
            <a:latin typeface="標楷體" pitchFamily="65" charset="-120"/>
            <a:ea typeface="標楷體" pitchFamily="65" charset="-120"/>
          </a:endParaRPr>
        </a:p>
      </dsp:txBody>
      <dsp:txXfrm>
        <a:off x="344838" y="4393733"/>
        <a:ext cx="2587299" cy="463521"/>
      </dsp:txXfrm>
    </dsp:sp>
    <dsp:sp modelId="{027AF41C-105E-4FC7-92B4-8558E225EFB9}">
      <dsp:nvSpPr>
        <dsp:cNvPr id="0" name=""/>
        <dsp:cNvSpPr/>
      </dsp:nvSpPr>
      <dsp:spPr>
        <a:xfrm>
          <a:off x="3518839" y="0"/>
          <a:ext cx="3270176" cy="51283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dirty="0" smtClean="0">
              <a:latin typeface="標楷體" pitchFamily="65" charset="-120"/>
              <a:ea typeface="標楷體" pitchFamily="65" charset="-120"/>
            </a:rPr>
            <a:t> </a:t>
          </a:r>
          <a:r>
            <a:rPr lang="zh-TW" altLang="en-US" sz="2800" b="1" i="0" kern="1200" dirty="0" smtClean="0">
              <a:latin typeface="標楷體" pitchFamily="65" charset="-120"/>
              <a:ea typeface="標楷體" pitchFamily="65" charset="-120"/>
            </a:rPr>
            <a:t>查詢指令</a:t>
          </a:r>
          <a:endParaRPr lang="zh-TW" altLang="en-US" sz="2800" kern="1200" dirty="0">
            <a:latin typeface="標楷體" pitchFamily="65" charset="-120"/>
            <a:ea typeface="標楷體" pitchFamily="65" charset="-120"/>
          </a:endParaRPr>
        </a:p>
      </dsp:txBody>
      <dsp:txXfrm>
        <a:off x="3518839" y="0"/>
        <a:ext cx="3270176" cy="1538503"/>
      </dsp:txXfrm>
    </dsp:sp>
    <dsp:sp modelId="{E52141CA-8CE7-47FA-AF0C-91C781A170CD}">
      <dsp:nvSpPr>
        <dsp:cNvPr id="0" name=""/>
        <dsp:cNvSpPr/>
      </dsp:nvSpPr>
      <dsp:spPr>
        <a:xfrm>
          <a:off x="3845857" y="1538628"/>
          <a:ext cx="2616141" cy="74709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7" tooltip="Memcached get 命令"/>
            </a:rPr>
            <a:t>get </a:t>
          </a:r>
          <a:r>
            <a:rPr lang="zh-TW" alt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</a:t>
          </a:r>
          <a:r>
            <a:rPr lang="zh-TW" altLang="en-US" sz="2400" b="1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7" tooltip="Memcached get 命令"/>
            </a:rPr>
            <a:t>令</a:t>
          </a:r>
          <a:endParaRPr lang="zh-TW" altLang="en-US" sz="2400" kern="1200" dirty="0">
            <a:latin typeface="標楷體" pitchFamily="65" charset="-120"/>
            <a:ea typeface="標楷體" pitchFamily="65" charset="-120"/>
          </a:endParaRPr>
        </a:p>
      </dsp:txBody>
      <dsp:txXfrm>
        <a:off x="3867739" y="1560510"/>
        <a:ext cx="2572377" cy="703326"/>
      </dsp:txXfrm>
    </dsp:sp>
    <dsp:sp modelId="{B5AFF519-DA78-4D1A-B229-F98ED7BA708F}">
      <dsp:nvSpPr>
        <dsp:cNvPr id="0" name=""/>
        <dsp:cNvSpPr/>
      </dsp:nvSpPr>
      <dsp:spPr>
        <a:xfrm>
          <a:off x="3845857" y="2400655"/>
          <a:ext cx="2616141" cy="74709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1111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8" tooltip="Memcached gets 命令"/>
            </a:rPr>
            <a:t>gets </a:t>
          </a:r>
          <a:r>
            <a:rPr lang="zh-TW" alt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</a:t>
          </a:r>
          <a:r>
            <a:rPr lang="zh-TW" alt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8" tooltip="Memcached gets 命令"/>
            </a:rPr>
            <a:t>令</a:t>
          </a:r>
          <a:endParaRPr lang="zh-TW" altLang="en-US" sz="2400" kern="1200" dirty="0">
            <a:latin typeface="標楷體" pitchFamily="65" charset="-120"/>
            <a:ea typeface="標楷體" pitchFamily="65" charset="-120"/>
          </a:endParaRPr>
        </a:p>
      </dsp:txBody>
      <dsp:txXfrm>
        <a:off x="3867739" y="2422537"/>
        <a:ext cx="2572377" cy="703326"/>
      </dsp:txXfrm>
    </dsp:sp>
    <dsp:sp modelId="{4E32504F-CBEB-4744-98A3-DE71315FF369}">
      <dsp:nvSpPr>
        <dsp:cNvPr id="0" name=""/>
        <dsp:cNvSpPr/>
      </dsp:nvSpPr>
      <dsp:spPr>
        <a:xfrm>
          <a:off x="3845857" y="3262683"/>
          <a:ext cx="2616141" cy="74709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5556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err="1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9" tooltip="Memcached incr 与 decr 命令"/>
            </a:rPr>
            <a:t>incr</a:t>
          </a:r>
          <a:r>
            <a:rPr 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9" tooltip="Memcached incr 与 decr 命令"/>
            </a:rPr>
            <a:t>/</a:t>
          </a:r>
          <a:r>
            <a:rPr lang="en-US" sz="2400" b="0" i="0" kern="1200" dirty="0" err="1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9" tooltip="Memcached incr 与 decr 命令"/>
            </a:rPr>
            <a:t>decr</a:t>
          </a:r>
          <a:r>
            <a:rPr 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9" tooltip="Memcached incr 与 decr 命令"/>
            </a:rPr>
            <a:t> </a:t>
          </a:r>
          <a:r>
            <a:rPr lang="zh-TW" alt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</a:t>
          </a:r>
          <a:r>
            <a:rPr lang="zh-TW" alt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9" tooltip="Memcached incr 与 decr 命令"/>
            </a:rPr>
            <a:t>令</a:t>
          </a:r>
          <a:endParaRPr lang="zh-TW" altLang="en-US" sz="2400" kern="1200" dirty="0">
            <a:latin typeface="標楷體" pitchFamily="65" charset="-120"/>
            <a:ea typeface="標楷體" pitchFamily="65" charset="-120"/>
          </a:endParaRPr>
        </a:p>
      </dsp:txBody>
      <dsp:txXfrm>
        <a:off x="3867739" y="3284565"/>
        <a:ext cx="2572377" cy="703326"/>
      </dsp:txXfrm>
    </dsp:sp>
    <dsp:sp modelId="{6CB4F954-68C5-44F5-B5BF-E19EA8A4CB66}">
      <dsp:nvSpPr>
        <dsp:cNvPr id="0" name=""/>
        <dsp:cNvSpPr/>
      </dsp:nvSpPr>
      <dsp:spPr>
        <a:xfrm>
          <a:off x="3845857" y="4124711"/>
          <a:ext cx="2616141" cy="74709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10" tooltip="Memcached delete 命令"/>
            </a:rPr>
            <a:t>delete </a:t>
          </a:r>
          <a:r>
            <a:rPr lang="zh-TW" alt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2" tooltip="Memcached add 命令"/>
            </a:rPr>
            <a:t>指</a:t>
          </a:r>
          <a:r>
            <a:rPr lang="zh-TW" altLang="en-US" sz="2400" b="0" i="0" kern="1200" dirty="0" smtClean="0">
              <a:latin typeface="標楷體" pitchFamily="65" charset="-120"/>
              <a:ea typeface="標楷體" pitchFamily="65" charset="-120"/>
              <a:hlinkClick xmlns:r="http://schemas.openxmlformats.org/officeDocument/2006/relationships" r:id="rId10" tooltip="Memcached delete 命令"/>
            </a:rPr>
            <a:t>令</a:t>
          </a:r>
          <a:endParaRPr lang="zh-TW" altLang="en-US" sz="2400" kern="1200" dirty="0">
            <a:latin typeface="標楷體" pitchFamily="65" charset="-120"/>
            <a:ea typeface="標楷體" pitchFamily="65" charset="-120"/>
          </a:endParaRPr>
        </a:p>
      </dsp:txBody>
      <dsp:txXfrm>
        <a:off x="3867739" y="4146593"/>
        <a:ext cx="2572377" cy="703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ABEC1-58EE-49DA-B5C0-EA088AC63123}">
      <dsp:nvSpPr>
        <dsp:cNvPr id="0" name=""/>
        <dsp:cNvSpPr/>
      </dsp:nvSpPr>
      <dsp:spPr>
        <a:xfrm>
          <a:off x="0" y="183444"/>
          <a:ext cx="6096000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/>
            <a:t>便利性</a:t>
          </a:r>
          <a:endParaRPr lang="zh-TW" altLang="en-US" sz="3200" kern="1200" dirty="0"/>
        </a:p>
      </dsp:txBody>
      <dsp:txXfrm>
        <a:off x="40523" y="223967"/>
        <a:ext cx="6014954" cy="749069"/>
      </dsp:txXfrm>
    </dsp:sp>
    <dsp:sp modelId="{288F7F74-700E-42F4-89C8-D4A65CD093AD}">
      <dsp:nvSpPr>
        <dsp:cNvPr id="0" name=""/>
        <dsp:cNvSpPr/>
      </dsp:nvSpPr>
      <dsp:spPr>
        <a:xfrm>
          <a:off x="0" y="1013559"/>
          <a:ext cx="6096000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Memcache</a:t>
          </a:r>
          <a:r>
            <a:rPr lang="zh-TW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數據結構單一</a:t>
          </a:r>
          <a:endParaRPr lang="zh-TW" altLang="en-US" sz="2000" kern="1200" dirty="0">
            <a:solidFill>
              <a:srgbClr val="002060"/>
            </a:solidFill>
            <a:latin typeface="標楷體" pitchFamily="65" charset="-120"/>
            <a:ea typeface="標楷體" pitchFamily="65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Redis</a:t>
          </a:r>
          <a:r>
            <a:rPr lang="zh-TW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豐富一些</a:t>
          </a:r>
          <a:endParaRPr lang="zh-TW" altLang="en-US" sz="2000" kern="1200" dirty="0">
            <a:solidFill>
              <a:srgbClr val="002060"/>
            </a:solidFill>
            <a:latin typeface="標楷體" pitchFamily="65" charset="-120"/>
            <a:ea typeface="標楷體" pitchFamily="65" charset="-120"/>
          </a:endParaRPr>
        </a:p>
      </dsp:txBody>
      <dsp:txXfrm>
        <a:off x="0" y="1013559"/>
        <a:ext cx="6096000" cy="712080"/>
      </dsp:txXfrm>
    </dsp:sp>
    <dsp:sp modelId="{51E51423-CCB9-4EA1-B6EE-00426073D672}">
      <dsp:nvSpPr>
        <dsp:cNvPr id="0" name=""/>
        <dsp:cNvSpPr/>
      </dsp:nvSpPr>
      <dsp:spPr>
        <a:xfrm>
          <a:off x="0" y="1725639"/>
          <a:ext cx="6096000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/>
            <a:t>內存空間的大小和數據量的大小</a:t>
          </a:r>
          <a:endParaRPr lang="zh-TW" altLang="en-US" sz="3200" kern="1200" dirty="0"/>
        </a:p>
      </dsp:txBody>
      <dsp:txXfrm>
        <a:off x="40523" y="1766162"/>
        <a:ext cx="6014954" cy="749069"/>
      </dsp:txXfrm>
    </dsp:sp>
    <dsp:sp modelId="{D792D386-5EA6-490A-BE19-652EF9EA82A1}">
      <dsp:nvSpPr>
        <dsp:cNvPr id="0" name=""/>
        <dsp:cNvSpPr/>
      </dsp:nvSpPr>
      <dsp:spPr>
        <a:xfrm>
          <a:off x="0" y="2555755"/>
          <a:ext cx="6096000" cy="132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redis</a:t>
          </a:r>
          <a:r>
            <a:rPr lang="zh-TW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在</a:t>
          </a:r>
          <a:r>
            <a:rPr lang="en-US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2.0</a:t>
          </a:r>
          <a:r>
            <a:rPr lang="zh-TW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版本後增加了自己的</a:t>
          </a:r>
          <a:r>
            <a:rPr lang="en-US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VM</a:t>
          </a:r>
          <a:r>
            <a:rPr lang="zh-TW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特性，突破物理內存的限制；可以對</a:t>
          </a:r>
          <a:r>
            <a:rPr lang="en-US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key value</a:t>
          </a:r>
          <a:r>
            <a:rPr lang="zh-TW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設置過期時間（類似</a:t>
          </a:r>
          <a:r>
            <a:rPr lang="en-US" altLang="en-US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memcache</a:t>
          </a:r>
          <a:r>
            <a:rPr lang="zh-TW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）</a:t>
          </a:r>
          <a:endParaRPr lang="zh-TW" altLang="en-US" sz="2000" kern="1200" dirty="0">
            <a:solidFill>
              <a:srgbClr val="002060"/>
            </a:solidFill>
            <a:latin typeface="標楷體" pitchFamily="65" charset="-120"/>
            <a:ea typeface="標楷體" pitchFamily="65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memcache</a:t>
          </a:r>
          <a:r>
            <a:rPr lang="zh-TW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可以修改最大可用內存</a:t>
          </a:r>
          <a:r>
            <a:rPr lang="en-US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,</a:t>
          </a:r>
          <a:r>
            <a:rPr lang="zh-TW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採用</a:t>
          </a:r>
          <a:r>
            <a:rPr lang="en-US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LRU</a:t>
          </a:r>
          <a:r>
            <a:rPr lang="zh-TW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算法</a:t>
          </a:r>
          <a:endParaRPr lang="zh-TW" altLang="en-US" sz="2000" kern="1200" dirty="0">
            <a:solidFill>
              <a:srgbClr val="002060"/>
            </a:solidFill>
            <a:latin typeface="標楷體" pitchFamily="65" charset="-120"/>
            <a:ea typeface="標楷體" pitchFamily="65" charset="-120"/>
          </a:endParaRPr>
        </a:p>
      </dsp:txBody>
      <dsp:txXfrm>
        <a:off x="0" y="2555755"/>
        <a:ext cx="6096000" cy="1324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ABEC1-58EE-49DA-B5C0-EA088AC63123}">
      <dsp:nvSpPr>
        <dsp:cNvPr id="0" name=""/>
        <dsp:cNvSpPr/>
      </dsp:nvSpPr>
      <dsp:spPr>
        <a:xfrm>
          <a:off x="0" y="1284"/>
          <a:ext cx="6096000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0" i="0" kern="1200" dirty="0" smtClean="0"/>
            <a:t>可靠性（持久化）</a:t>
          </a:r>
          <a:endParaRPr lang="zh-TW" altLang="en-US" sz="3200" kern="1200" dirty="0"/>
        </a:p>
      </dsp:txBody>
      <dsp:txXfrm>
        <a:off x="40523" y="41807"/>
        <a:ext cx="6014954" cy="749069"/>
      </dsp:txXfrm>
    </dsp:sp>
    <dsp:sp modelId="{288F7F74-700E-42F4-89C8-D4A65CD093AD}">
      <dsp:nvSpPr>
        <dsp:cNvPr id="0" name=""/>
        <dsp:cNvSpPr/>
      </dsp:nvSpPr>
      <dsp:spPr>
        <a:xfrm>
          <a:off x="0" y="831399"/>
          <a:ext cx="6096000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zh-CN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對於數據持久化和數據恢復，</a:t>
          </a:r>
          <a:endParaRPr lang="zh-TW" altLang="en-US" sz="2000" kern="1200" dirty="0">
            <a:solidFill>
              <a:srgbClr val="002060"/>
            </a:solidFill>
            <a:latin typeface="標楷體" pitchFamily="65" charset="-120"/>
            <a:ea typeface="標楷體" pitchFamily="65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redis</a:t>
          </a:r>
          <a:r>
            <a:rPr lang="zh-TW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支持（快照、</a:t>
          </a:r>
          <a:r>
            <a:rPr lang="en-US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AOF</a:t>
          </a:r>
          <a:r>
            <a:rPr lang="zh-TW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）：依賴快照進行持久化，</a:t>
          </a:r>
          <a:r>
            <a:rPr lang="en-US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aof</a:t>
          </a:r>
          <a:r>
            <a:rPr lang="zh-TW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增強了可靠性的同時，對性能有所影響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memcache</a:t>
          </a:r>
          <a:r>
            <a:rPr lang="zh-TW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不支持，通常用在做緩存</a:t>
          </a:r>
          <a:r>
            <a:rPr lang="en-US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,</a:t>
          </a:r>
          <a:r>
            <a:rPr lang="zh-TW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提升性能；</a:t>
          </a:r>
        </a:p>
      </dsp:txBody>
      <dsp:txXfrm>
        <a:off x="0" y="831399"/>
        <a:ext cx="6096000" cy="1391040"/>
      </dsp:txXfrm>
    </dsp:sp>
    <dsp:sp modelId="{51E51423-CCB9-4EA1-B6EE-00426073D672}">
      <dsp:nvSpPr>
        <dsp:cNvPr id="0" name=""/>
        <dsp:cNvSpPr/>
      </dsp:nvSpPr>
      <dsp:spPr>
        <a:xfrm>
          <a:off x="0" y="2222440"/>
          <a:ext cx="6096000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0" i="0" kern="1200" dirty="0" smtClean="0"/>
            <a:t>數據一致性（事務支持）</a:t>
          </a:r>
          <a:endParaRPr lang="zh-TW" altLang="en-US" sz="3200" b="0" i="0" kern="1200" dirty="0"/>
        </a:p>
      </dsp:txBody>
      <dsp:txXfrm>
        <a:off x="40523" y="2262963"/>
        <a:ext cx="6014954" cy="749069"/>
      </dsp:txXfrm>
    </dsp:sp>
    <dsp:sp modelId="{D792D386-5EA6-490A-BE19-652EF9EA82A1}">
      <dsp:nvSpPr>
        <dsp:cNvPr id="0" name=""/>
        <dsp:cNvSpPr/>
      </dsp:nvSpPr>
      <dsp:spPr>
        <a:xfrm>
          <a:off x="0" y="3052555"/>
          <a:ext cx="6096000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Memcache</a:t>
          </a:r>
          <a:r>
            <a:rPr lang="en-US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 </a:t>
          </a:r>
          <a:r>
            <a:rPr lang="zh-TW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在並發場景下，用</a:t>
          </a:r>
          <a:r>
            <a:rPr lang="en-US" altLang="en-US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cas</a:t>
          </a:r>
          <a:r>
            <a:rPr lang="zh-TW" altLang="en-US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保證一致性</a:t>
          </a:r>
          <a:endParaRPr lang="zh-TW" altLang="en-US" sz="2000" kern="1200" dirty="0">
            <a:solidFill>
              <a:srgbClr val="002060"/>
            </a:solidFill>
            <a:latin typeface="標楷體" pitchFamily="65" charset="-120"/>
            <a:ea typeface="標楷體" pitchFamily="65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redis</a:t>
          </a:r>
          <a:r>
            <a:rPr lang="zh-TW" altLang="en-US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事務支持比較弱，只能保證事務中的每個操作連續執行</a:t>
          </a:r>
        </a:p>
      </dsp:txBody>
      <dsp:txXfrm>
        <a:off x="0" y="3052555"/>
        <a:ext cx="6096000" cy="1010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ABEC1-58EE-49DA-B5C0-EA088AC63123}">
      <dsp:nvSpPr>
        <dsp:cNvPr id="0" name=""/>
        <dsp:cNvSpPr/>
      </dsp:nvSpPr>
      <dsp:spPr>
        <a:xfrm>
          <a:off x="0" y="951882"/>
          <a:ext cx="6096000" cy="835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CN" sz="3200" kern="1200" dirty="0" smtClean="0"/>
            <a:t>應用場景</a:t>
          </a:r>
          <a:endParaRPr lang="zh-TW" altLang="en-US" sz="3200" kern="1200" dirty="0"/>
        </a:p>
      </dsp:txBody>
      <dsp:txXfrm>
        <a:off x="40783" y="992665"/>
        <a:ext cx="6014434" cy="753869"/>
      </dsp:txXfrm>
    </dsp:sp>
    <dsp:sp modelId="{288F7F74-700E-42F4-89C8-D4A65CD093AD}">
      <dsp:nvSpPr>
        <dsp:cNvPr id="0" name=""/>
        <dsp:cNvSpPr/>
      </dsp:nvSpPr>
      <dsp:spPr>
        <a:xfrm>
          <a:off x="0" y="1787317"/>
          <a:ext cx="6096000" cy="132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redis</a:t>
          </a:r>
          <a:r>
            <a:rPr lang="zh-TW" altLang="zh-CN" sz="2000" kern="1200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：數據量較小的更性能操作和運算上</a:t>
          </a:r>
          <a:endParaRPr lang="zh-TW" altLang="en-US" sz="2000" kern="1200" dirty="0">
            <a:solidFill>
              <a:srgbClr val="002060"/>
            </a:solidFill>
            <a:latin typeface="標楷體" pitchFamily="65" charset="-120"/>
            <a:ea typeface="標楷體" pitchFamily="65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memcache</a:t>
          </a:r>
          <a:r>
            <a:rPr lang="zh-TW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：用於在動態系統中減少數據庫負載，提升性能</a:t>
          </a:r>
          <a:r>
            <a:rPr lang="en-US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;</a:t>
          </a:r>
          <a:r>
            <a:rPr lang="zh-TW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做緩存，提高性能（適合讀多寫少，對於數據量比較大，可以採用</a:t>
          </a:r>
          <a:r>
            <a:rPr lang="en-US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sharding</a:t>
          </a:r>
          <a:r>
            <a:rPr lang="zh-TW" altLang="zh-CN" sz="2000" kern="1200" dirty="0" err="1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rPr>
            <a:t>）</a:t>
          </a:r>
        </a:p>
      </dsp:txBody>
      <dsp:txXfrm>
        <a:off x="0" y="1787317"/>
        <a:ext cx="6096000" cy="132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33411-556E-47ED-BDEB-D7F684D702EA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0030A-7D82-4D8F-9538-2D6FC73A1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5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30A-7D82-4D8F-9538-2D6FC73A1FC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Key </a:t>
            </a:r>
            <a:r>
              <a:rPr lang="zh-TW" altLang="en-US" sz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的長度被限制在 </a:t>
            </a:r>
            <a:r>
              <a:rPr lang="en-US" altLang="zh-TW" sz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250 characters</a:t>
            </a:r>
            <a:r>
              <a:rPr lang="zh-TW" altLang="en-US" sz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，儲存的資料不能超過 </a:t>
            </a:r>
            <a:r>
              <a:rPr lang="en-US" altLang="zh-TW" sz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 megabyte</a:t>
            </a:r>
            <a:r>
              <a:rPr lang="zh-TW" altLang="en-US" sz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1200" dirty="0" smtClean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30A-7D82-4D8F-9538-2D6FC73A1FC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30A-7D82-4D8F-9538-2D6FC73A1FC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30A-7D82-4D8F-9538-2D6FC73A1FC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30A-7D82-4D8F-9538-2D6FC73A1FC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030A-7D82-4D8F-9538-2D6FC73A1FC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gk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5B0C-2AEB-4B99-8368-C703907F089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FC3-894C-4A42-9CFE-6D893743F7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5B0C-2AEB-4B99-8368-C703907F089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FC3-894C-4A42-9CFE-6D893743F7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5B0C-2AEB-4B99-8368-C703907F089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FC3-894C-4A42-9CFE-6D893743F7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5B0C-2AEB-4B99-8368-C703907F089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FC3-894C-4A42-9CFE-6D893743F7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gk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428596" y="1071546"/>
            <a:ext cx="3286148" cy="2500330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28566" y="3786190"/>
            <a:ext cx="3286148" cy="2500330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gk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gk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42938" y="1071563"/>
            <a:ext cx="1785950" cy="1214446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642910" y="2428868"/>
            <a:ext cx="1785950" cy="1214446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42910" y="3786190"/>
            <a:ext cx="1785950" cy="1214446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42910" y="5143512"/>
            <a:ext cx="1785950" cy="1214446"/>
          </a:xfr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gk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广告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1692"/>
            <a:ext cx="9144000" cy="70225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5B0C-2AEB-4B99-8368-C703907F089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FC3-894C-4A42-9CFE-6D893743F7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5B0C-2AEB-4B99-8368-C703907F089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FC3-894C-4A42-9CFE-6D893743F7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5B0C-2AEB-4B99-8368-C703907F089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5FC3-894C-4A42-9CFE-6D893743F7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95B0C-2AEB-4B99-8368-C703907F089D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35FC3-894C-4A42-9CFE-6D893743F7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147490"/>
            <a:ext cx="8281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ln w="12700" cmpd="sng">
                  <a:solidFill>
                    <a:srgbClr val="FFFFFF"/>
                  </a:solidFill>
                  <a:prstDash val="solid"/>
                </a:ln>
                <a:gradFill>
                  <a:gsLst>
                    <a:gs pos="0">
                      <a:srgbClr val="651D1D"/>
                    </a:gs>
                    <a:gs pos="62000">
                      <a:srgbClr val="C94F4F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en-US" altLang="zh-TW" dirty="0" err="1" smtClean="0">
                <a:solidFill>
                  <a:schemeClr val="tx2"/>
                </a:solidFill>
              </a:rPr>
              <a:t>Memcached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TW" dirty="0">
                <a:solidFill>
                  <a:schemeClr val="tx2"/>
                </a:solidFill>
              </a:rPr>
              <a:t>Installation </a:t>
            </a:r>
            <a:endParaRPr lang="en-US" altLang="zh-TW" dirty="0" smtClean="0">
              <a:solidFill>
                <a:schemeClr val="tx2"/>
              </a:solidFill>
            </a:endParaRPr>
          </a:p>
          <a:p>
            <a:r>
              <a:rPr lang="en-US" altLang="zh-TW" dirty="0" smtClean="0">
                <a:solidFill>
                  <a:schemeClr val="tx2"/>
                </a:solidFill>
              </a:rPr>
              <a:t>and Use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4293096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Adam_Nian</a:t>
            </a:r>
            <a:endParaRPr lang="zh-CN" altLang="en-US" sz="3600" dirty="0">
              <a:ln w="12700" cmpd="sng">
                <a:solidFill>
                  <a:srgbClr val="FFFFFF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6947" y="6206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步驟三</a:t>
            </a:r>
            <a:r>
              <a:rPr lang="en-US" altLang="zh-TW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 </a:t>
            </a:r>
            <a:br>
              <a:rPr lang="en-US" altLang="zh-TW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$ </a:t>
            </a:r>
            <a:r>
              <a:rPr lang="en-US" altLang="zh-TW" dirty="0" err="1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 apt-get install php5-memcached</a:t>
            </a:r>
          </a:p>
          <a:p>
            <a:pPr algn="ctr"/>
            <a:r>
              <a:rPr lang="en-US" altLang="zh-TW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 </a:t>
            </a:r>
            <a:endParaRPr lang="en-US" altLang="zh-TW" dirty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38050"/>
            <a:ext cx="8128770" cy="387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87824" y="22095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測試程式</a:t>
            </a:r>
            <a:endParaRPr lang="zh-TW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836712"/>
            <a:ext cx="6956453" cy="3096344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84" y="3414710"/>
            <a:ext cx="228632" cy="2857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940426" y="408010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測試成功</a:t>
            </a: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4797017"/>
            <a:ext cx="767822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9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2483768" y="2132855"/>
            <a:ext cx="685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50" endPos="85000" dist="60007" dir="5400000" sy="-100000" algn="bl" rotWithShape="0"/>
                </a:effectLst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50" endPos="85000" dist="60007" dir="5400000" sy="-100000" algn="bl" rotWithShape="0"/>
                </a:effectLst>
                <a:latin typeface="Arial Black" pitchFamily="34" charset="0"/>
              </a:rPr>
              <a:t>使用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50" endPos="85000" dist="60007" dir="5400000" sy="-100000" algn="bl" rotWithShape="0"/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6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186016728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537455"/>
            <a:ext cx="685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常用指令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50800" algn="tl" rotWithShape="0">
                  <a:srgbClr val="000000"/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564626790"/>
              </p:ext>
            </p:extLst>
          </p:nvPr>
        </p:nvGraphicFramePr>
        <p:xfrm>
          <a:off x="827584" y="1397000"/>
          <a:ext cx="6792416" cy="512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96952"/>
            <a:ext cx="8330200" cy="370780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7547094" flipH="1">
            <a:off x="1774903" y="3202582"/>
            <a:ext cx="1336099" cy="267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62900" y="4018640"/>
            <a:ext cx="3525728" cy="63449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05822" y="1240009"/>
            <a:ext cx="6192688" cy="1207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62900" y="1612971"/>
            <a:ext cx="5878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創建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Memcached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對象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&amp;&amp;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連接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Memcache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伺服器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13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96952"/>
            <a:ext cx="8330200" cy="370780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7547094" flipH="1">
            <a:off x="1319004" y="3507482"/>
            <a:ext cx="1985186" cy="251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1600" y="4598826"/>
            <a:ext cx="2592288" cy="70238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55576" y="980728"/>
            <a:ext cx="6192688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02422" y="1111096"/>
            <a:ext cx="51860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s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et 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指令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:</a:t>
            </a: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命令用於將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value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存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儲在指定的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key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中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。</a:t>
            </a: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如果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set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的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key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已經存在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則更新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該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key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所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對應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原來的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數據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07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96952"/>
            <a:ext cx="8330200" cy="370780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7547094" flipH="1">
            <a:off x="1238463" y="3761469"/>
            <a:ext cx="2457006" cy="19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1600" y="5301530"/>
            <a:ext cx="2592288" cy="93578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971600" y="980728"/>
            <a:ext cx="5976664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87624" y="1123051"/>
            <a:ext cx="4493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get 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命令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:</a:t>
            </a: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獲取存儲在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key 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中的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value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。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如果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key 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</a:rPr>
              <a:t>不存在，則返回空</a:t>
            </a:r>
            <a:r>
              <a:rPr lang="zh-TW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36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2483768" y="2132855"/>
            <a:ext cx="685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50" endPos="85000" dist="60007" dir="5400000" sy="-100000" algn="bl" rotWithShape="0"/>
                </a:effectLst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50" endPos="85000" dist="60007" dir="5400000" sy="-100000" algn="bl" rotWithShape="0"/>
                </a:effectLst>
                <a:latin typeface="標楷體" pitchFamily="65" charset="-120"/>
                <a:ea typeface="標楷體" pitchFamily="65" charset="-120"/>
              </a:rPr>
              <a:t>比較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50" endPos="85000" dist="60007" dir="5400000" sy="-100000" algn="bl" rotWithShape="0"/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292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7744" y="841066"/>
            <a:ext cx="417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Memcache</a:t>
            </a:r>
            <a:r>
              <a:rPr lang="zh-TW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vs</a:t>
            </a:r>
            <a:r>
              <a:rPr lang="en-US" altLang="zh-TW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Redis</a:t>
            </a:r>
            <a:endParaRPr lang="en-US" altLang="zh-TW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19899592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060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43608" y="69269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目錄</a:t>
            </a:r>
            <a:endParaRPr lang="zh-TW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28786" y="1916832"/>
            <a:ext cx="15247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簡介</a:t>
            </a:r>
            <a:endParaRPr lang="en-US" altLang="zh-TW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安裝</a:t>
            </a:r>
            <a:endParaRPr lang="en-US" altLang="zh-TW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使用</a:t>
            </a:r>
            <a:endParaRPr lang="en-US" altLang="zh-TW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比較</a:t>
            </a:r>
            <a:endParaRPr lang="zh-TW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275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7744" y="841066"/>
            <a:ext cx="417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Memcache</a:t>
            </a:r>
            <a:r>
              <a:rPr lang="zh-TW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vs</a:t>
            </a:r>
            <a:r>
              <a:rPr lang="en-US" altLang="zh-TW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Redis</a:t>
            </a:r>
            <a:endParaRPr lang="en-US" altLang="zh-TW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00822903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060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7744" y="841066"/>
            <a:ext cx="417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Memcache</a:t>
            </a:r>
            <a:r>
              <a:rPr lang="zh-TW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vs</a:t>
            </a:r>
            <a:r>
              <a:rPr lang="en-US" altLang="zh-TW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Redis</a:t>
            </a:r>
            <a:endParaRPr lang="en-US" altLang="zh-TW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050773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060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2924944"/>
            <a:ext cx="55721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500" dirty="0" smtClean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Q</a:t>
            </a:r>
            <a:r>
              <a:rPr lang="zh-TW" altLang="en-US" sz="6500" dirty="0" smtClean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zh-TW" sz="6500" dirty="0" smtClean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&amp;</a:t>
            </a:r>
            <a:r>
              <a:rPr lang="zh-TW" altLang="en-US" sz="6500" dirty="0" smtClean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zh-TW" sz="6500" dirty="0" smtClean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A</a:t>
            </a:r>
            <a:endParaRPr lang="zh-CN" altLang="en-US" sz="6500" dirty="0">
              <a:ln w="12700" cmpd="sng">
                <a:solidFill>
                  <a:srgbClr val="FFFFFF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2924944"/>
            <a:ext cx="55721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0" dirty="0" smtClean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Thanks</a:t>
            </a:r>
            <a:endParaRPr lang="zh-CN" altLang="en-US" sz="6500" dirty="0">
              <a:ln w="12700" cmpd="sng">
                <a:solidFill>
                  <a:srgbClr val="FFFFFF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9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3059832" y="2348880"/>
            <a:ext cx="685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50" endPos="85000" dist="60007" dir="5400000" sy="-100000" algn="bl" rotWithShape="0"/>
                </a:effectLst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50" endPos="85000" dist="60007" dir="5400000" sy="-100000" algn="bl" rotWithShape="0"/>
                </a:effectLst>
                <a:latin typeface="Arial Black" pitchFamily="34" charset="0"/>
              </a:rPr>
              <a:t>簡介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50" endPos="85000" dist="60007" dir="5400000" sy="-100000" algn="bl" rotWithShape="0"/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77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2094113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50" endPos="85000" dist="60007" dir="5400000" sy="-100000" algn="bl" rotWithShape="0"/>
                </a:effectLst>
                <a:latin typeface="標楷體" pitchFamily="65" charset="-120"/>
                <a:ea typeface="標楷體" pitchFamily="65" charset="-120"/>
              </a:rPr>
              <a:t>M</a:t>
            </a:r>
            <a:r>
              <a:rPr lang="en-US" altLang="zh-CN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50" endPos="85000" dist="60007" dir="5400000" sy="-100000" algn="bl" rotWithShape="0"/>
                </a:effectLst>
                <a:latin typeface="標楷體" pitchFamily="65" charset="-120"/>
                <a:ea typeface="標楷體" pitchFamily="65" charset="-120"/>
              </a:rPr>
              <a:t>emcached</a:t>
            </a:r>
            <a:r>
              <a:rPr lang="en-US" altLang="zh-TW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50" endPos="85000" dist="60007" dir="5400000" sy="-100000" algn="bl" rotWithShape="0"/>
                </a:effectLst>
                <a:latin typeface="標楷體" pitchFamily="65" charset="-120"/>
                <a:ea typeface="標楷體" pitchFamily="65" charset="-120"/>
              </a:rPr>
              <a:t>?</a:t>
            </a:r>
            <a:endParaRPr lang="zh-TW" altLang="en-US" sz="6000" dirty="0"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50" endPos="85000" dist="60007" dir="5400000" sy="-100000" algn="bl" rotWithShape="0"/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93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331640" y="2071678"/>
            <a:ext cx="4643464" cy="28575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memcached</a:t>
            </a:r>
            <a:r>
              <a:rPr lang="en-US" altLang="zh-CN" sz="2400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 </a:t>
            </a:r>
            <a:r>
              <a:rPr lang="zh-TW" altLang="en-US" sz="2400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是</a:t>
            </a:r>
            <a:r>
              <a:rPr lang="zh-TW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一套分散式</a:t>
            </a:r>
            <a:r>
              <a:rPr lang="zh-TW" altLang="en-US" sz="2400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記憶體快取系統</a:t>
            </a:r>
            <a:r>
              <a:rPr lang="zh-CN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本</a:t>
            </a:r>
            <a:r>
              <a:rPr lang="zh-TW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質</a:t>
            </a:r>
            <a:r>
              <a:rPr lang="zh-CN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上</a:t>
            </a:r>
            <a:r>
              <a:rPr lang="zh-CN" altLang="en-US" sz="2400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它是通用</a:t>
            </a:r>
            <a:r>
              <a:rPr lang="zh-CN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其</a:t>
            </a:r>
            <a:r>
              <a:rPr lang="zh-CN" altLang="en-US" sz="2400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目的</a:t>
            </a:r>
            <a:r>
              <a:rPr lang="zh-CN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是</a:t>
            </a:r>
            <a:r>
              <a:rPr lang="zh-TW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為</a:t>
            </a:r>
            <a:r>
              <a:rPr lang="zh-CN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了加速</a:t>
            </a:r>
            <a:r>
              <a:rPr lang="zh-TW" altLang="en-US" sz="2400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動態</a:t>
            </a:r>
            <a:r>
              <a:rPr lang="zh-CN" altLang="en-US" sz="2400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 </a:t>
            </a:r>
            <a:r>
              <a:rPr lang="en-US" altLang="zh-CN" sz="2400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web </a:t>
            </a:r>
            <a:r>
              <a:rPr lang="zh-TW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應</a:t>
            </a:r>
            <a:r>
              <a:rPr lang="zh-CN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用</a:t>
            </a:r>
            <a:r>
              <a:rPr lang="zh-CN" altLang="en-US" sz="2400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程序，</a:t>
            </a:r>
            <a:r>
              <a:rPr lang="zh-CN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减</a:t>
            </a:r>
            <a:r>
              <a:rPr lang="zh-TW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輕數據庫訪問壓</a:t>
            </a:r>
            <a:r>
              <a:rPr lang="zh-CN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力而</a:t>
            </a:r>
            <a:r>
              <a:rPr lang="zh-TW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設計</a:t>
            </a:r>
            <a:r>
              <a:rPr lang="zh-CN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24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dirty="0" smtClean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8516" y="1556792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memcached</a:t>
            </a:r>
            <a:endParaRPr lang="zh-TW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2699792" y="1732299"/>
            <a:ext cx="685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50" endPos="85000" dist="60007" dir="5400000" sy="-100000" algn="bl" rotWithShape="0"/>
                </a:effectLst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50" endPos="85000" dist="60007" dir="5400000" sy="-100000" algn="bl" rotWithShape="0"/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50" endPos="85000" dist="60007" dir="5400000" sy="-100000" algn="bl" rotWithShape="0"/>
                </a:effectLst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50" endPos="85000" dist="60007" dir="5400000" sy="-100000" algn="bl" rotWithShape="0"/>
                </a:effectLst>
                <a:latin typeface="Arial Black" pitchFamily="34" charset="0"/>
              </a:rPr>
              <a:t> 安裝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50" endPos="85000" dist="60007" dir="5400000" sy="-100000" algn="bl" rotWithShape="0"/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81471" y="1628800"/>
            <a:ext cx="54543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步驟一</a:t>
            </a:r>
            <a:endParaRPr lang="en-US" altLang="zh-TW" sz="2000" dirty="0" smtClean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$</a:t>
            </a:r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apt-get </a:t>
            </a:r>
            <a: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update</a:t>
            </a:r>
          </a:p>
          <a:p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步驟二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 </a:t>
            </a:r>
            <a:b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$</a:t>
            </a:r>
            <a:r>
              <a:rPr lang="zh-TW" altLang="en-US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000" dirty="0" err="1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apt-get install </a:t>
            </a:r>
            <a:r>
              <a:rPr lang="en-US" altLang="zh-TW" sz="2000" dirty="0" err="1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memcached</a:t>
            </a:r>
            <a:endParaRPr lang="en-US" altLang="zh-TW" sz="2000" dirty="0" smtClean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步驟三</a:t>
            </a:r>
            <a: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 </a:t>
            </a:r>
            <a:b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$ </a:t>
            </a:r>
            <a:r>
              <a:rPr lang="en-US" altLang="zh-TW" sz="2000" dirty="0" err="1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 apt-get install </a:t>
            </a:r>
            <a: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php5-memcached</a:t>
            </a:r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步驟四</a:t>
            </a:r>
            <a: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 </a:t>
            </a:r>
            <a:b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$ </a:t>
            </a:r>
            <a:r>
              <a:rPr lang="en-US" altLang="zh-TW" sz="2000" dirty="0" err="1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 /</a:t>
            </a:r>
            <a:r>
              <a:rPr lang="en-US" altLang="zh-TW" sz="2000" dirty="0" err="1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etc</a:t>
            </a:r>
            <a: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sz="2000" dirty="0" err="1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init.d</a:t>
            </a:r>
            <a: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/apache2 restart</a:t>
            </a:r>
            <a:r>
              <a:rPr lang="en-US" altLang="zh-TW" dirty="0" smtClean="0"/>
              <a:t> 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44443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70629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步驟</a:t>
            </a:r>
            <a:r>
              <a:rPr lang="zh-TW" altLang="en-US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一 </a:t>
            </a:r>
            <a:endParaRPr lang="en-US" altLang="zh-TW" dirty="0" smtClean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$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apt-get update  </a:t>
            </a: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15025"/>
            <a:ext cx="7297169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3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3727" y="4766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步驟二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 </a:t>
            </a:r>
            <a:br>
              <a:rPr lang="en-US" altLang="zh-TW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$ </a:t>
            </a:r>
            <a:r>
              <a:rPr lang="en-US" altLang="zh-TW" dirty="0" err="1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 apt-get install </a:t>
            </a:r>
            <a:r>
              <a:rPr lang="en-US" altLang="zh-TW" dirty="0" err="1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memcached</a:t>
            </a:r>
            <a:endParaRPr lang="en-US" altLang="zh-TW" dirty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6" cy="9526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7" y="2060848"/>
            <a:ext cx="8117019" cy="341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-3">
  <a:themeElements>
    <a:clrScheme name="自定义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Business-3</Template>
  <TotalTime>365</TotalTime>
  <Words>374</Words>
  <Application>Microsoft Office PowerPoint</Application>
  <PresentationFormat>如螢幕大小 (4:3)</PresentationFormat>
  <Paragraphs>83</Paragraphs>
  <Slides>23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Business-3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29</cp:revision>
  <dcterms:created xsi:type="dcterms:W3CDTF">2016-08-18T03:15:49Z</dcterms:created>
  <dcterms:modified xsi:type="dcterms:W3CDTF">2016-08-18T09:38:17Z</dcterms:modified>
</cp:coreProperties>
</file>