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906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BxTT4LNdo7AyqjSZdLn7vrVlD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52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8458" y="0"/>
            <a:ext cx="416052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17838" y="914400"/>
            <a:ext cx="3565525" cy="2468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3017838" y="914400"/>
            <a:ext cx="3565525" cy="2468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3017838" y="914400"/>
            <a:ext cx="3565525" cy="2468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3017838" y="914400"/>
            <a:ext cx="3565525" cy="2468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3017838" y="914400"/>
            <a:ext cx="3565525" cy="2468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3017838" y="914400"/>
            <a:ext cx="3565525" cy="2468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2.v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10" Type="http://schemas.openxmlformats.org/officeDocument/2006/relationships/image" Target="../media/image16.png"/><Relationship Id="rId9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8.png"/><Relationship Id="rId8" Type="http://schemas.openxmlformats.org/officeDocument/2006/relationships/oleObject" Target="../embeddings/oleObject3.bin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 rot="10800000">
            <a:off x="75349" y="865724"/>
            <a:ext cx="9769062" cy="372280"/>
          </a:xfrm>
          <a:custGeom>
            <a:rect b="b" l="l" r="r" t="t"/>
            <a:pathLst>
              <a:path extrusionOk="0" h="349" w="5626">
                <a:moveTo>
                  <a:pt x="5626" y="349"/>
                </a:moveTo>
                <a:lnTo>
                  <a:pt x="0" y="349"/>
                </a:lnTo>
                <a:lnTo>
                  <a:pt x="0" y="187"/>
                </a:lnTo>
                <a:lnTo>
                  <a:pt x="0" y="114"/>
                </a:lnTo>
                <a:cubicBezTo>
                  <a:pt x="680" y="103"/>
                  <a:pt x="3358" y="137"/>
                  <a:pt x="4082" y="118"/>
                </a:cubicBezTo>
                <a:lnTo>
                  <a:pt x="4345" y="0"/>
                </a:lnTo>
                <a:lnTo>
                  <a:pt x="5623" y="6"/>
                </a:lnTo>
                <a:lnTo>
                  <a:pt x="5626" y="349"/>
                </a:lnTo>
                <a:close/>
              </a:path>
            </a:pathLst>
          </a:custGeom>
          <a:solidFill>
            <a:srgbClr val="094A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06" y="6609810"/>
            <a:ext cx="9675548" cy="1481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7"/>
          <p:cNvGrpSpPr/>
          <p:nvPr/>
        </p:nvGrpSpPr>
        <p:grpSpPr>
          <a:xfrm>
            <a:off x="122106" y="5954715"/>
            <a:ext cx="9680707" cy="631825"/>
            <a:chOff x="71" y="3751"/>
            <a:chExt cx="5629" cy="398"/>
          </a:xfrm>
        </p:grpSpPr>
        <p:sp>
          <p:nvSpPr>
            <p:cNvPr id="28" name="Google Shape;28;p7"/>
            <p:cNvSpPr/>
            <p:nvPr/>
          </p:nvSpPr>
          <p:spPr>
            <a:xfrm>
              <a:off x="71" y="3751"/>
              <a:ext cx="5626" cy="349"/>
            </a:xfrm>
            <a:custGeom>
              <a:rect b="b" l="l" r="r" t="t"/>
              <a:pathLst>
                <a:path extrusionOk="0" h="349" w="5626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1" y="3938"/>
              <a:ext cx="5626" cy="211"/>
            </a:xfrm>
            <a:custGeom>
              <a:rect b="b" l="l" r="r" t="t"/>
              <a:pathLst>
                <a:path extrusionOk="0" h="349" w="5626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rgbClr val="0950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4209" y="3833"/>
              <a:ext cx="1491" cy="88"/>
            </a:xfrm>
            <a:custGeom>
              <a:rect b="b" l="l" r="r" t="t"/>
              <a:pathLst>
                <a:path extrusionOk="0" h="88" w="1491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4457701" y="6196015"/>
            <a:ext cx="5212689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  <a:defRPr i="1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251090" y="6445250"/>
            <a:ext cx="238879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2789502" y="6445250"/>
            <a:ext cx="3240088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3054350" y="2819402"/>
            <a:ext cx="652145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2" id="35" name="Google Shape;35;p7"/>
          <p:cNvSpPr/>
          <p:nvPr/>
        </p:nvSpPr>
        <p:spPr>
          <a:xfrm>
            <a:off x="264738" y="4784598"/>
            <a:ext cx="806583" cy="7429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" id="36" name="Google Shape;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6" y="3282818"/>
            <a:ext cx="1460104" cy="1531938"/>
          </a:xfrm>
          <a:prstGeom prst="rect">
            <a:avLst/>
          </a:prstGeom>
          <a:noFill/>
          <a:ln>
            <a:noFill/>
          </a:ln>
        </p:spPr>
      </p:pic>
      <p:sp>
        <p:nvSpPr>
          <p:cNvPr descr="3" id="37" name="Google Shape;37;p7"/>
          <p:cNvSpPr/>
          <p:nvPr/>
        </p:nvSpPr>
        <p:spPr>
          <a:xfrm>
            <a:off x="1115049" y="5603129"/>
            <a:ext cx="804863" cy="7445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73179" y="19358"/>
            <a:ext cx="9769062" cy="76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" name="Google Shape;39;p7"/>
          <p:cNvGraphicFramePr/>
          <p:nvPr/>
        </p:nvGraphicFramePr>
        <p:xfrm>
          <a:off x="75349" y="105176"/>
          <a:ext cx="9769062" cy="981432"/>
        </p:xfrm>
        <a:graphic>
          <a:graphicData uri="http://schemas.openxmlformats.org/presentationml/2006/ole">
            <mc:AlternateContent>
              <mc:Choice Requires="v">
                <p:oleObj r:id="rId8" imgH="981432" imgW="9769062" progId="" spid="_x0000_s1">
                  <p:embed/>
                </p:oleObj>
              </mc:Choice>
              <mc:Fallback>
                <p:oleObj r:id="rId9" imgH="981432" imgW="9769062" progId="">
                  <p:embed/>
                  <p:pic>
                    <p:nvPicPr>
                      <p:cNvPr id="39" name="Google Shape;39;p7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5349" y="105176"/>
                        <a:ext cx="9769062" cy="981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Google Shape;40;p7"/>
          <p:cNvSpPr txBox="1"/>
          <p:nvPr/>
        </p:nvSpPr>
        <p:spPr>
          <a:xfrm>
            <a:off x="1582210" y="175511"/>
            <a:ext cx="617829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ĐẠI HỌC CÔNG NGHỆ THÔNG TIN</a:t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257090" y="5579622"/>
            <a:ext cx="804863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2639881" y="569940"/>
            <a:ext cx="36972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KHOA KHOA HỌC</a:t>
            </a:r>
            <a:r>
              <a:rPr b="1"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MÁY TÍNH</a:t>
            </a:r>
            <a:endParaRPr b="1" sz="2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95300" y="115295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 rot="5400000">
            <a:off x="2586037" y="-652461"/>
            <a:ext cx="4733925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 rot="5400000">
            <a:off x="5329238" y="2090739"/>
            <a:ext cx="593407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 rot="5400000">
            <a:off x="788988" y="-55561"/>
            <a:ext cx="593407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95300" y="238127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95300" y="1438277"/>
            <a:ext cx="437515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5035550" y="1438277"/>
            <a:ext cx="437515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95300" y="238127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type="chart">
  <p:cSld name="CHAR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95300" y="238127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/>
          <p:nvPr>
            <p:ph idx="2" type="chart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95300" y="238127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>
            <p:ph idx="2" type="dgm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782506" y="4406902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sz="32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95300" y="115295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95300" y="1438277"/>
            <a:ext cx="437515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5035550" y="1438277"/>
            <a:ext cx="437515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3" type="body"/>
          </p:nvPr>
        </p:nvSpPr>
        <p:spPr>
          <a:xfrm>
            <a:off x="5032112" y="1535113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5032112" y="2174875"/>
            <a:ext cx="437858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95300" y="115295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495301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872971" y="273052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495301" y="1435102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4.xml"/><Relationship Id="rId22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3.xml"/><Relationship Id="rId21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6.xml"/><Relationship Id="rId24" Type="http://schemas.openxmlformats.org/officeDocument/2006/relationships/vmlDrawing" Target="../drawings/vmlDrawing1.vml"/><Relationship Id="rId12" Type="http://schemas.openxmlformats.org/officeDocument/2006/relationships/slideLayout" Target="../slideLayouts/slideLayout5.xml"/><Relationship Id="rId23" Type="http://schemas.openxmlformats.org/officeDocument/2006/relationships/theme" Target="../theme/theme1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slideLayout" Target="../slideLayouts/slideLayout2.xml"/><Relationship Id="rId15" Type="http://schemas.openxmlformats.org/officeDocument/2006/relationships/slideLayout" Target="../slideLayouts/slideLayout8.xml"/><Relationship Id="rId14" Type="http://schemas.openxmlformats.org/officeDocument/2006/relationships/slideLayout" Target="../slideLayouts/slideLayout7.xml"/><Relationship Id="rId17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9.xml"/><Relationship Id="rId5" Type="http://schemas.openxmlformats.org/officeDocument/2006/relationships/oleObject" Target="../embeddings/oleObject2.bin"/><Relationship Id="rId19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8" Type="http://schemas.openxmlformats.org/officeDocument/2006/relationships/slideLayout" Target="../slideLayouts/slideLayout11.xml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13.jpg"/><Relationship Id="rId3" Type="http://schemas.openxmlformats.org/officeDocument/2006/relationships/image" Target="../media/image12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6"/>
          <p:cNvGraphicFramePr/>
          <p:nvPr/>
        </p:nvGraphicFramePr>
        <p:xfrm>
          <a:off x="94354" y="73356"/>
          <a:ext cx="9704262" cy="859015"/>
        </p:xfrm>
        <a:graphic>
          <a:graphicData uri="http://schemas.openxmlformats.org/presentationml/2006/ole">
            <mc:AlternateContent>
              <mc:Choice Requires="v">
                <p:oleObj r:id="rId1" imgH="859015" imgW="9704262" progId="" spid="_x0000_s1">
                  <p:embed/>
                </p:oleObj>
              </mc:Choice>
              <mc:Fallback>
                <p:oleObj r:id="rId2" imgH="859015" imgW="9704262" progId="">
                  <p:embed/>
                  <p:pic>
                    <p:nvPicPr>
                      <p:cNvPr id="10" name="Google Shape;10;p6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4354" y="73356"/>
                        <a:ext cx="9704262" cy="859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Google Shape;11;p6"/>
          <p:cNvSpPr/>
          <p:nvPr/>
        </p:nvSpPr>
        <p:spPr>
          <a:xfrm>
            <a:off x="103188" y="6446840"/>
            <a:ext cx="9718543" cy="314325"/>
          </a:xfrm>
          <a:custGeom>
            <a:rect b="b" l="l" r="r" t="t"/>
            <a:pathLst>
              <a:path extrusionOk="0" h="198" w="5651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103189" y="6491288"/>
            <a:ext cx="9723702" cy="279400"/>
          </a:xfrm>
          <a:custGeom>
            <a:rect b="b" l="l" r="r" t="t"/>
            <a:pathLst>
              <a:path extrusionOk="0" h="176" w="5650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rgbClr val="094A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/>
          <p:nvPr/>
        </p:nvSpPr>
        <p:spPr>
          <a:xfrm flipH="1" rot="10800000">
            <a:off x="103189" y="6723063"/>
            <a:ext cx="972542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 txBox="1"/>
          <p:nvPr>
            <p:ph type="title"/>
          </p:nvPr>
        </p:nvSpPr>
        <p:spPr>
          <a:xfrm>
            <a:off x="495300" y="115295"/>
            <a:ext cx="701675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3302001" y="6311902"/>
            <a:ext cx="1855656" cy="29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5233327" y="6323013"/>
            <a:ext cx="250401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" name="Google Shape;19;p6" title="Feathers"/>
          <p:cNvGrpSpPr/>
          <p:nvPr/>
        </p:nvGrpSpPr>
        <p:grpSpPr>
          <a:xfrm flipH="1">
            <a:off x="7709879" y="3138985"/>
            <a:ext cx="2118399" cy="3397198"/>
            <a:chOff x="400714" y="362425"/>
            <a:chExt cx="3495979" cy="6204388"/>
          </a:xfrm>
        </p:grpSpPr>
        <p:sp>
          <p:nvSpPr>
            <p:cNvPr id="20" name="Google Shape;20;p6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gradFill>
              <a:gsLst>
                <a:gs pos="0">
                  <a:srgbClr val="DCEDBA"/>
                </a:gs>
                <a:gs pos="50000">
                  <a:srgbClr val="E7F2D3"/>
                </a:gs>
                <a:gs pos="100000">
                  <a:srgbClr val="F2F9E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C2D59B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2" name="Google Shape;22;p6"/>
          <p:cNvGraphicFramePr/>
          <p:nvPr/>
        </p:nvGraphicFramePr>
        <p:xfrm>
          <a:off x="107470" y="6733696"/>
          <a:ext cx="9724893" cy="45719"/>
        </p:xfrm>
        <a:graphic>
          <a:graphicData uri="http://schemas.openxmlformats.org/presentationml/2006/ole">
            <mc:AlternateContent>
              <mc:Choice Requires="v">
                <p:oleObj r:id="rId4" imgH="45719" imgW="9724893" progId="" spid="_x0000_s2">
                  <p:embed/>
                </p:oleObj>
              </mc:Choice>
              <mc:Fallback>
                <p:oleObj r:id="rId5" imgH="45719" imgW="9724893" progId="">
                  <p:embed/>
                  <p:pic>
                    <p:nvPicPr>
                      <p:cNvPr id="22" name="Google Shape;22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7470" y="6733696"/>
                        <a:ext cx="9724893" cy="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Google Shape;2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96832" y="934157"/>
            <a:ext cx="9701784" cy="914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  <p:sldLayoutId id="2147483661" r:id="rId20"/>
    <p:sldLayoutId id="2147483662" r:id="rId21"/>
    <p:sldLayoutId id="2147483663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908050" y="2"/>
            <a:ext cx="899795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990600" y="107952"/>
            <a:ext cx="79248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073150" y="990600"/>
            <a:ext cx="833755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1" type="ftr"/>
          </p:nvPr>
        </p:nvSpPr>
        <p:spPr>
          <a:xfrm>
            <a:off x="165100" y="6477000"/>
            <a:ext cx="3136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3467100" y="6537327"/>
            <a:ext cx="2311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0" y="0"/>
            <a:ext cx="908050" cy="78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0" y="787400"/>
            <a:ext cx="90805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0" y="1563688"/>
            <a:ext cx="908050" cy="7874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9" name="Google Shape;139;p22"/>
          <p:cNvCxnSpPr/>
          <p:nvPr/>
        </p:nvCxnSpPr>
        <p:spPr>
          <a:xfrm>
            <a:off x="165100" y="6477000"/>
            <a:ext cx="941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2"/>
          <p:cNvSpPr/>
          <p:nvPr/>
        </p:nvSpPr>
        <p:spPr>
          <a:xfrm>
            <a:off x="-5160" y="1557340"/>
            <a:ext cx="909770" cy="79692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8961836" y="2"/>
            <a:ext cx="944165" cy="79057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0" y="0"/>
            <a:ext cx="909770" cy="78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0" y="6627168"/>
            <a:ext cx="18469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www.trungtamtinhoc.edu.vn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7757306" y="5710348"/>
            <a:ext cx="2148694" cy="56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D8D8D8"/>
                </a:solidFill>
              </a:rPr>
              <a:t>Mai Tiến Dũng</a:t>
            </a:r>
            <a:r>
              <a:rPr lang="en-US">
                <a:solidFill>
                  <a:srgbClr val="D8D8D8"/>
                </a:solidFill>
              </a:rPr>
              <a:t>			</a:t>
            </a:r>
            <a:endParaRPr/>
          </a:p>
        </p:txBody>
      </p:sp>
      <p:sp>
        <p:nvSpPr>
          <p:cNvPr id="150" name="Google Shape;150;p1"/>
          <p:cNvSpPr txBox="1"/>
          <p:nvPr>
            <p:ph type="ctrTitle"/>
          </p:nvPr>
        </p:nvSpPr>
        <p:spPr>
          <a:xfrm>
            <a:off x="850363" y="1727727"/>
            <a:ext cx="7981290" cy="124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05867"/>
                </a:solidFill>
              </a:rPr>
              <a:t>CS231. Nhập môn Thị giác máy tính</a:t>
            </a:r>
            <a:endParaRPr sz="3200">
              <a:solidFill>
                <a:srgbClr val="205867"/>
              </a:solidFill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3082495" y="3625802"/>
            <a:ext cx="6823505" cy="124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Object segmentation</a:t>
            </a:r>
            <a:endParaRPr b="1" sz="32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MirrorNet: Bio-Inspired Camouflaged Object Segmentation</a:t>
            </a:r>
            <a:endParaRPr sz="2400"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/>
              <a:t>https://arxiv.org/abs/2007.12881</a:t>
            </a:r>
            <a:endParaRPr/>
          </a:p>
        </p:txBody>
      </p:sp>
      <p:sp>
        <p:nvSpPr>
          <p:cNvPr id="158" name="Google Shape;158;p2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994" y="2153329"/>
            <a:ext cx="8765229" cy="35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Betrayed by Motion: Camouflaged Object Discovery via Motion Segmentation </a:t>
            </a:r>
            <a:endParaRPr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/>
              <a:t>https://www.robots.ox.ac.uk/~vgg/data/MoCA/</a:t>
            </a:r>
            <a:endParaRPr/>
          </a:p>
        </p:txBody>
      </p:sp>
      <p:sp>
        <p:nvSpPr>
          <p:cNvPr id="166" name="Google Shape;166;p4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243" y="2317977"/>
            <a:ext cx="9099757" cy="337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MirrorNet: Bio-Inspired Camouflaged Object Segmentation</a:t>
            </a:r>
            <a:endParaRPr/>
          </a:p>
        </p:txBody>
      </p:sp>
      <p:sp>
        <p:nvSpPr>
          <p:cNvPr id="173" name="Google Shape;173;p3"/>
          <p:cNvSpPr txBox="1"/>
          <p:nvPr>
            <p:ph idx="1" type="body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p3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5" y="1134469"/>
            <a:ext cx="9888205" cy="505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495300" y="115295"/>
            <a:ext cx="94107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Betrayed by Motion: Camouflaged Object Discovery via Motion Segmentation </a:t>
            </a: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495300" y="1438277"/>
            <a:ext cx="89154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/>
              <a:t>https://www.robots.ox.ac.uk/~vgg/data/MoCA/</a:t>
            </a:r>
            <a:endParaRPr/>
          </a:p>
        </p:txBody>
      </p:sp>
      <p:sp>
        <p:nvSpPr>
          <p:cNvPr id="182" name="Google Shape;182;p5"/>
          <p:cNvSpPr txBox="1"/>
          <p:nvPr>
            <p:ph idx="12" type="sldNum"/>
          </p:nvPr>
        </p:nvSpPr>
        <p:spPr>
          <a:xfrm>
            <a:off x="7709828" y="6323013"/>
            <a:ext cx="1750748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" y="147637"/>
            <a:ext cx="9705975" cy="6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74TGp_natural_light_an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35TGp_smile_light_ani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2015-05-22T09:35:46Z</dcterms:created>
  <dc:creator>Window 8.1 Pro</dc:creator>
</cp:coreProperties>
</file>