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Lewis" userId="952d9794-343a-4938-851b-97dff963a6b5" providerId="ADAL" clId="{C2E9E733-D73E-4069-A328-3D632A419087}"/>
    <pc:docChg chg="undo custSel addSld delSld modSld">
      <pc:chgData name="Alexis Lewis" userId="952d9794-343a-4938-851b-97dff963a6b5" providerId="ADAL" clId="{C2E9E733-D73E-4069-A328-3D632A419087}" dt="2025-01-28T01:33:54.549" v="2526" actId="26606"/>
      <pc:docMkLst>
        <pc:docMk/>
      </pc:docMkLst>
      <pc:sldChg chg="new del">
        <pc:chgData name="Alexis Lewis" userId="952d9794-343a-4938-851b-97dff963a6b5" providerId="ADAL" clId="{C2E9E733-D73E-4069-A328-3D632A419087}" dt="2025-01-28T01:19:35.352" v="2513" actId="2696"/>
        <pc:sldMkLst>
          <pc:docMk/>
          <pc:sldMk cId="1938316836" sldId="256"/>
        </pc:sldMkLst>
      </pc:sldChg>
      <pc:sldChg chg="addSp delSp modSp new mod setBg">
        <pc:chgData name="Alexis Lewis" userId="952d9794-343a-4938-851b-97dff963a6b5" providerId="ADAL" clId="{C2E9E733-D73E-4069-A328-3D632A419087}" dt="2025-01-28T01:33:54.549" v="2526" actId="26606"/>
        <pc:sldMkLst>
          <pc:docMk/>
          <pc:sldMk cId="2716890715" sldId="257"/>
        </pc:sldMkLst>
        <pc:spChg chg="mod">
          <ac:chgData name="Alexis Lewis" userId="952d9794-343a-4938-851b-97dff963a6b5" providerId="ADAL" clId="{C2E9E733-D73E-4069-A328-3D632A419087}" dt="2025-01-28T00:44:35.672" v="32" actId="26606"/>
          <ac:spMkLst>
            <pc:docMk/>
            <pc:sldMk cId="2716890715" sldId="257"/>
            <ac:spMk id="2" creationId="{3C24B71C-F1CD-1A79-B0F3-6B5EFEC77EA6}"/>
          </ac:spMkLst>
        </pc:spChg>
        <pc:spChg chg="del mod">
          <ac:chgData name="Alexis Lewis" userId="952d9794-343a-4938-851b-97dff963a6b5" providerId="ADAL" clId="{C2E9E733-D73E-4069-A328-3D632A419087}" dt="2025-01-28T00:44:18.412" v="27" actId="478"/>
          <ac:spMkLst>
            <pc:docMk/>
            <pc:sldMk cId="2716890715" sldId="257"/>
            <ac:spMk id="3" creationId="{EA2BC567-E46D-D7DB-F365-4C6461AC1C52}"/>
          </ac:spMkLst>
        </pc:spChg>
        <pc:spChg chg="add del">
          <ac:chgData name="Alexis Lewis" userId="952d9794-343a-4938-851b-97dff963a6b5" providerId="ADAL" clId="{C2E9E733-D73E-4069-A328-3D632A419087}" dt="2025-01-28T00:43:02.749" v="26" actId="26606"/>
          <ac:spMkLst>
            <pc:docMk/>
            <pc:sldMk cId="2716890715" sldId="257"/>
            <ac:spMk id="10" creationId="{2B97F24A-32CE-4C1C-A50D-3016B394DCFB}"/>
          </ac:spMkLst>
        </pc:spChg>
        <pc:spChg chg="add del">
          <ac:chgData name="Alexis Lewis" userId="952d9794-343a-4938-851b-97dff963a6b5" providerId="ADAL" clId="{C2E9E733-D73E-4069-A328-3D632A419087}" dt="2025-01-28T00:43:02.749" v="26" actId="26606"/>
          <ac:spMkLst>
            <pc:docMk/>
            <pc:sldMk cId="2716890715" sldId="257"/>
            <ac:spMk id="12" creationId="{CD8B4F24-440B-49E9-B85D-733523DC064B}"/>
          </ac:spMkLst>
        </pc:spChg>
        <pc:spChg chg="add del">
          <ac:chgData name="Alexis Lewis" userId="952d9794-343a-4938-851b-97dff963a6b5" providerId="ADAL" clId="{C2E9E733-D73E-4069-A328-3D632A419087}" dt="2025-01-28T00:44:35.672" v="32" actId="26606"/>
          <ac:spMkLst>
            <pc:docMk/>
            <pc:sldMk cId="2716890715" sldId="257"/>
            <ac:spMk id="17" creationId="{2B97F24A-32CE-4C1C-A50D-3016B394DCFB}"/>
          </ac:spMkLst>
        </pc:spChg>
        <pc:spChg chg="add del">
          <ac:chgData name="Alexis Lewis" userId="952d9794-343a-4938-851b-97dff963a6b5" providerId="ADAL" clId="{C2E9E733-D73E-4069-A328-3D632A419087}" dt="2025-01-28T00:44:35.672" v="32" actId="26606"/>
          <ac:spMkLst>
            <pc:docMk/>
            <pc:sldMk cId="2716890715" sldId="257"/>
            <ac:spMk id="19" creationId="{6357EC4F-235E-4222-A36F-C7878ACE37F2}"/>
          </ac:spMkLst>
        </pc:spChg>
        <pc:spChg chg="add del">
          <ac:chgData name="Alexis Lewis" userId="952d9794-343a-4938-851b-97dff963a6b5" providerId="ADAL" clId="{C2E9E733-D73E-4069-A328-3D632A419087}" dt="2025-01-28T00:44:33.662" v="29" actId="26606"/>
          <ac:spMkLst>
            <pc:docMk/>
            <pc:sldMk cId="2716890715" sldId="257"/>
            <ac:spMk id="24" creationId="{6753252F-4873-4F63-801D-CC719279A7D5}"/>
          </ac:spMkLst>
        </pc:spChg>
        <pc:spChg chg="add del">
          <ac:chgData name="Alexis Lewis" userId="952d9794-343a-4938-851b-97dff963a6b5" providerId="ADAL" clId="{C2E9E733-D73E-4069-A328-3D632A419087}" dt="2025-01-28T00:44:33.662" v="29" actId="26606"/>
          <ac:spMkLst>
            <pc:docMk/>
            <pc:sldMk cId="2716890715" sldId="257"/>
            <ac:spMk id="26" creationId="{047C8CCB-F95D-4249-92DD-651249D3535A}"/>
          </ac:spMkLst>
        </pc:spChg>
        <pc:spChg chg="add del">
          <ac:chgData name="Alexis Lewis" userId="952d9794-343a-4938-851b-97dff963a6b5" providerId="ADAL" clId="{C2E9E733-D73E-4069-A328-3D632A419087}" dt="2025-01-28T00:44:35.668" v="31" actId="26606"/>
          <ac:spMkLst>
            <pc:docMk/>
            <pc:sldMk cId="2716890715" sldId="257"/>
            <ac:spMk id="28" creationId="{BCED4D40-4B67-4331-AC48-79B82B4A47D8}"/>
          </ac:spMkLst>
        </pc:spChg>
        <pc:spChg chg="add del">
          <ac:chgData name="Alexis Lewis" userId="952d9794-343a-4938-851b-97dff963a6b5" providerId="ADAL" clId="{C2E9E733-D73E-4069-A328-3D632A419087}" dt="2025-01-28T00:44:35.668" v="31" actId="26606"/>
          <ac:spMkLst>
            <pc:docMk/>
            <pc:sldMk cId="2716890715" sldId="257"/>
            <ac:spMk id="29" creationId="{670CEDEF-4F34-412E-84EE-329C1E936AF5}"/>
          </ac:spMkLst>
        </pc:spChg>
        <pc:spChg chg="add del">
          <ac:chgData name="Alexis Lewis" userId="952d9794-343a-4938-851b-97dff963a6b5" providerId="ADAL" clId="{C2E9E733-D73E-4069-A328-3D632A419087}" dt="2025-01-28T01:33:54.549" v="2526" actId="26606"/>
          <ac:spMkLst>
            <pc:docMk/>
            <pc:sldMk cId="2716890715" sldId="257"/>
            <ac:spMk id="31" creationId="{665DBBEF-238B-476B-96AB-8AAC3224ECEA}"/>
          </ac:spMkLst>
        </pc:spChg>
        <pc:spChg chg="add del">
          <ac:chgData name="Alexis Lewis" userId="952d9794-343a-4938-851b-97dff963a6b5" providerId="ADAL" clId="{C2E9E733-D73E-4069-A328-3D632A419087}" dt="2025-01-28T01:33:54.549" v="2526" actId="26606"/>
          <ac:spMkLst>
            <pc:docMk/>
            <pc:sldMk cId="2716890715" sldId="257"/>
            <ac:spMk id="32" creationId="{3FCFB1DE-0B7E-48CC-BA90-B2AB0889F9D6}"/>
          </ac:spMkLst>
        </pc:spChg>
        <pc:spChg chg="add">
          <ac:chgData name="Alexis Lewis" userId="952d9794-343a-4938-851b-97dff963a6b5" providerId="ADAL" clId="{C2E9E733-D73E-4069-A328-3D632A419087}" dt="2025-01-28T01:33:54.549" v="2526" actId="26606"/>
          <ac:spMkLst>
            <pc:docMk/>
            <pc:sldMk cId="2716890715" sldId="257"/>
            <ac:spMk id="37" creationId="{665DBBEF-238B-476B-96AB-8AAC3224ECEA}"/>
          </ac:spMkLst>
        </pc:spChg>
        <pc:spChg chg="add">
          <ac:chgData name="Alexis Lewis" userId="952d9794-343a-4938-851b-97dff963a6b5" providerId="ADAL" clId="{C2E9E733-D73E-4069-A328-3D632A419087}" dt="2025-01-28T01:33:54.549" v="2526" actId="26606"/>
          <ac:spMkLst>
            <pc:docMk/>
            <pc:sldMk cId="2716890715" sldId="257"/>
            <ac:spMk id="39" creationId="{3FCFB1DE-0B7E-48CC-BA90-B2AB0889F9D6}"/>
          </ac:spMkLst>
        </pc:spChg>
        <pc:picChg chg="add mod">
          <ac:chgData name="Alexis Lewis" userId="952d9794-343a-4938-851b-97dff963a6b5" providerId="ADAL" clId="{C2E9E733-D73E-4069-A328-3D632A419087}" dt="2025-01-28T01:33:54.549" v="2526" actId="26606"/>
          <ac:picMkLst>
            <pc:docMk/>
            <pc:sldMk cId="2716890715" sldId="257"/>
            <ac:picMk id="4" creationId="{7B4F930E-4C0C-0F82-94F6-DB8D1E7B9C8D}"/>
          </ac:picMkLst>
        </pc:picChg>
        <pc:picChg chg="add del mod">
          <ac:chgData name="Alexis Lewis" userId="952d9794-343a-4938-851b-97dff963a6b5" providerId="ADAL" clId="{C2E9E733-D73E-4069-A328-3D632A419087}" dt="2025-01-28T00:42:58.119" v="24" actId="478"/>
          <ac:picMkLst>
            <pc:docMk/>
            <pc:sldMk cId="2716890715" sldId="257"/>
            <ac:picMk id="5" creationId="{E1392AFF-DD0C-5A99-65EA-E5092007441C}"/>
          </ac:picMkLst>
        </pc:picChg>
        <pc:picChg chg="add del mod">
          <ac:chgData name="Alexis Lewis" userId="952d9794-343a-4938-851b-97dff963a6b5" providerId="ADAL" clId="{C2E9E733-D73E-4069-A328-3D632A419087}" dt="2025-01-28T01:33:50.384" v="2524" actId="478"/>
          <ac:picMkLst>
            <pc:docMk/>
            <pc:sldMk cId="2716890715" sldId="257"/>
            <ac:picMk id="7" creationId="{B6263BB6-614D-D173-16C7-8E8D5624A045}"/>
          </ac:picMkLst>
        </pc:picChg>
      </pc:sldChg>
      <pc:sldChg chg="modSp new mod">
        <pc:chgData name="Alexis Lewis" userId="952d9794-343a-4938-851b-97dff963a6b5" providerId="ADAL" clId="{C2E9E733-D73E-4069-A328-3D632A419087}" dt="2025-01-28T01:31:26.102" v="2523" actId="403"/>
        <pc:sldMkLst>
          <pc:docMk/>
          <pc:sldMk cId="2547030580" sldId="258"/>
        </pc:sldMkLst>
        <pc:spChg chg="mod">
          <ac:chgData name="Alexis Lewis" userId="952d9794-343a-4938-851b-97dff963a6b5" providerId="ADAL" clId="{C2E9E733-D73E-4069-A328-3D632A419087}" dt="2025-01-28T00:47:08.676" v="101" actId="20577"/>
          <ac:spMkLst>
            <pc:docMk/>
            <pc:sldMk cId="2547030580" sldId="258"/>
            <ac:spMk id="2" creationId="{6AFEF674-14E8-4F07-2CE9-5E0F3AD13A75}"/>
          </ac:spMkLst>
        </pc:spChg>
        <pc:spChg chg="mod">
          <ac:chgData name="Alexis Lewis" userId="952d9794-343a-4938-851b-97dff963a6b5" providerId="ADAL" clId="{C2E9E733-D73E-4069-A328-3D632A419087}" dt="2025-01-28T01:31:26.102" v="2523" actId="403"/>
          <ac:spMkLst>
            <pc:docMk/>
            <pc:sldMk cId="2547030580" sldId="258"/>
            <ac:spMk id="3" creationId="{B8837912-AEE5-6923-3559-5FD81A15DC88}"/>
          </ac:spMkLst>
        </pc:spChg>
      </pc:sldChg>
      <pc:sldChg chg="modSp new mod">
        <pc:chgData name="Alexis Lewis" userId="952d9794-343a-4938-851b-97dff963a6b5" providerId="ADAL" clId="{C2E9E733-D73E-4069-A328-3D632A419087}" dt="2025-01-28T01:25:26.291" v="2522" actId="20577"/>
        <pc:sldMkLst>
          <pc:docMk/>
          <pc:sldMk cId="1265473209" sldId="259"/>
        </pc:sldMkLst>
        <pc:spChg chg="mod">
          <ac:chgData name="Alexis Lewis" userId="952d9794-343a-4938-851b-97dff963a6b5" providerId="ADAL" clId="{C2E9E733-D73E-4069-A328-3D632A419087}" dt="2025-01-28T00:58:37.998" v="1139" actId="20577"/>
          <ac:spMkLst>
            <pc:docMk/>
            <pc:sldMk cId="1265473209" sldId="259"/>
            <ac:spMk id="2" creationId="{92FDAE84-3209-0DA8-060B-403D9BA1BA99}"/>
          </ac:spMkLst>
        </pc:spChg>
        <pc:spChg chg="mod">
          <ac:chgData name="Alexis Lewis" userId="952d9794-343a-4938-851b-97dff963a6b5" providerId="ADAL" clId="{C2E9E733-D73E-4069-A328-3D632A419087}" dt="2025-01-28T01:25:26.291" v="2522" actId="20577"/>
          <ac:spMkLst>
            <pc:docMk/>
            <pc:sldMk cId="1265473209" sldId="259"/>
            <ac:spMk id="3" creationId="{F1E7CD66-91DA-4EB3-4801-047D15BB081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049F2-CCA7-4468-851E-DEA05810A6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BA452F-08B4-4C6A-9E56-B4A07BF4B510}">
      <dgm:prSet/>
      <dgm:spPr/>
      <dgm:t>
        <a:bodyPr/>
        <a:lstStyle/>
        <a:p>
          <a:r>
            <a:rPr lang="en-US"/>
            <a:t>Phases:</a:t>
          </a:r>
        </a:p>
      </dgm:t>
    </dgm:pt>
    <dgm:pt modelId="{DAA5E74E-9CDF-421B-8039-7C45F15C1369}" type="parTrans" cxnId="{68746F76-C347-4120-BEB9-CDCEE995B049}">
      <dgm:prSet/>
      <dgm:spPr/>
      <dgm:t>
        <a:bodyPr/>
        <a:lstStyle/>
        <a:p>
          <a:endParaRPr lang="en-US"/>
        </a:p>
      </dgm:t>
    </dgm:pt>
    <dgm:pt modelId="{1028CAA2-6258-41A9-8BB3-26909DF014F2}" type="sibTrans" cxnId="{68746F76-C347-4120-BEB9-CDCEE995B049}">
      <dgm:prSet/>
      <dgm:spPr/>
      <dgm:t>
        <a:bodyPr/>
        <a:lstStyle/>
        <a:p>
          <a:endParaRPr lang="en-US"/>
        </a:p>
      </dgm:t>
    </dgm:pt>
    <dgm:pt modelId="{87289446-0338-4A36-936E-FDECD390D12B}">
      <dgm:prSet/>
      <dgm:spPr/>
      <dgm:t>
        <a:bodyPr/>
        <a:lstStyle/>
        <a:p>
          <a:r>
            <a:rPr lang="en-US"/>
            <a:t>Planning: Examine candidate features, feasibility, and select features based on a balance of feasibility and perceived potential to increase application market value</a:t>
          </a:r>
        </a:p>
      </dgm:t>
    </dgm:pt>
    <dgm:pt modelId="{3D9862A0-10AB-4C1E-B138-5241061FEB6E}" type="parTrans" cxnId="{DCD32BAF-6576-4838-92C6-9A145B1D9470}">
      <dgm:prSet/>
      <dgm:spPr/>
      <dgm:t>
        <a:bodyPr/>
        <a:lstStyle/>
        <a:p>
          <a:endParaRPr lang="en-US"/>
        </a:p>
      </dgm:t>
    </dgm:pt>
    <dgm:pt modelId="{C5089FEB-620B-434C-B76E-AF0847286D8A}" type="sibTrans" cxnId="{DCD32BAF-6576-4838-92C6-9A145B1D9470}">
      <dgm:prSet/>
      <dgm:spPr/>
      <dgm:t>
        <a:bodyPr/>
        <a:lstStyle/>
        <a:p>
          <a:endParaRPr lang="en-US"/>
        </a:p>
      </dgm:t>
    </dgm:pt>
    <dgm:pt modelId="{104B44C8-289D-4D0A-9F8A-A8FADD54E983}">
      <dgm:prSet/>
      <dgm:spPr/>
      <dgm:t>
        <a:bodyPr/>
        <a:lstStyle/>
        <a:p>
          <a:r>
            <a:rPr lang="en-US"/>
            <a:t>Development: Develop filters variations using OpenCV, possibly fine-tune LLM with custom heads that activate output neurons when asked to perform certain key actions.  Build API backend.</a:t>
          </a:r>
        </a:p>
      </dgm:t>
    </dgm:pt>
    <dgm:pt modelId="{632B70CB-6936-4B22-95E9-EA1B8B141B17}" type="parTrans" cxnId="{CFE5E5BE-A45B-4CE8-A505-CE7983A0A99D}">
      <dgm:prSet/>
      <dgm:spPr/>
      <dgm:t>
        <a:bodyPr/>
        <a:lstStyle/>
        <a:p>
          <a:endParaRPr lang="en-US"/>
        </a:p>
      </dgm:t>
    </dgm:pt>
    <dgm:pt modelId="{2999ED8F-2143-4468-B78D-D80268A47999}" type="sibTrans" cxnId="{CFE5E5BE-A45B-4CE8-A505-CE7983A0A99D}">
      <dgm:prSet/>
      <dgm:spPr/>
      <dgm:t>
        <a:bodyPr/>
        <a:lstStyle/>
        <a:p>
          <a:endParaRPr lang="en-US"/>
        </a:p>
      </dgm:t>
    </dgm:pt>
    <dgm:pt modelId="{E3C0467F-5123-4D6B-A054-31B7DA073158}">
      <dgm:prSet/>
      <dgm:spPr/>
      <dgm:t>
        <a:bodyPr/>
        <a:lstStyle/>
        <a:p>
          <a:r>
            <a:rPr lang="en-US"/>
            <a:t>Testing and Deployment: Test out filters and speech recognition/NLP models under diverse conditions; also build the front end</a:t>
          </a:r>
        </a:p>
      </dgm:t>
    </dgm:pt>
    <dgm:pt modelId="{C3C67DA2-1567-46ED-9CED-3D649CB3974A}" type="parTrans" cxnId="{3E0BC774-E562-4B9C-930C-EE6C9BC1A03A}">
      <dgm:prSet/>
      <dgm:spPr/>
      <dgm:t>
        <a:bodyPr/>
        <a:lstStyle/>
        <a:p>
          <a:endParaRPr lang="en-US"/>
        </a:p>
      </dgm:t>
    </dgm:pt>
    <dgm:pt modelId="{D639ECAE-195F-429F-94F8-40017A0E4D42}" type="sibTrans" cxnId="{3E0BC774-E562-4B9C-930C-EE6C9BC1A03A}">
      <dgm:prSet/>
      <dgm:spPr/>
      <dgm:t>
        <a:bodyPr/>
        <a:lstStyle/>
        <a:p>
          <a:endParaRPr lang="en-US"/>
        </a:p>
      </dgm:t>
    </dgm:pt>
    <dgm:pt modelId="{A976119A-45AB-42FD-9062-1DD08EA05A1E}">
      <dgm:prSet/>
      <dgm:spPr/>
      <dgm:t>
        <a:bodyPr/>
        <a:lstStyle/>
        <a:p>
          <a:r>
            <a:rPr lang="en-US"/>
            <a:t>Deliverables:</a:t>
          </a:r>
        </a:p>
      </dgm:t>
    </dgm:pt>
    <dgm:pt modelId="{3E5A6D59-65FA-44A1-990F-CA06B19EF973}" type="parTrans" cxnId="{C66F0373-4A08-476A-B6F5-8B894B5A9138}">
      <dgm:prSet/>
      <dgm:spPr/>
      <dgm:t>
        <a:bodyPr/>
        <a:lstStyle/>
        <a:p>
          <a:endParaRPr lang="en-US"/>
        </a:p>
      </dgm:t>
    </dgm:pt>
    <dgm:pt modelId="{EE430606-5C1C-4543-8203-C592D7F981DE}" type="sibTrans" cxnId="{C66F0373-4A08-476A-B6F5-8B894B5A9138}">
      <dgm:prSet/>
      <dgm:spPr/>
      <dgm:t>
        <a:bodyPr/>
        <a:lstStyle/>
        <a:p>
          <a:endParaRPr lang="en-US"/>
        </a:p>
      </dgm:t>
    </dgm:pt>
    <dgm:pt modelId="{EB34399A-0693-46F6-9562-5C218620EE8A}">
      <dgm:prSet/>
      <dgm:spPr/>
      <dgm:t>
        <a:bodyPr/>
        <a:lstStyle/>
        <a:p>
          <a:r>
            <a:rPr lang="en-US"/>
            <a:t>Prototype (filters and simple voice commands) by March 05</a:t>
          </a:r>
        </a:p>
      </dgm:t>
    </dgm:pt>
    <dgm:pt modelId="{4C0AC9B9-7312-47C6-BA95-76526817DBA6}" type="parTrans" cxnId="{B8021227-F54A-4811-9CD8-DC82E4CF2F79}">
      <dgm:prSet/>
      <dgm:spPr/>
      <dgm:t>
        <a:bodyPr/>
        <a:lstStyle/>
        <a:p>
          <a:endParaRPr lang="en-US"/>
        </a:p>
      </dgm:t>
    </dgm:pt>
    <dgm:pt modelId="{EAB61F18-3E00-4A27-8E80-1CCBFA6013ED}" type="sibTrans" cxnId="{B8021227-F54A-4811-9CD8-DC82E4CF2F79}">
      <dgm:prSet/>
      <dgm:spPr/>
      <dgm:t>
        <a:bodyPr/>
        <a:lstStyle/>
        <a:p>
          <a:endParaRPr lang="en-US"/>
        </a:p>
      </dgm:t>
    </dgm:pt>
    <dgm:pt modelId="{595BD0C8-7288-48A9-BBF3-600A1AE182B3}">
      <dgm:prSet/>
      <dgm:spPr/>
      <dgm:t>
        <a:bodyPr/>
        <a:lstStyle/>
        <a:p>
          <a:r>
            <a:rPr lang="en-US"/>
            <a:t>Competent draft (at least 5 or 6 features) April 02</a:t>
          </a:r>
        </a:p>
      </dgm:t>
    </dgm:pt>
    <dgm:pt modelId="{9484E92F-552C-419A-9760-28890B40BF04}" type="parTrans" cxnId="{B38214A4-3F7F-43E5-8B58-C952890A30DA}">
      <dgm:prSet/>
      <dgm:spPr/>
      <dgm:t>
        <a:bodyPr/>
        <a:lstStyle/>
        <a:p>
          <a:endParaRPr lang="en-US"/>
        </a:p>
      </dgm:t>
    </dgm:pt>
    <dgm:pt modelId="{BD5C817A-23B1-4F9F-854E-466B466621E0}" type="sibTrans" cxnId="{B38214A4-3F7F-43E5-8B58-C952890A30DA}">
      <dgm:prSet/>
      <dgm:spPr/>
      <dgm:t>
        <a:bodyPr/>
        <a:lstStyle/>
        <a:p>
          <a:endParaRPr lang="en-US"/>
        </a:p>
      </dgm:t>
    </dgm:pt>
    <dgm:pt modelId="{AB78CF70-B760-4804-82C2-964AD87E268C}">
      <dgm:prSet/>
      <dgm:spPr/>
      <dgm:t>
        <a:bodyPr/>
        <a:lstStyle/>
        <a:p>
          <a:r>
            <a:rPr lang="en-US"/>
            <a:t>Final product prior to April 16</a:t>
          </a:r>
        </a:p>
      </dgm:t>
    </dgm:pt>
    <dgm:pt modelId="{C3DED168-F2FB-4F75-A138-B5FCE333EEB3}" type="parTrans" cxnId="{1652998D-170B-49A5-9705-BDC28DE4ECFB}">
      <dgm:prSet/>
      <dgm:spPr/>
      <dgm:t>
        <a:bodyPr/>
        <a:lstStyle/>
        <a:p>
          <a:endParaRPr lang="en-US"/>
        </a:p>
      </dgm:t>
    </dgm:pt>
    <dgm:pt modelId="{04EFA03E-895A-4FB5-8129-E2825AB45E43}" type="sibTrans" cxnId="{1652998D-170B-49A5-9705-BDC28DE4ECFB}">
      <dgm:prSet/>
      <dgm:spPr/>
      <dgm:t>
        <a:bodyPr/>
        <a:lstStyle/>
        <a:p>
          <a:endParaRPr lang="en-US"/>
        </a:p>
      </dgm:t>
    </dgm:pt>
    <dgm:pt modelId="{17C8E0D9-3047-489C-AAC6-AEC5DEE4BCDC}">
      <dgm:prSet/>
      <dgm:spPr/>
      <dgm:t>
        <a:bodyPr/>
        <a:lstStyle/>
        <a:p>
          <a:r>
            <a:rPr lang="en-US"/>
            <a:t>Technology:</a:t>
          </a:r>
        </a:p>
      </dgm:t>
    </dgm:pt>
    <dgm:pt modelId="{1897A611-AC96-4277-9C47-3E76815ADC68}" type="parTrans" cxnId="{9F570C0D-FF42-482B-8CA0-C44178A2ED52}">
      <dgm:prSet/>
      <dgm:spPr/>
      <dgm:t>
        <a:bodyPr/>
        <a:lstStyle/>
        <a:p>
          <a:endParaRPr lang="en-US"/>
        </a:p>
      </dgm:t>
    </dgm:pt>
    <dgm:pt modelId="{EC95E095-35BA-4D28-8FB4-1F6BF42628E6}" type="sibTrans" cxnId="{9F570C0D-FF42-482B-8CA0-C44178A2ED52}">
      <dgm:prSet/>
      <dgm:spPr/>
      <dgm:t>
        <a:bodyPr/>
        <a:lstStyle/>
        <a:p>
          <a:endParaRPr lang="en-US"/>
        </a:p>
      </dgm:t>
    </dgm:pt>
    <dgm:pt modelId="{7CD0A6C1-03D0-44A0-8892-831F7DC3DD7C}">
      <dgm:prSet/>
      <dgm:spPr/>
      <dgm:t>
        <a:bodyPr/>
        <a:lstStyle/>
        <a:p>
          <a:r>
            <a:rPr lang="en-US"/>
            <a:t>AI Framework: PyTorch for SVF, customizing LLM heads</a:t>
          </a:r>
        </a:p>
      </dgm:t>
    </dgm:pt>
    <dgm:pt modelId="{2C065F4C-4A4C-412D-A8A7-5773197B71A8}" type="parTrans" cxnId="{EB826B93-DAE5-4DDA-93CA-3C7FDB4E4851}">
      <dgm:prSet/>
      <dgm:spPr/>
      <dgm:t>
        <a:bodyPr/>
        <a:lstStyle/>
        <a:p>
          <a:endParaRPr lang="en-US"/>
        </a:p>
      </dgm:t>
    </dgm:pt>
    <dgm:pt modelId="{A46BD914-073D-47CD-A259-FB4877E2ABE5}" type="sibTrans" cxnId="{EB826B93-DAE5-4DDA-93CA-3C7FDB4E4851}">
      <dgm:prSet/>
      <dgm:spPr/>
      <dgm:t>
        <a:bodyPr/>
        <a:lstStyle/>
        <a:p>
          <a:endParaRPr lang="en-US"/>
        </a:p>
      </dgm:t>
    </dgm:pt>
    <dgm:pt modelId="{9B09ECB6-6B72-47D8-B265-33B9C85BB25D}">
      <dgm:prSet/>
      <dgm:spPr/>
      <dgm:t>
        <a:bodyPr/>
        <a:lstStyle/>
        <a:p>
          <a:r>
            <a:rPr lang="en-US"/>
            <a:t>Data Engineering: Pandas, SQL w/ DuckDB if necessary </a:t>
          </a:r>
        </a:p>
      </dgm:t>
    </dgm:pt>
    <dgm:pt modelId="{A28DC747-0079-4E96-AD7F-1510D870FF2A}" type="parTrans" cxnId="{11FC631C-44B7-4ACF-98C0-1C3C89321BC7}">
      <dgm:prSet/>
      <dgm:spPr/>
      <dgm:t>
        <a:bodyPr/>
        <a:lstStyle/>
        <a:p>
          <a:endParaRPr lang="en-US"/>
        </a:p>
      </dgm:t>
    </dgm:pt>
    <dgm:pt modelId="{F8969A6B-28C7-4573-B070-3899865B45FE}" type="sibTrans" cxnId="{11FC631C-44B7-4ACF-98C0-1C3C89321BC7}">
      <dgm:prSet/>
      <dgm:spPr/>
      <dgm:t>
        <a:bodyPr/>
        <a:lstStyle/>
        <a:p>
          <a:endParaRPr lang="en-US"/>
        </a:p>
      </dgm:t>
    </dgm:pt>
    <dgm:pt modelId="{967A14D2-33FB-443D-B29C-CD5FBE885F7C}">
      <dgm:prSet/>
      <dgm:spPr/>
      <dgm:t>
        <a:bodyPr/>
        <a:lstStyle/>
        <a:p>
          <a:r>
            <a:rPr lang="en-US"/>
            <a:t>Cloud Platform: Google cloud has some cloud speech to text enabled by GCP APIs, also has some generous free-tier hosting options; not positive we will go with GCP though.</a:t>
          </a:r>
        </a:p>
      </dgm:t>
    </dgm:pt>
    <dgm:pt modelId="{B2B6721E-A6AB-498F-A94E-44932A055610}" type="parTrans" cxnId="{FEDDA0BE-8381-4860-9260-FB849A809169}">
      <dgm:prSet/>
      <dgm:spPr/>
      <dgm:t>
        <a:bodyPr/>
        <a:lstStyle/>
        <a:p>
          <a:endParaRPr lang="en-US"/>
        </a:p>
      </dgm:t>
    </dgm:pt>
    <dgm:pt modelId="{85E76FCE-A73C-4D54-9971-28E8178B4976}" type="sibTrans" cxnId="{FEDDA0BE-8381-4860-9260-FB849A809169}">
      <dgm:prSet/>
      <dgm:spPr/>
      <dgm:t>
        <a:bodyPr/>
        <a:lstStyle/>
        <a:p>
          <a:endParaRPr lang="en-US"/>
        </a:p>
      </dgm:t>
    </dgm:pt>
    <dgm:pt modelId="{A5F99103-DBFB-47AF-86F7-D820247776D1}">
      <dgm:prSet/>
      <dgm:spPr/>
      <dgm:t>
        <a:bodyPr/>
        <a:lstStyle/>
        <a:p>
          <a:r>
            <a:rPr lang="en-US"/>
            <a:t>Integration: Possibly FastAPI or Django</a:t>
          </a:r>
        </a:p>
      </dgm:t>
    </dgm:pt>
    <dgm:pt modelId="{6EC09E46-F26F-4ABF-B33D-2771F044D311}" type="parTrans" cxnId="{5B8A5415-C3AF-4899-83D5-17977AC636C6}">
      <dgm:prSet/>
      <dgm:spPr/>
      <dgm:t>
        <a:bodyPr/>
        <a:lstStyle/>
        <a:p>
          <a:endParaRPr lang="en-US"/>
        </a:p>
      </dgm:t>
    </dgm:pt>
    <dgm:pt modelId="{C502B8C3-12BD-4179-AEC4-8D01853811CA}" type="sibTrans" cxnId="{5B8A5415-C3AF-4899-83D5-17977AC636C6}">
      <dgm:prSet/>
      <dgm:spPr/>
      <dgm:t>
        <a:bodyPr/>
        <a:lstStyle/>
        <a:p>
          <a:endParaRPr lang="en-US"/>
        </a:p>
      </dgm:t>
    </dgm:pt>
    <dgm:pt modelId="{F2B9A9AE-A310-491A-B1A8-8DE37CB9BED2}" type="pres">
      <dgm:prSet presAssocID="{F88049F2-CCA7-4468-851E-DEA05810A678}" presName="linear" presStyleCnt="0">
        <dgm:presLayoutVars>
          <dgm:dir/>
          <dgm:animLvl val="lvl"/>
          <dgm:resizeHandles val="exact"/>
        </dgm:presLayoutVars>
      </dgm:prSet>
      <dgm:spPr/>
    </dgm:pt>
    <dgm:pt modelId="{092EF858-E4B0-403A-9AE2-C77C003D950E}" type="pres">
      <dgm:prSet presAssocID="{99BA452F-08B4-4C6A-9E56-B4A07BF4B510}" presName="parentLin" presStyleCnt="0"/>
      <dgm:spPr/>
    </dgm:pt>
    <dgm:pt modelId="{C2A1BD6D-27A1-48D5-A2CF-FB6FB1CB3865}" type="pres">
      <dgm:prSet presAssocID="{99BA452F-08B4-4C6A-9E56-B4A07BF4B510}" presName="parentLeftMargin" presStyleLbl="node1" presStyleIdx="0" presStyleCnt="3"/>
      <dgm:spPr/>
    </dgm:pt>
    <dgm:pt modelId="{D654BD78-82DF-49AB-9A2F-F331C40BD02D}" type="pres">
      <dgm:prSet presAssocID="{99BA452F-08B4-4C6A-9E56-B4A07BF4B5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98AB62-A242-46BC-B185-61561D50D259}" type="pres">
      <dgm:prSet presAssocID="{99BA452F-08B4-4C6A-9E56-B4A07BF4B510}" presName="negativeSpace" presStyleCnt="0"/>
      <dgm:spPr/>
    </dgm:pt>
    <dgm:pt modelId="{DF8799AA-8346-4CDC-9D28-E0721C6DFAC1}" type="pres">
      <dgm:prSet presAssocID="{99BA452F-08B4-4C6A-9E56-B4A07BF4B510}" presName="childText" presStyleLbl="conFgAcc1" presStyleIdx="0" presStyleCnt="3">
        <dgm:presLayoutVars>
          <dgm:bulletEnabled val="1"/>
        </dgm:presLayoutVars>
      </dgm:prSet>
      <dgm:spPr/>
    </dgm:pt>
    <dgm:pt modelId="{87707A02-847E-4840-9E86-94DF1178E7B2}" type="pres">
      <dgm:prSet presAssocID="{1028CAA2-6258-41A9-8BB3-26909DF014F2}" presName="spaceBetweenRectangles" presStyleCnt="0"/>
      <dgm:spPr/>
    </dgm:pt>
    <dgm:pt modelId="{7EAA334B-2B50-4430-AB90-F6A15F238661}" type="pres">
      <dgm:prSet presAssocID="{A976119A-45AB-42FD-9062-1DD08EA05A1E}" presName="parentLin" presStyleCnt="0"/>
      <dgm:spPr/>
    </dgm:pt>
    <dgm:pt modelId="{3A20E8E5-A7F5-47DA-A6CD-CAA042C912E1}" type="pres">
      <dgm:prSet presAssocID="{A976119A-45AB-42FD-9062-1DD08EA05A1E}" presName="parentLeftMargin" presStyleLbl="node1" presStyleIdx="0" presStyleCnt="3"/>
      <dgm:spPr/>
    </dgm:pt>
    <dgm:pt modelId="{D4147A50-958A-4CAF-B131-03AD1758D127}" type="pres">
      <dgm:prSet presAssocID="{A976119A-45AB-42FD-9062-1DD08EA05A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EF7FD9-B066-4351-A2E1-9460BBB76183}" type="pres">
      <dgm:prSet presAssocID="{A976119A-45AB-42FD-9062-1DD08EA05A1E}" presName="negativeSpace" presStyleCnt="0"/>
      <dgm:spPr/>
    </dgm:pt>
    <dgm:pt modelId="{76BE23B9-3596-4734-B68F-713A9DC22130}" type="pres">
      <dgm:prSet presAssocID="{A976119A-45AB-42FD-9062-1DD08EA05A1E}" presName="childText" presStyleLbl="conFgAcc1" presStyleIdx="1" presStyleCnt="3">
        <dgm:presLayoutVars>
          <dgm:bulletEnabled val="1"/>
        </dgm:presLayoutVars>
      </dgm:prSet>
      <dgm:spPr/>
    </dgm:pt>
    <dgm:pt modelId="{EFBD35AB-DB75-4EBF-AD37-8ACEC8AC9560}" type="pres">
      <dgm:prSet presAssocID="{EE430606-5C1C-4543-8203-C592D7F981DE}" presName="spaceBetweenRectangles" presStyleCnt="0"/>
      <dgm:spPr/>
    </dgm:pt>
    <dgm:pt modelId="{53C3F6D8-257C-461A-B753-8EA015F50E98}" type="pres">
      <dgm:prSet presAssocID="{17C8E0D9-3047-489C-AAC6-AEC5DEE4BCDC}" presName="parentLin" presStyleCnt="0"/>
      <dgm:spPr/>
    </dgm:pt>
    <dgm:pt modelId="{A4BE4748-280E-47BD-8E72-B02D74D492C2}" type="pres">
      <dgm:prSet presAssocID="{17C8E0D9-3047-489C-AAC6-AEC5DEE4BCDC}" presName="parentLeftMargin" presStyleLbl="node1" presStyleIdx="1" presStyleCnt="3"/>
      <dgm:spPr/>
    </dgm:pt>
    <dgm:pt modelId="{BEDC764C-FDD0-4A3E-8399-2E8F199B9F9E}" type="pres">
      <dgm:prSet presAssocID="{17C8E0D9-3047-489C-AAC6-AEC5DEE4BCD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C0C0DD-0BD3-41FB-91AF-847706D85FBB}" type="pres">
      <dgm:prSet presAssocID="{17C8E0D9-3047-489C-AAC6-AEC5DEE4BCDC}" presName="negativeSpace" presStyleCnt="0"/>
      <dgm:spPr/>
    </dgm:pt>
    <dgm:pt modelId="{72250AB0-816B-4516-8C3B-D976D9F787E5}" type="pres">
      <dgm:prSet presAssocID="{17C8E0D9-3047-489C-AAC6-AEC5DEE4BCD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570C0D-FF42-482B-8CA0-C44178A2ED52}" srcId="{F88049F2-CCA7-4468-851E-DEA05810A678}" destId="{17C8E0D9-3047-489C-AAC6-AEC5DEE4BCDC}" srcOrd="2" destOrd="0" parTransId="{1897A611-AC96-4277-9C47-3E76815ADC68}" sibTransId="{EC95E095-35BA-4D28-8FB4-1F6BF42628E6}"/>
    <dgm:cxn modelId="{5B8A5415-C3AF-4899-83D5-17977AC636C6}" srcId="{17C8E0D9-3047-489C-AAC6-AEC5DEE4BCDC}" destId="{A5F99103-DBFB-47AF-86F7-D820247776D1}" srcOrd="3" destOrd="0" parTransId="{6EC09E46-F26F-4ABF-B33D-2771F044D311}" sibTransId="{C502B8C3-12BD-4179-AEC4-8D01853811CA}"/>
    <dgm:cxn modelId="{11FC631C-44B7-4ACF-98C0-1C3C89321BC7}" srcId="{17C8E0D9-3047-489C-AAC6-AEC5DEE4BCDC}" destId="{9B09ECB6-6B72-47D8-B265-33B9C85BB25D}" srcOrd="1" destOrd="0" parTransId="{A28DC747-0079-4E96-AD7F-1510D870FF2A}" sibTransId="{F8969A6B-28C7-4573-B070-3899865B45FE}"/>
    <dgm:cxn modelId="{B8021227-F54A-4811-9CD8-DC82E4CF2F79}" srcId="{A976119A-45AB-42FD-9062-1DD08EA05A1E}" destId="{EB34399A-0693-46F6-9562-5C218620EE8A}" srcOrd="0" destOrd="0" parTransId="{4C0AC9B9-7312-47C6-BA95-76526817DBA6}" sibTransId="{EAB61F18-3E00-4A27-8E80-1CCBFA6013ED}"/>
    <dgm:cxn modelId="{6EBC1432-FB61-4F8B-A379-035594CEC9CB}" type="presOf" srcId="{A976119A-45AB-42FD-9062-1DD08EA05A1E}" destId="{D4147A50-958A-4CAF-B131-03AD1758D127}" srcOrd="1" destOrd="0" presId="urn:microsoft.com/office/officeart/2005/8/layout/list1"/>
    <dgm:cxn modelId="{81BB4938-0E11-4FF1-961C-D97B4C34ACDC}" type="presOf" srcId="{87289446-0338-4A36-936E-FDECD390D12B}" destId="{DF8799AA-8346-4CDC-9D28-E0721C6DFAC1}" srcOrd="0" destOrd="0" presId="urn:microsoft.com/office/officeart/2005/8/layout/list1"/>
    <dgm:cxn modelId="{0F50E441-9F43-45BF-B7A5-9CEFE1659366}" type="presOf" srcId="{9B09ECB6-6B72-47D8-B265-33B9C85BB25D}" destId="{72250AB0-816B-4516-8C3B-D976D9F787E5}" srcOrd="0" destOrd="1" presId="urn:microsoft.com/office/officeart/2005/8/layout/list1"/>
    <dgm:cxn modelId="{A1B40647-3A5F-4F53-8C2C-B62DE8686921}" type="presOf" srcId="{99BA452F-08B4-4C6A-9E56-B4A07BF4B510}" destId="{D654BD78-82DF-49AB-9A2F-F331C40BD02D}" srcOrd="1" destOrd="0" presId="urn:microsoft.com/office/officeart/2005/8/layout/list1"/>
    <dgm:cxn modelId="{772BFD68-88A6-4A98-B85D-FE48C7E790C4}" type="presOf" srcId="{595BD0C8-7288-48A9-BBF3-600A1AE182B3}" destId="{76BE23B9-3596-4734-B68F-713A9DC22130}" srcOrd="0" destOrd="1" presId="urn:microsoft.com/office/officeart/2005/8/layout/list1"/>
    <dgm:cxn modelId="{7CAEF94D-4A59-4E4D-BBE6-D4FD202DAE17}" type="presOf" srcId="{104B44C8-289D-4D0A-9F8A-A8FADD54E983}" destId="{DF8799AA-8346-4CDC-9D28-E0721C6DFAC1}" srcOrd="0" destOrd="1" presId="urn:microsoft.com/office/officeart/2005/8/layout/list1"/>
    <dgm:cxn modelId="{C66F0373-4A08-476A-B6F5-8B894B5A9138}" srcId="{F88049F2-CCA7-4468-851E-DEA05810A678}" destId="{A976119A-45AB-42FD-9062-1DD08EA05A1E}" srcOrd="1" destOrd="0" parTransId="{3E5A6D59-65FA-44A1-990F-CA06B19EF973}" sibTransId="{EE430606-5C1C-4543-8203-C592D7F981DE}"/>
    <dgm:cxn modelId="{3E0BC774-E562-4B9C-930C-EE6C9BC1A03A}" srcId="{99BA452F-08B4-4C6A-9E56-B4A07BF4B510}" destId="{E3C0467F-5123-4D6B-A054-31B7DA073158}" srcOrd="2" destOrd="0" parTransId="{C3C67DA2-1567-46ED-9CED-3D649CB3974A}" sibTransId="{D639ECAE-195F-429F-94F8-40017A0E4D42}"/>
    <dgm:cxn modelId="{68746F76-C347-4120-BEB9-CDCEE995B049}" srcId="{F88049F2-CCA7-4468-851E-DEA05810A678}" destId="{99BA452F-08B4-4C6A-9E56-B4A07BF4B510}" srcOrd="0" destOrd="0" parTransId="{DAA5E74E-9CDF-421B-8039-7C45F15C1369}" sibTransId="{1028CAA2-6258-41A9-8BB3-26909DF014F2}"/>
    <dgm:cxn modelId="{D3EA4F8D-3F04-4CD6-8CFA-7D8878C602EA}" type="presOf" srcId="{A976119A-45AB-42FD-9062-1DD08EA05A1E}" destId="{3A20E8E5-A7F5-47DA-A6CD-CAA042C912E1}" srcOrd="0" destOrd="0" presId="urn:microsoft.com/office/officeart/2005/8/layout/list1"/>
    <dgm:cxn modelId="{1652998D-170B-49A5-9705-BDC28DE4ECFB}" srcId="{A976119A-45AB-42FD-9062-1DD08EA05A1E}" destId="{AB78CF70-B760-4804-82C2-964AD87E268C}" srcOrd="2" destOrd="0" parTransId="{C3DED168-F2FB-4F75-A138-B5FCE333EEB3}" sibTransId="{04EFA03E-895A-4FB5-8129-E2825AB45E43}"/>
    <dgm:cxn modelId="{EB826B93-DAE5-4DDA-93CA-3C7FDB4E4851}" srcId="{17C8E0D9-3047-489C-AAC6-AEC5DEE4BCDC}" destId="{7CD0A6C1-03D0-44A0-8892-831F7DC3DD7C}" srcOrd="0" destOrd="0" parTransId="{2C065F4C-4A4C-412D-A8A7-5773197B71A8}" sibTransId="{A46BD914-073D-47CD-A259-FB4877E2ABE5}"/>
    <dgm:cxn modelId="{33053D99-A662-4FAF-90BC-BB1DA059445E}" type="presOf" srcId="{E3C0467F-5123-4D6B-A054-31B7DA073158}" destId="{DF8799AA-8346-4CDC-9D28-E0721C6DFAC1}" srcOrd="0" destOrd="2" presId="urn:microsoft.com/office/officeart/2005/8/layout/list1"/>
    <dgm:cxn modelId="{AAB11E9D-50DE-473D-A7D4-1DAB24764A9E}" type="presOf" srcId="{17C8E0D9-3047-489C-AAC6-AEC5DEE4BCDC}" destId="{BEDC764C-FDD0-4A3E-8399-2E8F199B9F9E}" srcOrd="1" destOrd="0" presId="urn:microsoft.com/office/officeart/2005/8/layout/list1"/>
    <dgm:cxn modelId="{6548DAA0-833A-44B4-970D-F52BCAC24995}" type="presOf" srcId="{EB34399A-0693-46F6-9562-5C218620EE8A}" destId="{76BE23B9-3596-4734-B68F-713A9DC22130}" srcOrd="0" destOrd="0" presId="urn:microsoft.com/office/officeart/2005/8/layout/list1"/>
    <dgm:cxn modelId="{B38214A4-3F7F-43E5-8B58-C952890A30DA}" srcId="{A976119A-45AB-42FD-9062-1DD08EA05A1E}" destId="{595BD0C8-7288-48A9-BBF3-600A1AE182B3}" srcOrd="1" destOrd="0" parTransId="{9484E92F-552C-419A-9760-28890B40BF04}" sibTransId="{BD5C817A-23B1-4F9F-854E-466B466621E0}"/>
    <dgm:cxn modelId="{91B522A7-68DF-47C1-B691-31334CC4F7EB}" type="presOf" srcId="{AB78CF70-B760-4804-82C2-964AD87E268C}" destId="{76BE23B9-3596-4734-B68F-713A9DC22130}" srcOrd="0" destOrd="2" presId="urn:microsoft.com/office/officeart/2005/8/layout/list1"/>
    <dgm:cxn modelId="{DCD32BAF-6576-4838-92C6-9A145B1D9470}" srcId="{99BA452F-08B4-4C6A-9E56-B4A07BF4B510}" destId="{87289446-0338-4A36-936E-FDECD390D12B}" srcOrd="0" destOrd="0" parTransId="{3D9862A0-10AB-4C1E-B138-5241061FEB6E}" sibTransId="{C5089FEB-620B-434C-B76E-AF0847286D8A}"/>
    <dgm:cxn modelId="{FEDDA0BE-8381-4860-9260-FB849A809169}" srcId="{17C8E0D9-3047-489C-AAC6-AEC5DEE4BCDC}" destId="{967A14D2-33FB-443D-B29C-CD5FBE885F7C}" srcOrd="2" destOrd="0" parTransId="{B2B6721E-A6AB-498F-A94E-44932A055610}" sibTransId="{85E76FCE-A73C-4D54-9971-28E8178B4976}"/>
    <dgm:cxn modelId="{CFE5E5BE-A45B-4CE8-A505-CE7983A0A99D}" srcId="{99BA452F-08B4-4C6A-9E56-B4A07BF4B510}" destId="{104B44C8-289D-4D0A-9F8A-A8FADD54E983}" srcOrd="1" destOrd="0" parTransId="{632B70CB-6936-4B22-95E9-EA1B8B141B17}" sibTransId="{2999ED8F-2143-4468-B78D-D80268A47999}"/>
    <dgm:cxn modelId="{E5A953C8-EB19-4F7B-9470-D49AD3F7FA34}" type="presOf" srcId="{967A14D2-33FB-443D-B29C-CD5FBE885F7C}" destId="{72250AB0-816B-4516-8C3B-D976D9F787E5}" srcOrd="0" destOrd="2" presId="urn:microsoft.com/office/officeart/2005/8/layout/list1"/>
    <dgm:cxn modelId="{BEF24EED-3FF3-4D1E-B537-50F5A5C4294A}" type="presOf" srcId="{A5F99103-DBFB-47AF-86F7-D820247776D1}" destId="{72250AB0-816B-4516-8C3B-D976D9F787E5}" srcOrd="0" destOrd="3" presId="urn:microsoft.com/office/officeart/2005/8/layout/list1"/>
    <dgm:cxn modelId="{C88B4BEE-0D29-48BC-9728-C0AC4F0A7FAA}" type="presOf" srcId="{7CD0A6C1-03D0-44A0-8892-831F7DC3DD7C}" destId="{72250AB0-816B-4516-8C3B-D976D9F787E5}" srcOrd="0" destOrd="0" presId="urn:microsoft.com/office/officeart/2005/8/layout/list1"/>
    <dgm:cxn modelId="{A3C37DF2-8EA8-4FF8-B674-7AF6B94F53F6}" type="presOf" srcId="{99BA452F-08B4-4C6A-9E56-B4A07BF4B510}" destId="{C2A1BD6D-27A1-48D5-A2CF-FB6FB1CB3865}" srcOrd="0" destOrd="0" presId="urn:microsoft.com/office/officeart/2005/8/layout/list1"/>
    <dgm:cxn modelId="{D59CF5F8-DF76-41DF-871F-132B0AC0659F}" type="presOf" srcId="{F88049F2-CCA7-4468-851E-DEA05810A678}" destId="{F2B9A9AE-A310-491A-B1A8-8DE37CB9BED2}" srcOrd="0" destOrd="0" presId="urn:microsoft.com/office/officeart/2005/8/layout/list1"/>
    <dgm:cxn modelId="{3F87ECF9-9614-41BC-A094-6891D3CC6677}" type="presOf" srcId="{17C8E0D9-3047-489C-AAC6-AEC5DEE4BCDC}" destId="{A4BE4748-280E-47BD-8E72-B02D74D492C2}" srcOrd="0" destOrd="0" presId="urn:microsoft.com/office/officeart/2005/8/layout/list1"/>
    <dgm:cxn modelId="{C5D67230-3F02-43A4-9E8C-60B276BBD8F4}" type="presParOf" srcId="{F2B9A9AE-A310-491A-B1A8-8DE37CB9BED2}" destId="{092EF858-E4B0-403A-9AE2-C77C003D950E}" srcOrd="0" destOrd="0" presId="urn:microsoft.com/office/officeart/2005/8/layout/list1"/>
    <dgm:cxn modelId="{244DFE22-B7CB-4673-AF99-A48134577988}" type="presParOf" srcId="{092EF858-E4B0-403A-9AE2-C77C003D950E}" destId="{C2A1BD6D-27A1-48D5-A2CF-FB6FB1CB3865}" srcOrd="0" destOrd="0" presId="urn:microsoft.com/office/officeart/2005/8/layout/list1"/>
    <dgm:cxn modelId="{5B496EFB-D157-4DE6-84DE-0E9C4D7B1F17}" type="presParOf" srcId="{092EF858-E4B0-403A-9AE2-C77C003D950E}" destId="{D654BD78-82DF-49AB-9A2F-F331C40BD02D}" srcOrd="1" destOrd="0" presId="urn:microsoft.com/office/officeart/2005/8/layout/list1"/>
    <dgm:cxn modelId="{F185D948-F22E-4EEB-B5C0-0987F6C40DE8}" type="presParOf" srcId="{F2B9A9AE-A310-491A-B1A8-8DE37CB9BED2}" destId="{0398AB62-A242-46BC-B185-61561D50D259}" srcOrd="1" destOrd="0" presId="urn:microsoft.com/office/officeart/2005/8/layout/list1"/>
    <dgm:cxn modelId="{A0FFFB27-931C-4C03-B5DE-E73C5BC6DC0E}" type="presParOf" srcId="{F2B9A9AE-A310-491A-B1A8-8DE37CB9BED2}" destId="{DF8799AA-8346-4CDC-9D28-E0721C6DFAC1}" srcOrd="2" destOrd="0" presId="urn:microsoft.com/office/officeart/2005/8/layout/list1"/>
    <dgm:cxn modelId="{6A40C272-E01B-43AC-8C76-D169C03AEC7E}" type="presParOf" srcId="{F2B9A9AE-A310-491A-B1A8-8DE37CB9BED2}" destId="{87707A02-847E-4840-9E86-94DF1178E7B2}" srcOrd="3" destOrd="0" presId="urn:microsoft.com/office/officeart/2005/8/layout/list1"/>
    <dgm:cxn modelId="{05AA30AD-3447-4F9D-8165-5F709F58C8AE}" type="presParOf" srcId="{F2B9A9AE-A310-491A-B1A8-8DE37CB9BED2}" destId="{7EAA334B-2B50-4430-AB90-F6A15F238661}" srcOrd="4" destOrd="0" presId="urn:microsoft.com/office/officeart/2005/8/layout/list1"/>
    <dgm:cxn modelId="{6966D49D-CE96-461D-983C-6E3D085BEA85}" type="presParOf" srcId="{7EAA334B-2B50-4430-AB90-F6A15F238661}" destId="{3A20E8E5-A7F5-47DA-A6CD-CAA042C912E1}" srcOrd="0" destOrd="0" presId="urn:microsoft.com/office/officeart/2005/8/layout/list1"/>
    <dgm:cxn modelId="{7370E3DC-6F82-4B36-AE98-E40B9715F58A}" type="presParOf" srcId="{7EAA334B-2B50-4430-AB90-F6A15F238661}" destId="{D4147A50-958A-4CAF-B131-03AD1758D127}" srcOrd="1" destOrd="0" presId="urn:microsoft.com/office/officeart/2005/8/layout/list1"/>
    <dgm:cxn modelId="{30EBADD7-C20C-42FE-A236-9C67F44FA962}" type="presParOf" srcId="{F2B9A9AE-A310-491A-B1A8-8DE37CB9BED2}" destId="{20EF7FD9-B066-4351-A2E1-9460BBB76183}" srcOrd="5" destOrd="0" presId="urn:microsoft.com/office/officeart/2005/8/layout/list1"/>
    <dgm:cxn modelId="{8EB5166F-C350-490B-BBFD-9DE7549E2ADD}" type="presParOf" srcId="{F2B9A9AE-A310-491A-B1A8-8DE37CB9BED2}" destId="{76BE23B9-3596-4734-B68F-713A9DC22130}" srcOrd="6" destOrd="0" presId="urn:microsoft.com/office/officeart/2005/8/layout/list1"/>
    <dgm:cxn modelId="{796B77B7-0608-44CE-8920-3AD366FF9263}" type="presParOf" srcId="{F2B9A9AE-A310-491A-B1A8-8DE37CB9BED2}" destId="{EFBD35AB-DB75-4EBF-AD37-8ACEC8AC9560}" srcOrd="7" destOrd="0" presId="urn:microsoft.com/office/officeart/2005/8/layout/list1"/>
    <dgm:cxn modelId="{02A6D15A-4C22-414E-93DF-25BE8F62FC22}" type="presParOf" srcId="{F2B9A9AE-A310-491A-B1A8-8DE37CB9BED2}" destId="{53C3F6D8-257C-461A-B753-8EA015F50E98}" srcOrd="8" destOrd="0" presId="urn:microsoft.com/office/officeart/2005/8/layout/list1"/>
    <dgm:cxn modelId="{93E2E7C2-4720-49C5-811A-2D2D73B33DAF}" type="presParOf" srcId="{53C3F6D8-257C-461A-B753-8EA015F50E98}" destId="{A4BE4748-280E-47BD-8E72-B02D74D492C2}" srcOrd="0" destOrd="0" presId="urn:microsoft.com/office/officeart/2005/8/layout/list1"/>
    <dgm:cxn modelId="{9B4036EE-97AF-4AB2-BF3E-DBF3848B45F1}" type="presParOf" srcId="{53C3F6D8-257C-461A-B753-8EA015F50E98}" destId="{BEDC764C-FDD0-4A3E-8399-2E8F199B9F9E}" srcOrd="1" destOrd="0" presId="urn:microsoft.com/office/officeart/2005/8/layout/list1"/>
    <dgm:cxn modelId="{496E7FE6-9C6F-4E82-94E0-1CEC69A78894}" type="presParOf" srcId="{F2B9A9AE-A310-491A-B1A8-8DE37CB9BED2}" destId="{FEC0C0DD-0BD3-41FB-91AF-847706D85FBB}" srcOrd="9" destOrd="0" presId="urn:microsoft.com/office/officeart/2005/8/layout/list1"/>
    <dgm:cxn modelId="{18124C7D-8991-4B96-B947-DEEA728CE16D}" type="presParOf" srcId="{F2B9A9AE-A310-491A-B1A8-8DE37CB9BED2}" destId="{72250AB0-816B-4516-8C3B-D976D9F787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99AA-8346-4CDC-9D28-E0721C6DFAC1}">
      <dsp:nvSpPr>
        <dsp:cNvPr id="0" name=""/>
        <dsp:cNvSpPr/>
      </dsp:nvSpPr>
      <dsp:spPr>
        <a:xfrm>
          <a:off x="0" y="379475"/>
          <a:ext cx="6364224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Planning: Examine candidate features, feasibility, and select features based on a balance of feasibility and perceived potential to increase application market value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Development: Develop filters variations using OpenCV, possibly fine-tune LLM with custom heads that activate output neurons when asked to perform certain key actions.  Build API backend.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Testing and Deployment: Test out filters and speech recognition/NLP models under diverse conditions; also build the front end</a:t>
          </a:r>
        </a:p>
      </dsp:txBody>
      <dsp:txXfrm>
        <a:off x="0" y="379475"/>
        <a:ext cx="6364224" cy="1883700"/>
      </dsp:txXfrm>
    </dsp:sp>
    <dsp:sp modelId="{D654BD78-82DF-49AB-9A2F-F331C40BD02D}">
      <dsp:nvSpPr>
        <dsp:cNvPr id="0" name=""/>
        <dsp:cNvSpPr/>
      </dsp:nvSpPr>
      <dsp:spPr>
        <a:xfrm>
          <a:off x="318211" y="187595"/>
          <a:ext cx="445495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Phases:</a:t>
          </a:r>
        </a:p>
      </dsp:txBody>
      <dsp:txXfrm>
        <a:off x="336945" y="206329"/>
        <a:ext cx="4417488" cy="346292"/>
      </dsp:txXfrm>
    </dsp:sp>
    <dsp:sp modelId="{76BE23B9-3596-4734-B68F-713A9DC22130}">
      <dsp:nvSpPr>
        <dsp:cNvPr id="0" name=""/>
        <dsp:cNvSpPr/>
      </dsp:nvSpPr>
      <dsp:spPr>
        <a:xfrm>
          <a:off x="0" y="2525256"/>
          <a:ext cx="636422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Prototype (filters and simple voice commands) by March 05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Competent draft (at least 5 or 6 features) April 02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Final product prior to April 16</a:t>
          </a:r>
        </a:p>
      </dsp:txBody>
      <dsp:txXfrm>
        <a:off x="0" y="2525256"/>
        <a:ext cx="6364224" cy="982800"/>
      </dsp:txXfrm>
    </dsp:sp>
    <dsp:sp modelId="{D4147A50-958A-4CAF-B131-03AD1758D127}">
      <dsp:nvSpPr>
        <dsp:cNvPr id="0" name=""/>
        <dsp:cNvSpPr/>
      </dsp:nvSpPr>
      <dsp:spPr>
        <a:xfrm>
          <a:off x="318211" y="2333376"/>
          <a:ext cx="445495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Deliverables:</a:t>
          </a:r>
        </a:p>
      </dsp:txBody>
      <dsp:txXfrm>
        <a:off x="336945" y="2352110"/>
        <a:ext cx="4417488" cy="346292"/>
      </dsp:txXfrm>
    </dsp:sp>
    <dsp:sp modelId="{72250AB0-816B-4516-8C3B-D976D9F787E5}">
      <dsp:nvSpPr>
        <dsp:cNvPr id="0" name=""/>
        <dsp:cNvSpPr/>
      </dsp:nvSpPr>
      <dsp:spPr>
        <a:xfrm>
          <a:off x="0" y="3770136"/>
          <a:ext cx="6364224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AI Framework: PyTorch for SVF, customizing LLM heads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Engineering: Pandas, SQL w/ DuckDB if necessary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Cloud Platform: Google cloud has some cloud speech to text enabled by GCP APIs, also has some generous free-tier hosting options; not positive we will go with GCP though.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Integration: Possibly FastAPI or Django</a:t>
          </a:r>
        </a:p>
      </dsp:txBody>
      <dsp:txXfrm>
        <a:off x="0" y="3770136"/>
        <a:ext cx="6364224" cy="1556100"/>
      </dsp:txXfrm>
    </dsp:sp>
    <dsp:sp modelId="{BEDC764C-FDD0-4A3E-8399-2E8F199B9F9E}">
      <dsp:nvSpPr>
        <dsp:cNvPr id="0" name=""/>
        <dsp:cNvSpPr/>
      </dsp:nvSpPr>
      <dsp:spPr>
        <a:xfrm>
          <a:off x="318211" y="3578256"/>
          <a:ext cx="445495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Technology:</a:t>
          </a:r>
        </a:p>
      </dsp:txBody>
      <dsp:txXfrm>
        <a:off x="336945" y="3596990"/>
        <a:ext cx="441748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1952-2864-5C66-C45C-1895FD02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A38BB-E418-E750-D3B1-14EFA180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2DE1-EC85-3F6B-FF0E-D8884DE0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EA8A-8353-12D1-DE52-4BA3015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CEB0-5B32-0E9C-1BA4-FE726319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4F0-D5CE-1DC3-ACBF-9ECA11EF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AF19F-2A74-8D27-3CFF-9AEA1A91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B609-68A3-7521-578C-F808E376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AC2A-BD80-CBAF-588F-DF086FC1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F419-D2BB-4DC1-36E0-2FDCD047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55E7A-AE96-3474-CACF-2E9F3DA05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0EE6E-FD31-ABE3-1098-4E861AB2D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5430-B9DE-B3CF-B91B-81D25C48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274E-3835-7403-C534-A22E7712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8101-40E4-8D06-0BAE-C770E6E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F144-5AD1-8B79-0EFC-A0FF87F6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05E1-2BEB-0AB4-03F9-AAF3F7F0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5B6D-7C8D-98A4-5B37-7F6369B6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9782-E516-435A-EC7F-CAACCE8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AA64-1208-B28B-15D4-5F77FB79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460-1661-C583-6960-45E18190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212FE-0610-90C0-5F9E-417772B1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E79C-06DB-F285-E450-F62D22A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4B2E-ABD8-BE1A-3AEF-9C2AEA01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53CF-DC81-00B3-D030-D8B7A235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0D49-D197-4C2A-BF74-8D9782F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3C8F-F520-75B2-97F6-40EF879FC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91971-9588-43ED-4D41-940DE303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F1A0-16B1-4592-2562-F2F2C31E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7BF6-AE80-27B1-44C3-CDBBB50A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AACB-9AE2-C364-6E00-A5740461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0AC-854B-34CE-3442-28812291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1261-A45C-0433-5E04-7DB94A5F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36657-20D3-4027-917F-86EEFBA1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E5AAC-82D4-674E-38F2-CB567F1E6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D4F-8BA2-D79E-5AED-6AA264DCB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10D66-7FC1-D2C0-43D3-EB61AC5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DD313-CA9D-9CFA-E003-54258129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38F00-7732-F507-36DF-38C2A21E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AF52-3685-E2FC-D173-FBB24B3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2941-697C-8F6A-686B-6EB32294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5C57-3625-3DB1-3EE5-4AD1ABE5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3FCA7-C4C0-BFD9-B977-F145CC0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B9B5F-FAEB-6B60-3C7D-A2B25C31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C582-B49D-B505-D1D8-4C0CE8CE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4B2F-3BFC-AE31-F651-BFBBD247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DD99-F7BB-1437-217E-1198A530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6681-152B-C5B3-7157-0EDAF564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23A33-EB9A-87B5-03D8-A386B454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3944-725B-CA2C-DC03-4F40E2FB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337CE-80CA-EF3A-4878-CE8928C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4C78-749A-F1A4-8CE5-EC2CA1BF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318B-3075-9327-2556-40478012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70556-9D73-E46B-EF76-21E87D569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BC807-AA2B-4AF8-D0DD-810E67DD9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149C-63CC-B3B0-9FC2-7E485055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FD451-A9C5-A871-A5E9-8E449229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FB38-C71A-7091-5956-F10A54A9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7BC1-B51E-5450-16DE-DA0E4C52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9D9A-63CC-CAB4-9207-CBC7F504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6B9C-2688-A96A-A346-29958B65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30721-E646-4338-9156-502863BA843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D385-1706-2DD4-CB8D-9D11AD27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E6AB-C04C-52D2-087E-51DBBB9C9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63E43-43B9-47A1-B77D-792916C01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D15294-52F8-3F99-137B-17D4A0BB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 b="1">
                <a:solidFill>
                  <a:schemeClr val="bg1"/>
                </a:solidFill>
              </a:rPr>
              <a:t>Project: Image to Pencil Sketch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5B2E-B20B-C52F-2EE5-80B03F92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Harshita </a:t>
            </a:r>
            <a:r>
              <a:rPr lang="en-US" sz="1800" dirty="0" err="1">
                <a:solidFill>
                  <a:schemeClr val="tx2"/>
                </a:solidFill>
              </a:rPr>
              <a:t>Anantula</a:t>
            </a:r>
            <a:r>
              <a:rPr lang="en-US" sz="1800" dirty="0">
                <a:solidFill>
                  <a:schemeClr val="tx2"/>
                </a:solidFill>
              </a:rPr>
              <a:t> – 100925323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Alexis Lewis – 100987937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Lubna Mohammed Alfaz – 100945841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Manthan </a:t>
            </a:r>
            <a:r>
              <a:rPr lang="en-US" sz="1800" dirty="0" err="1">
                <a:solidFill>
                  <a:schemeClr val="tx2"/>
                </a:solidFill>
              </a:rPr>
              <a:t>Zala</a:t>
            </a:r>
            <a:r>
              <a:rPr lang="en-US" sz="1800" dirty="0">
                <a:solidFill>
                  <a:schemeClr val="tx2"/>
                </a:solidFill>
              </a:rPr>
              <a:t> – </a:t>
            </a:r>
            <a:r>
              <a:rPr lang="en-GB" sz="1800" dirty="0"/>
              <a:t>100931611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Date:05/02/2025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     </a:t>
            </a:r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6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F674-14E8-4F07-2CE9-5E0F3AD1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040064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pic>
        <p:nvPicPr>
          <p:cNvPr id="27" name="Picture 26" descr="Icon of speech bubble made with lines">
            <a:extLst>
              <a:ext uri="{FF2B5EF4-FFF2-40B4-BE49-F238E27FC236}">
                <a16:creationId xmlns:a16="http://schemas.microsoft.com/office/drawing/2014/main" id="{B3C88B47-F94A-C8C0-35E9-17D12B0D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1" r="11567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7912-AEE5-6923-3559-5FD81A15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572322"/>
            <a:ext cx="5884828" cy="4570061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Objective: Build an AI-enabled application to artistically process raster images into pencil sketch and similar formats.</a:t>
            </a:r>
          </a:p>
          <a:p>
            <a:pPr lvl="1" algn="just"/>
            <a:r>
              <a:rPr lang="en-US" sz="1800" dirty="0"/>
              <a:t>To demonstrate proficiency, app should have several filters and voice-enabled features.</a:t>
            </a:r>
          </a:p>
          <a:p>
            <a:pPr algn="just"/>
            <a:r>
              <a:rPr lang="en-US" sz="1800" dirty="0"/>
              <a:t>Scope: focus on developing filters, speech recognition, and possibly a fine-tuned LLM with differentiated command heads (for rotation, translation, saving etc.) fine-tuned via SVF. </a:t>
            </a:r>
          </a:p>
          <a:p>
            <a:pPr algn="just"/>
            <a:r>
              <a:rPr lang="en-US" sz="1800" dirty="0"/>
              <a:t>Business Impact: The application is a consumer product rather than a tool for business to leverage, so the impact is that the business now has a product to sell.</a:t>
            </a:r>
          </a:p>
          <a:p>
            <a:pPr algn="just"/>
            <a:r>
              <a:rPr lang="en-US" sz="1800" dirty="0"/>
              <a:t>Educational Impact: Team members will learn about computer vision, NLP, cloud deployment, possibly fine-tuning and hopefully demonstrate “end-to-end AI application development skills”.</a:t>
            </a:r>
          </a:p>
        </p:txBody>
      </p:sp>
    </p:spTree>
    <p:extLst>
      <p:ext uri="{BB962C8B-B14F-4D97-AF65-F5344CB8AC3E}">
        <p14:creationId xmlns:p14="http://schemas.microsoft.com/office/powerpoint/2010/main" val="25470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DAE84-3209-0DA8-060B-403D9BA1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/>
              <a:t>Plan &amp; Technology Framework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0A47349-BEE5-9A68-F647-7935ABC14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206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47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4B71C-F1CD-1A79-B0F3-6B5EFEC7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F930E-4C0C-0F82-94F6-DB8D1E7B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391215"/>
            <a:ext cx="7608304" cy="414652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D82F236-71D6-1A9F-57CC-3D497C66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5D2A-64DD-C0DC-F4D8-432D96ED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THANK YOU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300410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Project: Image to Pencil Sketch App</vt:lpstr>
      <vt:lpstr>Introduction</vt:lpstr>
      <vt:lpstr>Plan &amp; Technology Framework</vt:lpstr>
      <vt:lpstr>Application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Lewis</dc:creator>
  <cp:lastModifiedBy>Lubna Mohammed alfaz</cp:lastModifiedBy>
  <cp:revision>4</cp:revision>
  <dcterms:created xsi:type="dcterms:W3CDTF">2025-01-28T00:40:40Z</dcterms:created>
  <dcterms:modified xsi:type="dcterms:W3CDTF">2025-02-04T23:53:34Z</dcterms:modified>
</cp:coreProperties>
</file>