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AEB6E-3A18-414B-A4DC-3F4412024CB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FFCCDB8-35AE-46F2-B7D1-B89A0CA2E6AF}">
      <dgm:prSet phldrT="[טקסט]"/>
      <dgm:spPr/>
      <dgm:t>
        <a:bodyPr/>
        <a:lstStyle/>
        <a:p>
          <a:pPr rtl="1"/>
          <a:r>
            <a:rPr lang="en-US" dirty="0"/>
            <a:t>interface Route</a:t>
          </a:r>
          <a:endParaRPr lang="he-IL" dirty="0"/>
        </a:p>
      </dgm:t>
    </dgm:pt>
    <dgm:pt modelId="{73FAD016-EDA3-4661-A4CB-FF72428141A6}" type="parTrans" cxnId="{119D90BF-BEB5-481B-B76F-BE2554470435}">
      <dgm:prSet/>
      <dgm:spPr/>
      <dgm:t>
        <a:bodyPr/>
        <a:lstStyle/>
        <a:p>
          <a:pPr rtl="1"/>
          <a:endParaRPr lang="he-IL"/>
        </a:p>
      </dgm:t>
    </dgm:pt>
    <dgm:pt modelId="{68DC03BD-4523-4ADA-A41F-F9899A036146}" type="sibTrans" cxnId="{119D90BF-BEB5-481B-B76F-BE2554470435}">
      <dgm:prSet custT="1"/>
      <dgm:spPr/>
      <dgm:t>
        <a:bodyPr/>
        <a:lstStyle/>
        <a:p>
          <a:pPr rtl="1"/>
          <a:r>
            <a:rPr lang="en-US" sz="900" dirty="0" err="1"/>
            <a:t>calculatePmt</a:t>
          </a:r>
          <a:endParaRPr lang="en-US" sz="900" dirty="0"/>
        </a:p>
        <a:p>
          <a:pPr rtl="1"/>
          <a:r>
            <a:rPr lang="en-US" sz="900" dirty="0" err="1"/>
            <a:t>getMaxMonthRepaymentMain</a:t>
          </a:r>
          <a:endParaRPr lang="he-IL" sz="900" dirty="0"/>
        </a:p>
        <a:p>
          <a:pPr rtl="1"/>
          <a:r>
            <a:rPr lang="en-US" sz="900" dirty="0" err="1"/>
            <a:t>printData</a:t>
          </a:r>
          <a:endParaRPr lang="he-IL" sz="900" dirty="0"/>
        </a:p>
      </dgm:t>
    </dgm:pt>
    <dgm:pt modelId="{F0D0B5DA-B575-471D-A5AD-15E260A819B7}" type="asst">
      <dgm:prSet phldrT="[טקסט]" custT="1"/>
      <dgm:spPr/>
      <dgm:t>
        <a:bodyPr/>
        <a:lstStyle/>
        <a:p>
          <a:pPr rtl="1"/>
          <a:r>
            <a:rPr lang="en-US" sz="1200" dirty="0"/>
            <a:t>abstract </a:t>
          </a:r>
          <a:r>
            <a:rPr lang="en-US" sz="1200" dirty="0" err="1"/>
            <a:t>BaseRoute</a:t>
          </a:r>
          <a:endParaRPr lang="he-IL" sz="1200" dirty="0"/>
        </a:p>
      </dgm:t>
    </dgm:pt>
    <dgm:pt modelId="{FE3E1041-62F7-491D-ABD5-EA863BCD9FF4}" type="parTrans" cxnId="{C96D7541-0A37-4089-81C9-DE4188CAABA7}">
      <dgm:prSet/>
      <dgm:spPr>
        <a:ln>
          <a:prstDash val="sysDash"/>
        </a:ln>
      </dgm:spPr>
      <dgm:t>
        <a:bodyPr/>
        <a:lstStyle/>
        <a:p>
          <a:pPr rtl="1"/>
          <a:endParaRPr lang="he-IL"/>
        </a:p>
      </dgm:t>
    </dgm:pt>
    <dgm:pt modelId="{BD365730-0A07-4FD2-9230-6B798F5C5DEF}" type="sibTrans" cxnId="{C96D7541-0A37-4089-81C9-DE4188CAABA7}">
      <dgm:prSet custT="1"/>
      <dgm:spPr/>
      <dgm:t>
        <a:bodyPr/>
        <a:lstStyle/>
        <a:p>
          <a:pPr rtl="1"/>
          <a:r>
            <a:rPr lang="en-US" sz="900" dirty="0" err="1"/>
            <a:t>calculatePmt</a:t>
          </a:r>
          <a:endParaRPr lang="he-IL" sz="900" dirty="0"/>
        </a:p>
        <a:p>
          <a:pPr rtl="1"/>
          <a:r>
            <a:rPr lang="en-US" sz="900" dirty="0"/>
            <a:t>Calculate – Not fulfilled </a:t>
          </a:r>
          <a:endParaRPr lang="he-IL" sz="900" dirty="0"/>
        </a:p>
        <a:p>
          <a:pPr rtl="1"/>
          <a:r>
            <a:rPr lang="en-US" sz="900" dirty="0" err="1"/>
            <a:t>firstMonthRepay</a:t>
          </a:r>
          <a:endParaRPr lang="he-IL" sz="900" dirty="0"/>
        </a:p>
        <a:p>
          <a:pPr rtl="1"/>
          <a:r>
            <a:rPr lang="en-US" sz="900" dirty="0" err="1"/>
            <a:t>rankingRate</a:t>
          </a:r>
          <a:endParaRPr lang="he-IL" sz="900" dirty="0"/>
        </a:p>
        <a:p>
          <a:pPr rtl="1"/>
          <a:r>
            <a:rPr lang="en-US" sz="900" dirty="0" err="1"/>
            <a:t>rateFromList</a:t>
          </a:r>
          <a:endParaRPr lang="en-US" sz="900" dirty="0"/>
        </a:p>
        <a:p>
          <a:pPr rtl="1"/>
          <a:r>
            <a:rPr lang="en-US" sz="900" dirty="0" err="1"/>
            <a:t>clearLinePaymentLists</a:t>
          </a:r>
          <a:endParaRPr lang="en-US" sz="900" dirty="0"/>
        </a:p>
      </dgm:t>
    </dgm:pt>
    <dgm:pt modelId="{27BD6AEC-7BA4-4793-9B69-EEFFC929889C}">
      <dgm:prSet/>
      <dgm:spPr/>
      <dgm:t>
        <a:bodyPr/>
        <a:lstStyle/>
        <a:p>
          <a:pPr rtl="1"/>
          <a:r>
            <a:rPr lang="en-US" dirty="0" err="1"/>
            <a:t>Kalatz</a:t>
          </a:r>
          <a:endParaRPr lang="he-IL" dirty="0"/>
        </a:p>
      </dgm:t>
    </dgm:pt>
    <dgm:pt modelId="{07B2A0D0-8F50-41E7-86E6-264143F81F60}" type="parTrans" cxnId="{7555023E-92BF-4FA3-8463-76B6527D00C0}">
      <dgm:prSet/>
      <dgm:spPr/>
      <dgm:t>
        <a:bodyPr/>
        <a:lstStyle/>
        <a:p>
          <a:pPr rtl="1"/>
          <a:endParaRPr lang="he-IL"/>
        </a:p>
      </dgm:t>
    </dgm:pt>
    <dgm:pt modelId="{287C2A64-8B78-4C1E-AF0A-E48307B04A0B}" type="sibTrans" cxnId="{7555023E-92BF-4FA3-8463-76B6527D00C0}">
      <dgm:prSet custT="1"/>
      <dgm:spPr/>
      <dgm:t>
        <a:bodyPr/>
        <a:lstStyle/>
        <a:p>
          <a:pPr rtl="1"/>
          <a:r>
            <a:rPr lang="en-US" sz="1200" dirty="0"/>
            <a:t>calculate</a:t>
          </a:r>
          <a:endParaRPr lang="he-IL" sz="1200" dirty="0"/>
        </a:p>
      </dgm:t>
    </dgm:pt>
    <dgm:pt modelId="{A863CFF5-6877-43EF-81D4-4A4DF01EE916}">
      <dgm:prSet/>
      <dgm:spPr/>
      <dgm:t>
        <a:bodyPr/>
        <a:lstStyle/>
        <a:p>
          <a:pPr rtl="1"/>
          <a:r>
            <a:rPr lang="en-US" dirty="0"/>
            <a:t>Katz</a:t>
          </a:r>
          <a:endParaRPr lang="he-IL" dirty="0"/>
        </a:p>
      </dgm:t>
    </dgm:pt>
    <dgm:pt modelId="{DF90795B-2B9D-4EA9-913A-6B64826C4966}" type="parTrans" cxnId="{9E49D924-A435-4457-9459-287133958FAD}">
      <dgm:prSet/>
      <dgm:spPr/>
      <dgm:t>
        <a:bodyPr/>
        <a:lstStyle/>
        <a:p>
          <a:pPr rtl="1"/>
          <a:endParaRPr lang="he-IL"/>
        </a:p>
      </dgm:t>
    </dgm:pt>
    <dgm:pt modelId="{FE13418F-7A5C-4C92-9A6B-25CE4E581C6C}" type="sibTrans" cxnId="{9E49D924-A435-4457-9459-287133958FAD}">
      <dgm:prSet custT="1"/>
      <dgm:spPr/>
      <dgm:t>
        <a:bodyPr/>
        <a:lstStyle/>
        <a:p>
          <a:pPr rtl="1"/>
          <a:r>
            <a:rPr lang="en-US" sz="1200" dirty="0"/>
            <a:t>calculate</a:t>
          </a:r>
          <a:endParaRPr lang="he-IL" sz="1200" dirty="0"/>
        </a:p>
      </dgm:t>
    </dgm:pt>
    <dgm:pt modelId="{B463C6DF-9E50-45B9-B396-F727976B1E8D}">
      <dgm:prSet/>
      <dgm:spPr/>
      <dgm:t>
        <a:bodyPr/>
        <a:lstStyle/>
        <a:p>
          <a:pPr rtl="1"/>
          <a:r>
            <a:rPr lang="en-US" dirty="0"/>
            <a:t>abstract Var5</a:t>
          </a:r>
          <a:endParaRPr lang="he-IL" dirty="0"/>
        </a:p>
      </dgm:t>
    </dgm:pt>
    <dgm:pt modelId="{EF7F6CB7-10F6-44B2-B929-5AA482BD2CB8}" type="parTrans" cxnId="{DD103AFE-F984-4D9F-BBF7-54F37A265551}">
      <dgm:prSet/>
      <dgm:spPr/>
      <dgm:t>
        <a:bodyPr/>
        <a:lstStyle/>
        <a:p>
          <a:pPr rtl="1"/>
          <a:endParaRPr lang="he-IL"/>
        </a:p>
      </dgm:t>
    </dgm:pt>
    <dgm:pt modelId="{DF39B469-C9EB-4051-930D-03BEA0CAE5BB}" type="sibTrans" cxnId="{DD103AFE-F984-4D9F-BBF7-54F37A265551}">
      <dgm:prSet custT="1"/>
      <dgm:spPr/>
      <dgm:t>
        <a:bodyPr/>
        <a:lstStyle/>
        <a:p>
          <a:pPr rtl="1"/>
          <a:r>
            <a:rPr lang="en-US" sz="1200" dirty="0" err="1"/>
            <a:t>monthlyRateVar</a:t>
          </a:r>
          <a:endParaRPr lang="he-IL" sz="1200" dirty="0"/>
        </a:p>
      </dgm:t>
    </dgm:pt>
    <dgm:pt modelId="{A4DB8F87-1BF9-4E4E-9BA6-01E29C3EDED2}">
      <dgm:prSet/>
      <dgm:spPr/>
      <dgm:t>
        <a:bodyPr/>
        <a:lstStyle/>
        <a:p>
          <a:pPr rtl="1"/>
          <a:r>
            <a:rPr lang="en-US" dirty="0" err="1"/>
            <a:t>PrimeRoute</a:t>
          </a:r>
          <a:endParaRPr lang="he-IL" dirty="0"/>
        </a:p>
      </dgm:t>
    </dgm:pt>
    <dgm:pt modelId="{93F4EFE0-CEDA-4E8B-943F-6611B6246B06}" type="parTrans" cxnId="{B358F216-3C30-47FB-A179-7A78E1B004A3}">
      <dgm:prSet/>
      <dgm:spPr/>
      <dgm:t>
        <a:bodyPr/>
        <a:lstStyle/>
        <a:p>
          <a:pPr rtl="1"/>
          <a:endParaRPr lang="he-IL"/>
        </a:p>
      </dgm:t>
    </dgm:pt>
    <dgm:pt modelId="{D995DAEC-DE6E-4499-92AF-AD1C598C629E}" type="sibTrans" cxnId="{B358F216-3C30-47FB-A179-7A78E1B004A3}">
      <dgm:prSet custT="1"/>
      <dgm:spPr/>
      <dgm:t>
        <a:bodyPr/>
        <a:lstStyle/>
        <a:p>
          <a:pPr rtl="1"/>
          <a:r>
            <a:rPr lang="en-US" sz="1200" dirty="0"/>
            <a:t>calculate</a:t>
          </a:r>
          <a:endParaRPr lang="he-IL" sz="1200" dirty="0"/>
        </a:p>
      </dgm:t>
    </dgm:pt>
    <dgm:pt modelId="{72A27A71-06A3-4099-BAEC-03BCD5DB9B2D}">
      <dgm:prSet/>
      <dgm:spPr/>
      <dgm:t>
        <a:bodyPr/>
        <a:lstStyle/>
        <a:p>
          <a:pPr rtl="1"/>
          <a:r>
            <a:rPr lang="en-US" dirty="0"/>
            <a:t>Var5Const</a:t>
          </a:r>
          <a:endParaRPr lang="he-IL" dirty="0"/>
        </a:p>
      </dgm:t>
    </dgm:pt>
    <dgm:pt modelId="{B811C78C-B328-4DBB-AA98-572467892734}" type="parTrans" cxnId="{008B3DA8-A796-456D-8A0A-BACFB889E967}">
      <dgm:prSet/>
      <dgm:spPr/>
      <dgm:t>
        <a:bodyPr/>
        <a:lstStyle/>
        <a:p>
          <a:pPr rtl="1"/>
          <a:endParaRPr lang="he-IL"/>
        </a:p>
      </dgm:t>
    </dgm:pt>
    <dgm:pt modelId="{4DEAAE84-5592-48D8-B1F9-6008884526AC}" type="sibTrans" cxnId="{008B3DA8-A796-456D-8A0A-BACFB889E967}">
      <dgm:prSet custT="1"/>
      <dgm:spPr/>
      <dgm:t>
        <a:bodyPr/>
        <a:lstStyle/>
        <a:p>
          <a:pPr rtl="1"/>
          <a:r>
            <a:rPr lang="en-US" sz="1200" dirty="0"/>
            <a:t>calculate</a:t>
          </a:r>
          <a:endParaRPr lang="he-IL" sz="1200" dirty="0"/>
        </a:p>
      </dgm:t>
    </dgm:pt>
    <dgm:pt modelId="{2BD26C29-98A1-4D84-8B9B-E923CF1C4DAD}">
      <dgm:prSet/>
      <dgm:spPr/>
      <dgm:t>
        <a:bodyPr/>
        <a:lstStyle/>
        <a:p>
          <a:pPr rtl="1"/>
          <a:r>
            <a:rPr lang="en-US" dirty="0"/>
            <a:t>Var5Cpi</a:t>
          </a:r>
          <a:endParaRPr lang="he-IL" dirty="0"/>
        </a:p>
      </dgm:t>
    </dgm:pt>
    <dgm:pt modelId="{A9858BF3-7BC3-429B-B172-7DCC882CC06E}" type="parTrans" cxnId="{6DDF93A7-03E7-4680-9115-9ED5E51FB41A}">
      <dgm:prSet/>
      <dgm:spPr/>
      <dgm:t>
        <a:bodyPr/>
        <a:lstStyle/>
        <a:p>
          <a:pPr rtl="1"/>
          <a:endParaRPr lang="he-IL"/>
        </a:p>
      </dgm:t>
    </dgm:pt>
    <dgm:pt modelId="{CD0F636D-7082-4644-B4C8-AE58B388AEDC}" type="sibTrans" cxnId="{6DDF93A7-03E7-4680-9115-9ED5E51FB41A}">
      <dgm:prSet custT="1"/>
      <dgm:spPr/>
      <dgm:t>
        <a:bodyPr/>
        <a:lstStyle/>
        <a:p>
          <a:pPr rtl="1"/>
          <a:r>
            <a:rPr lang="en-US" sz="1200" dirty="0"/>
            <a:t>calculate</a:t>
          </a:r>
          <a:endParaRPr lang="he-IL" sz="1200" dirty="0"/>
        </a:p>
      </dgm:t>
    </dgm:pt>
    <dgm:pt modelId="{826BE76F-654A-4D57-AFF4-20CA285477A3}" type="pres">
      <dgm:prSet presAssocID="{8C1AEB6E-3A18-414B-A4DC-3F4412024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25F09C-2837-428F-A239-9FB65A801D89}" type="pres">
      <dgm:prSet presAssocID="{DFFCCDB8-35AE-46F2-B7D1-B89A0CA2E6AF}" presName="hierRoot1" presStyleCnt="0">
        <dgm:presLayoutVars>
          <dgm:hierBranch val="init"/>
        </dgm:presLayoutVars>
      </dgm:prSet>
      <dgm:spPr/>
    </dgm:pt>
    <dgm:pt modelId="{14D608A7-8928-4A7E-BD4D-B0EDF817E52B}" type="pres">
      <dgm:prSet presAssocID="{DFFCCDB8-35AE-46F2-B7D1-B89A0CA2E6AF}" presName="rootComposite1" presStyleCnt="0"/>
      <dgm:spPr/>
    </dgm:pt>
    <dgm:pt modelId="{CD63156B-FBA7-4E85-820D-BE684283144D}" type="pres">
      <dgm:prSet presAssocID="{DFFCCDB8-35AE-46F2-B7D1-B89A0CA2E6AF}" presName="rootText1" presStyleLbl="node0" presStyleIdx="0" presStyleCnt="1" custScaleY="59989" custLinFactX="-131538" custLinFactNeighborX="-200000" custLinFactNeighborY="-34959">
        <dgm:presLayoutVars>
          <dgm:chMax/>
          <dgm:chPref val="3"/>
        </dgm:presLayoutVars>
      </dgm:prSet>
      <dgm:spPr/>
    </dgm:pt>
    <dgm:pt modelId="{0391DAC9-8C61-4A04-9466-AD4A98758FB6}" type="pres">
      <dgm:prSet presAssocID="{DFFCCDB8-35AE-46F2-B7D1-B89A0CA2E6AF}" presName="titleText1" presStyleLbl="fgAcc0" presStyleIdx="0" presStyleCnt="1" custScaleX="170755" custScaleY="249484" custLinFactX="-173566" custLinFactNeighborX="-200000" custLinFactNeighborY="15218">
        <dgm:presLayoutVars>
          <dgm:chMax val="0"/>
          <dgm:chPref val="0"/>
        </dgm:presLayoutVars>
      </dgm:prSet>
      <dgm:spPr/>
    </dgm:pt>
    <dgm:pt modelId="{823A7762-D1E4-49D3-A0F8-7D3F2EDD2058}" type="pres">
      <dgm:prSet presAssocID="{DFFCCDB8-35AE-46F2-B7D1-B89A0CA2E6AF}" presName="rootConnector1" presStyleLbl="node1" presStyleIdx="0" presStyleCnt="6"/>
      <dgm:spPr/>
    </dgm:pt>
    <dgm:pt modelId="{B3A8B8A8-CBF8-4FB5-99E2-5BF2EAB9F7D6}" type="pres">
      <dgm:prSet presAssocID="{DFFCCDB8-35AE-46F2-B7D1-B89A0CA2E6AF}" presName="hierChild2" presStyleCnt="0"/>
      <dgm:spPr/>
    </dgm:pt>
    <dgm:pt modelId="{1F341ABF-9C5E-46B9-A00F-902060709A00}" type="pres">
      <dgm:prSet presAssocID="{DFFCCDB8-35AE-46F2-B7D1-B89A0CA2E6AF}" presName="hierChild3" presStyleCnt="0"/>
      <dgm:spPr/>
    </dgm:pt>
    <dgm:pt modelId="{ECC8592C-7E19-4CF0-A43D-369B508EA916}" type="pres">
      <dgm:prSet presAssocID="{FE3E1041-62F7-491D-ABD5-EA863BCD9FF4}" presName="Name96" presStyleLbl="parChTrans1D2" presStyleIdx="0" presStyleCnt="1"/>
      <dgm:spPr/>
    </dgm:pt>
    <dgm:pt modelId="{010871E5-658F-4A22-BE93-A479FF3DB00D}" type="pres">
      <dgm:prSet presAssocID="{F0D0B5DA-B575-471D-A5AD-15E260A819B7}" presName="hierRoot3" presStyleCnt="0">
        <dgm:presLayoutVars>
          <dgm:hierBranch val="init"/>
        </dgm:presLayoutVars>
      </dgm:prSet>
      <dgm:spPr/>
    </dgm:pt>
    <dgm:pt modelId="{94BD00AB-F9F3-47D0-98FB-F619CEFF2AE1}" type="pres">
      <dgm:prSet presAssocID="{F0D0B5DA-B575-471D-A5AD-15E260A819B7}" presName="rootComposite3" presStyleCnt="0"/>
      <dgm:spPr/>
    </dgm:pt>
    <dgm:pt modelId="{235BCECD-6A8C-4FD5-B4FA-2641B8D07B3E}" type="pres">
      <dgm:prSet presAssocID="{F0D0B5DA-B575-471D-A5AD-15E260A819B7}" presName="rootText3" presStyleLbl="asst1" presStyleIdx="0" presStyleCnt="1" custScaleY="51557" custLinFactNeighborX="-1064" custLinFactNeighborY="-64427">
        <dgm:presLayoutVars>
          <dgm:chPref val="3"/>
        </dgm:presLayoutVars>
      </dgm:prSet>
      <dgm:spPr/>
    </dgm:pt>
    <dgm:pt modelId="{7B97017F-CB30-4515-9743-8A4A71C1F39A}" type="pres">
      <dgm:prSet presAssocID="{F0D0B5DA-B575-471D-A5AD-15E260A819B7}" presName="titleText3" presStyleLbl="fgAcc2" presStyleIdx="0" presStyleCnt="1" custScaleX="164270" custScaleY="562558" custLinFactNeighborX="-22870" custLinFactNeighborY="54117">
        <dgm:presLayoutVars>
          <dgm:chMax val="0"/>
          <dgm:chPref val="0"/>
        </dgm:presLayoutVars>
      </dgm:prSet>
      <dgm:spPr/>
    </dgm:pt>
    <dgm:pt modelId="{CA974B8F-BDD8-4A53-B197-8D6DE1457F10}" type="pres">
      <dgm:prSet presAssocID="{F0D0B5DA-B575-471D-A5AD-15E260A819B7}" presName="rootConnector3" presStyleLbl="asst1" presStyleIdx="0" presStyleCnt="1"/>
      <dgm:spPr/>
    </dgm:pt>
    <dgm:pt modelId="{B47962E8-EDA4-4A92-8AE4-6A6E757E50FF}" type="pres">
      <dgm:prSet presAssocID="{F0D0B5DA-B575-471D-A5AD-15E260A819B7}" presName="hierChild6" presStyleCnt="0"/>
      <dgm:spPr/>
    </dgm:pt>
    <dgm:pt modelId="{C881A60B-5F73-4173-AA67-43D6717EFDBE}" type="pres">
      <dgm:prSet presAssocID="{07B2A0D0-8F50-41E7-86E6-264143F81F60}" presName="Name37" presStyleLbl="parChTrans1D3" presStyleIdx="0" presStyleCnt="4"/>
      <dgm:spPr/>
    </dgm:pt>
    <dgm:pt modelId="{09BE4AE6-291E-4F78-ABDE-3E57D74A61DF}" type="pres">
      <dgm:prSet presAssocID="{27BD6AEC-7BA4-4793-9B69-EEFFC929889C}" presName="hierRoot2" presStyleCnt="0">
        <dgm:presLayoutVars>
          <dgm:hierBranch val="init"/>
        </dgm:presLayoutVars>
      </dgm:prSet>
      <dgm:spPr/>
    </dgm:pt>
    <dgm:pt modelId="{173A9F52-825F-41C9-9813-10C07FEC4C5E}" type="pres">
      <dgm:prSet presAssocID="{27BD6AEC-7BA4-4793-9B69-EEFFC929889C}" presName="rootComposite" presStyleCnt="0"/>
      <dgm:spPr/>
    </dgm:pt>
    <dgm:pt modelId="{0BA4B4B3-EC5B-4977-BE12-6AFA2AC12285}" type="pres">
      <dgm:prSet presAssocID="{27BD6AEC-7BA4-4793-9B69-EEFFC929889C}" presName="rootText" presStyleLbl="node1" presStyleIdx="0" presStyleCnt="6" custScaleY="48598" custLinFactNeighborX="15824" custLinFactNeighborY="13573">
        <dgm:presLayoutVars>
          <dgm:chMax/>
          <dgm:chPref val="3"/>
        </dgm:presLayoutVars>
      </dgm:prSet>
      <dgm:spPr/>
    </dgm:pt>
    <dgm:pt modelId="{C42787A2-97F8-4EDE-B3CB-1FE8EE302B89}" type="pres">
      <dgm:prSet presAssocID="{27BD6AEC-7BA4-4793-9B69-EEFFC929889C}" presName="titleText2" presStyleLbl="fgAcc1" presStyleIdx="0" presStyleCnt="6" custLinFactNeighborX="14743" custLinFactNeighborY="29274">
        <dgm:presLayoutVars>
          <dgm:chMax val="0"/>
          <dgm:chPref val="0"/>
        </dgm:presLayoutVars>
      </dgm:prSet>
      <dgm:spPr/>
    </dgm:pt>
    <dgm:pt modelId="{F42A8C4D-E760-4EC8-820A-AE5F00CC8847}" type="pres">
      <dgm:prSet presAssocID="{27BD6AEC-7BA4-4793-9B69-EEFFC929889C}" presName="rootConnector" presStyleLbl="node3" presStyleIdx="0" presStyleCnt="0"/>
      <dgm:spPr/>
    </dgm:pt>
    <dgm:pt modelId="{49B500FE-BAE1-462B-AF70-8738B2956762}" type="pres">
      <dgm:prSet presAssocID="{27BD6AEC-7BA4-4793-9B69-EEFFC929889C}" presName="hierChild4" presStyleCnt="0"/>
      <dgm:spPr/>
    </dgm:pt>
    <dgm:pt modelId="{F6C823B0-F686-4D22-9DCC-921C55418D70}" type="pres">
      <dgm:prSet presAssocID="{27BD6AEC-7BA4-4793-9B69-EEFFC929889C}" presName="hierChild5" presStyleCnt="0"/>
      <dgm:spPr/>
    </dgm:pt>
    <dgm:pt modelId="{70769C3E-E02C-4255-B8C5-1F088F7E210F}" type="pres">
      <dgm:prSet presAssocID="{DF90795B-2B9D-4EA9-913A-6B64826C4966}" presName="Name37" presStyleLbl="parChTrans1D3" presStyleIdx="1" presStyleCnt="4"/>
      <dgm:spPr/>
    </dgm:pt>
    <dgm:pt modelId="{43C13959-689A-4A33-9606-D16BA4351DC4}" type="pres">
      <dgm:prSet presAssocID="{A863CFF5-6877-43EF-81D4-4A4DF01EE916}" presName="hierRoot2" presStyleCnt="0">
        <dgm:presLayoutVars>
          <dgm:hierBranch val="init"/>
        </dgm:presLayoutVars>
      </dgm:prSet>
      <dgm:spPr/>
    </dgm:pt>
    <dgm:pt modelId="{D425CEEB-BECB-465F-B95C-A8C8D423E51B}" type="pres">
      <dgm:prSet presAssocID="{A863CFF5-6877-43EF-81D4-4A4DF01EE916}" presName="rootComposite" presStyleCnt="0"/>
      <dgm:spPr/>
    </dgm:pt>
    <dgm:pt modelId="{6B435833-20C3-4EE4-AC33-CF4109131FB2}" type="pres">
      <dgm:prSet presAssocID="{A863CFF5-6877-43EF-81D4-4A4DF01EE916}" presName="rootText" presStyleLbl="node1" presStyleIdx="1" presStyleCnt="6" custScaleY="48598" custLinFactNeighborX="15824" custLinFactNeighborY="13573">
        <dgm:presLayoutVars>
          <dgm:chMax/>
          <dgm:chPref val="3"/>
        </dgm:presLayoutVars>
      </dgm:prSet>
      <dgm:spPr/>
    </dgm:pt>
    <dgm:pt modelId="{ACE7FFE9-6A74-46D1-8F4F-D03097C914EA}" type="pres">
      <dgm:prSet presAssocID="{A863CFF5-6877-43EF-81D4-4A4DF01EE916}" presName="titleText2" presStyleLbl="fgAcc1" presStyleIdx="1" presStyleCnt="6" custLinFactNeighborX="14743" custLinFactNeighborY="29274">
        <dgm:presLayoutVars>
          <dgm:chMax val="0"/>
          <dgm:chPref val="0"/>
        </dgm:presLayoutVars>
      </dgm:prSet>
      <dgm:spPr/>
    </dgm:pt>
    <dgm:pt modelId="{81B4A66C-4F36-42BE-A8B6-E43A00CFB29A}" type="pres">
      <dgm:prSet presAssocID="{A863CFF5-6877-43EF-81D4-4A4DF01EE916}" presName="rootConnector" presStyleLbl="node3" presStyleIdx="0" presStyleCnt="0"/>
      <dgm:spPr/>
    </dgm:pt>
    <dgm:pt modelId="{FEE33076-6658-4010-A085-E393D49B9BEA}" type="pres">
      <dgm:prSet presAssocID="{A863CFF5-6877-43EF-81D4-4A4DF01EE916}" presName="hierChild4" presStyleCnt="0"/>
      <dgm:spPr/>
    </dgm:pt>
    <dgm:pt modelId="{FDDB7EA4-DEB1-47B9-AB01-5D68B09CF13B}" type="pres">
      <dgm:prSet presAssocID="{A863CFF5-6877-43EF-81D4-4A4DF01EE916}" presName="hierChild5" presStyleCnt="0"/>
      <dgm:spPr/>
    </dgm:pt>
    <dgm:pt modelId="{7F02F99C-9F1D-4337-AA49-F40518676DCD}" type="pres">
      <dgm:prSet presAssocID="{EF7F6CB7-10F6-44B2-B929-5AA482BD2CB8}" presName="Name37" presStyleLbl="parChTrans1D3" presStyleIdx="2" presStyleCnt="4"/>
      <dgm:spPr/>
    </dgm:pt>
    <dgm:pt modelId="{BE7EDD44-D95F-478F-9D42-6B151540E979}" type="pres">
      <dgm:prSet presAssocID="{B463C6DF-9E50-45B9-B396-F727976B1E8D}" presName="hierRoot2" presStyleCnt="0">
        <dgm:presLayoutVars>
          <dgm:hierBranch val="init"/>
        </dgm:presLayoutVars>
      </dgm:prSet>
      <dgm:spPr/>
    </dgm:pt>
    <dgm:pt modelId="{A1A2D738-8C64-4A9B-8114-0BDF46EC1F40}" type="pres">
      <dgm:prSet presAssocID="{B463C6DF-9E50-45B9-B396-F727976B1E8D}" presName="rootComposite" presStyleCnt="0"/>
      <dgm:spPr/>
    </dgm:pt>
    <dgm:pt modelId="{D2FC0B4E-C359-4B52-846D-25B576FCA664}" type="pres">
      <dgm:prSet presAssocID="{B463C6DF-9E50-45B9-B396-F727976B1E8D}" presName="rootText" presStyleLbl="node1" presStyleIdx="2" presStyleCnt="6" custScaleY="48598" custLinFactNeighborX="15824" custLinFactNeighborY="13573">
        <dgm:presLayoutVars>
          <dgm:chMax/>
          <dgm:chPref val="3"/>
        </dgm:presLayoutVars>
      </dgm:prSet>
      <dgm:spPr/>
    </dgm:pt>
    <dgm:pt modelId="{66ABB1E3-AD0A-4A7F-922E-C3CB2813A796}" type="pres">
      <dgm:prSet presAssocID="{B463C6DF-9E50-45B9-B396-F727976B1E8D}" presName="titleText2" presStyleLbl="fgAcc1" presStyleIdx="2" presStyleCnt="6" custScaleY="99850" custLinFactNeighborX="3383" custLinFactNeighborY="29274">
        <dgm:presLayoutVars>
          <dgm:chMax val="0"/>
          <dgm:chPref val="0"/>
        </dgm:presLayoutVars>
      </dgm:prSet>
      <dgm:spPr/>
    </dgm:pt>
    <dgm:pt modelId="{356C2DA9-D611-4DA7-9305-D38C8DA145BC}" type="pres">
      <dgm:prSet presAssocID="{B463C6DF-9E50-45B9-B396-F727976B1E8D}" presName="rootConnector" presStyleLbl="node3" presStyleIdx="0" presStyleCnt="0"/>
      <dgm:spPr/>
    </dgm:pt>
    <dgm:pt modelId="{78EE51F0-CF54-4866-A746-C85BF6A8CEF7}" type="pres">
      <dgm:prSet presAssocID="{B463C6DF-9E50-45B9-B396-F727976B1E8D}" presName="hierChild4" presStyleCnt="0"/>
      <dgm:spPr/>
    </dgm:pt>
    <dgm:pt modelId="{30BED0EC-C297-48E8-AC54-923671F926D1}" type="pres">
      <dgm:prSet presAssocID="{B811C78C-B328-4DBB-AA98-572467892734}" presName="Name37" presStyleLbl="parChTrans1D4" presStyleIdx="0" presStyleCnt="2"/>
      <dgm:spPr/>
    </dgm:pt>
    <dgm:pt modelId="{2EAB400C-6D85-44FE-B2FB-857F946390BE}" type="pres">
      <dgm:prSet presAssocID="{72A27A71-06A3-4099-BAEC-03BCD5DB9B2D}" presName="hierRoot2" presStyleCnt="0">
        <dgm:presLayoutVars>
          <dgm:hierBranch val="init"/>
        </dgm:presLayoutVars>
      </dgm:prSet>
      <dgm:spPr/>
    </dgm:pt>
    <dgm:pt modelId="{CBE8E543-5FF5-4D8B-9DDC-ABA876F936E8}" type="pres">
      <dgm:prSet presAssocID="{72A27A71-06A3-4099-BAEC-03BCD5DB9B2D}" presName="rootComposite" presStyleCnt="0"/>
      <dgm:spPr/>
    </dgm:pt>
    <dgm:pt modelId="{03102AC1-9E94-41FC-9C38-7D76B3A31981}" type="pres">
      <dgm:prSet presAssocID="{72A27A71-06A3-4099-BAEC-03BCD5DB9B2D}" presName="rootText" presStyleLbl="node1" presStyleIdx="3" presStyleCnt="6" custScaleY="47625" custLinFactNeighborX="-6366" custLinFactNeighborY="15101">
        <dgm:presLayoutVars>
          <dgm:chMax/>
          <dgm:chPref val="3"/>
        </dgm:presLayoutVars>
      </dgm:prSet>
      <dgm:spPr/>
    </dgm:pt>
    <dgm:pt modelId="{815249D9-4331-46E8-AD77-6436320AC862}" type="pres">
      <dgm:prSet presAssocID="{72A27A71-06A3-4099-BAEC-03BCD5DB9B2D}" presName="titleText2" presStyleLbl="fgAcc1" presStyleIdx="3" presStyleCnt="6" custLinFactNeighborX="5874" custLinFactNeighborY="27879">
        <dgm:presLayoutVars>
          <dgm:chMax val="0"/>
          <dgm:chPref val="0"/>
        </dgm:presLayoutVars>
      </dgm:prSet>
      <dgm:spPr/>
    </dgm:pt>
    <dgm:pt modelId="{2021E82F-CBDD-4E6B-AC66-88550BE53BF1}" type="pres">
      <dgm:prSet presAssocID="{72A27A71-06A3-4099-BAEC-03BCD5DB9B2D}" presName="rootConnector" presStyleLbl="node4" presStyleIdx="0" presStyleCnt="0"/>
      <dgm:spPr/>
    </dgm:pt>
    <dgm:pt modelId="{516C8AF2-5A68-4E4A-BE76-D784188B55DA}" type="pres">
      <dgm:prSet presAssocID="{72A27A71-06A3-4099-BAEC-03BCD5DB9B2D}" presName="hierChild4" presStyleCnt="0"/>
      <dgm:spPr/>
    </dgm:pt>
    <dgm:pt modelId="{63CE1262-48F9-4E84-9993-979E43EF1C0B}" type="pres">
      <dgm:prSet presAssocID="{72A27A71-06A3-4099-BAEC-03BCD5DB9B2D}" presName="hierChild5" presStyleCnt="0"/>
      <dgm:spPr/>
    </dgm:pt>
    <dgm:pt modelId="{6EF69225-1AD3-4FC7-8538-07B759393E05}" type="pres">
      <dgm:prSet presAssocID="{A9858BF3-7BC3-429B-B172-7DCC882CC06E}" presName="Name37" presStyleLbl="parChTrans1D4" presStyleIdx="1" presStyleCnt="2"/>
      <dgm:spPr/>
    </dgm:pt>
    <dgm:pt modelId="{9496C671-0D8E-4053-8A27-B6C0FA04BEF6}" type="pres">
      <dgm:prSet presAssocID="{2BD26C29-98A1-4D84-8B9B-E923CF1C4DAD}" presName="hierRoot2" presStyleCnt="0">
        <dgm:presLayoutVars>
          <dgm:hierBranch val="init"/>
        </dgm:presLayoutVars>
      </dgm:prSet>
      <dgm:spPr/>
    </dgm:pt>
    <dgm:pt modelId="{228EE0A1-75C8-49BA-AEA6-C7BC7F4D5305}" type="pres">
      <dgm:prSet presAssocID="{2BD26C29-98A1-4D84-8B9B-E923CF1C4DAD}" presName="rootComposite" presStyleCnt="0"/>
      <dgm:spPr/>
    </dgm:pt>
    <dgm:pt modelId="{15EFAEEF-3E84-4CC2-B72A-0083A70FBAA7}" type="pres">
      <dgm:prSet presAssocID="{2BD26C29-98A1-4D84-8B9B-E923CF1C4DAD}" presName="rootText" presStyleLbl="node1" presStyleIdx="4" presStyleCnt="6" custScaleY="45935" custLinFactNeighborX="43904" custLinFactNeighborY="15102">
        <dgm:presLayoutVars>
          <dgm:chMax/>
          <dgm:chPref val="3"/>
        </dgm:presLayoutVars>
      </dgm:prSet>
      <dgm:spPr/>
    </dgm:pt>
    <dgm:pt modelId="{C8A6A44D-6593-4DF9-A5BB-3F8E66A676EC}" type="pres">
      <dgm:prSet presAssocID="{2BD26C29-98A1-4D84-8B9B-E923CF1C4DAD}" presName="titleText2" presStyleLbl="fgAcc1" presStyleIdx="4" presStyleCnt="6" custLinFactNeighborX="58138" custLinFactNeighborY="27879">
        <dgm:presLayoutVars>
          <dgm:chMax val="0"/>
          <dgm:chPref val="0"/>
        </dgm:presLayoutVars>
      </dgm:prSet>
      <dgm:spPr/>
    </dgm:pt>
    <dgm:pt modelId="{BDC0630B-C27A-4E0F-86EB-0892768688FE}" type="pres">
      <dgm:prSet presAssocID="{2BD26C29-98A1-4D84-8B9B-E923CF1C4DAD}" presName="rootConnector" presStyleLbl="node4" presStyleIdx="0" presStyleCnt="0"/>
      <dgm:spPr/>
    </dgm:pt>
    <dgm:pt modelId="{FBCC4EEF-9D5C-49A3-AAC6-5B599F56010B}" type="pres">
      <dgm:prSet presAssocID="{2BD26C29-98A1-4D84-8B9B-E923CF1C4DAD}" presName="hierChild4" presStyleCnt="0"/>
      <dgm:spPr/>
    </dgm:pt>
    <dgm:pt modelId="{34B784C8-25BE-4F48-8A72-699FD408B23F}" type="pres">
      <dgm:prSet presAssocID="{2BD26C29-98A1-4D84-8B9B-E923CF1C4DAD}" presName="hierChild5" presStyleCnt="0"/>
      <dgm:spPr/>
    </dgm:pt>
    <dgm:pt modelId="{0D96536C-D6E3-4795-8129-5A035B331E1F}" type="pres">
      <dgm:prSet presAssocID="{B463C6DF-9E50-45B9-B396-F727976B1E8D}" presName="hierChild5" presStyleCnt="0"/>
      <dgm:spPr/>
    </dgm:pt>
    <dgm:pt modelId="{CE04A643-43E0-4403-9BF2-8DA8955D7FAD}" type="pres">
      <dgm:prSet presAssocID="{93F4EFE0-CEDA-4E8B-943F-6611B6246B06}" presName="Name37" presStyleLbl="parChTrans1D3" presStyleIdx="3" presStyleCnt="4"/>
      <dgm:spPr/>
    </dgm:pt>
    <dgm:pt modelId="{E6A49B7B-3388-4862-B7BC-154D1E1A45C6}" type="pres">
      <dgm:prSet presAssocID="{A4DB8F87-1BF9-4E4E-9BA6-01E29C3EDED2}" presName="hierRoot2" presStyleCnt="0">
        <dgm:presLayoutVars>
          <dgm:hierBranch val="init"/>
        </dgm:presLayoutVars>
      </dgm:prSet>
      <dgm:spPr/>
    </dgm:pt>
    <dgm:pt modelId="{801E9BE5-EB49-4BC9-8669-F1985369C1DB}" type="pres">
      <dgm:prSet presAssocID="{A4DB8F87-1BF9-4E4E-9BA6-01E29C3EDED2}" presName="rootComposite" presStyleCnt="0"/>
      <dgm:spPr/>
    </dgm:pt>
    <dgm:pt modelId="{B8A95090-A35A-401F-A2D5-70751C5F75F0}" type="pres">
      <dgm:prSet presAssocID="{A4DB8F87-1BF9-4E4E-9BA6-01E29C3EDED2}" presName="rootText" presStyleLbl="node1" presStyleIdx="5" presStyleCnt="6" custScaleY="48598" custLinFactNeighborX="15824" custLinFactNeighborY="13573">
        <dgm:presLayoutVars>
          <dgm:chMax/>
          <dgm:chPref val="3"/>
        </dgm:presLayoutVars>
      </dgm:prSet>
      <dgm:spPr/>
    </dgm:pt>
    <dgm:pt modelId="{6AFD85D5-0ADD-4E38-B5A4-A6A6BE2D0C19}" type="pres">
      <dgm:prSet presAssocID="{A4DB8F87-1BF9-4E4E-9BA6-01E29C3EDED2}" presName="titleText2" presStyleLbl="fgAcc1" presStyleIdx="5" presStyleCnt="6" custLinFactNeighborX="14743" custLinFactNeighborY="29274">
        <dgm:presLayoutVars>
          <dgm:chMax val="0"/>
          <dgm:chPref val="0"/>
        </dgm:presLayoutVars>
      </dgm:prSet>
      <dgm:spPr/>
    </dgm:pt>
    <dgm:pt modelId="{86AFA755-9A70-4658-9DC7-CE0D2A7C2788}" type="pres">
      <dgm:prSet presAssocID="{A4DB8F87-1BF9-4E4E-9BA6-01E29C3EDED2}" presName="rootConnector" presStyleLbl="node3" presStyleIdx="0" presStyleCnt="0"/>
      <dgm:spPr/>
    </dgm:pt>
    <dgm:pt modelId="{82CA9B31-67E7-45B8-B48C-B1E5ED8A48B7}" type="pres">
      <dgm:prSet presAssocID="{A4DB8F87-1BF9-4E4E-9BA6-01E29C3EDED2}" presName="hierChild4" presStyleCnt="0"/>
      <dgm:spPr/>
    </dgm:pt>
    <dgm:pt modelId="{A9D3407C-C271-480D-9C14-8E244509DD7A}" type="pres">
      <dgm:prSet presAssocID="{A4DB8F87-1BF9-4E4E-9BA6-01E29C3EDED2}" presName="hierChild5" presStyleCnt="0"/>
      <dgm:spPr/>
    </dgm:pt>
    <dgm:pt modelId="{8567DB41-968D-49D9-B03A-1AF254717BC2}" type="pres">
      <dgm:prSet presAssocID="{F0D0B5DA-B575-471D-A5AD-15E260A819B7}" presName="hierChild7" presStyleCnt="0"/>
      <dgm:spPr/>
    </dgm:pt>
  </dgm:ptLst>
  <dgm:cxnLst>
    <dgm:cxn modelId="{C1E62403-7068-4AF9-9ABA-A040AF72FD9B}" type="presOf" srcId="{2BD26C29-98A1-4D84-8B9B-E923CF1C4DAD}" destId="{15EFAEEF-3E84-4CC2-B72A-0083A70FBAA7}" srcOrd="0" destOrd="0" presId="urn:microsoft.com/office/officeart/2008/layout/NameandTitleOrganizationalChart"/>
    <dgm:cxn modelId="{47A9D608-AF54-4C81-BF4C-61627F950F82}" type="presOf" srcId="{B811C78C-B328-4DBB-AA98-572467892734}" destId="{30BED0EC-C297-48E8-AC54-923671F926D1}" srcOrd="0" destOrd="0" presId="urn:microsoft.com/office/officeart/2008/layout/NameandTitleOrganizationalChart"/>
    <dgm:cxn modelId="{B358F216-3C30-47FB-A179-7A78E1B004A3}" srcId="{F0D0B5DA-B575-471D-A5AD-15E260A819B7}" destId="{A4DB8F87-1BF9-4E4E-9BA6-01E29C3EDED2}" srcOrd="3" destOrd="0" parTransId="{93F4EFE0-CEDA-4E8B-943F-6611B6246B06}" sibTransId="{D995DAEC-DE6E-4499-92AF-AD1C598C629E}"/>
    <dgm:cxn modelId="{8D6B2319-70E4-42E9-9E56-E836A25D7504}" type="presOf" srcId="{93F4EFE0-CEDA-4E8B-943F-6611B6246B06}" destId="{CE04A643-43E0-4403-9BF2-8DA8955D7FAD}" srcOrd="0" destOrd="0" presId="urn:microsoft.com/office/officeart/2008/layout/NameandTitleOrganizationalChart"/>
    <dgm:cxn modelId="{44A6A823-622D-4474-97EE-FB1F3D252F7C}" type="presOf" srcId="{A863CFF5-6877-43EF-81D4-4A4DF01EE916}" destId="{6B435833-20C3-4EE4-AC33-CF4109131FB2}" srcOrd="0" destOrd="0" presId="urn:microsoft.com/office/officeart/2008/layout/NameandTitleOrganizationalChart"/>
    <dgm:cxn modelId="{9E49D924-A435-4457-9459-287133958FAD}" srcId="{F0D0B5DA-B575-471D-A5AD-15E260A819B7}" destId="{A863CFF5-6877-43EF-81D4-4A4DF01EE916}" srcOrd="1" destOrd="0" parTransId="{DF90795B-2B9D-4EA9-913A-6B64826C4966}" sibTransId="{FE13418F-7A5C-4C92-9A6B-25CE4E581C6C}"/>
    <dgm:cxn modelId="{B937AB34-C4AE-4723-8057-91009133871F}" type="presOf" srcId="{A4DB8F87-1BF9-4E4E-9BA6-01E29C3EDED2}" destId="{B8A95090-A35A-401F-A2D5-70751C5F75F0}" srcOrd="0" destOrd="0" presId="urn:microsoft.com/office/officeart/2008/layout/NameandTitleOrganizationalChart"/>
    <dgm:cxn modelId="{D345AC34-F06F-47C9-AB0A-F39DE09D0E9C}" type="presOf" srcId="{07B2A0D0-8F50-41E7-86E6-264143F81F60}" destId="{C881A60B-5F73-4173-AA67-43D6717EFDBE}" srcOrd="0" destOrd="0" presId="urn:microsoft.com/office/officeart/2008/layout/NameandTitleOrganizationalChart"/>
    <dgm:cxn modelId="{7555023E-92BF-4FA3-8463-76B6527D00C0}" srcId="{F0D0B5DA-B575-471D-A5AD-15E260A819B7}" destId="{27BD6AEC-7BA4-4793-9B69-EEFFC929889C}" srcOrd="0" destOrd="0" parTransId="{07B2A0D0-8F50-41E7-86E6-264143F81F60}" sibTransId="{287C2A64-8B78-4C1E-AF0A-E48307B04A0B}"/>
    <dgm:cxn modelId="{5252BC5D-3396-4E16-BC55-68681806655C}" type="presOf" srcId="{68DC03BD-4523-4ADA-A41F-F9899A036146}" destId="{0391DAC9-8C61-4A04-9466-AD4A98758FB6}" srcOrd="0" destOrd="0" presId="urn:microsoft.com/office/officeart/2008/layout/NameandTitleOrganizationalChart"/>
    <dgm:cxn modelId="{7E5D7F5E-500D-497C-AA51-BDA3075A5CE0}" type="presOf" srcId="{B463C6DF-9E50-45B9-B396-F727976B1E8D}" destId="{356C2DA9-D611-4DA7-9305-D38C8DA145BC}" srcOrd="1" destOrd="0" presId="urn:microsoft.com/office/officeart/2008/layout/NameandTitleOrganizationalChart"/>
    <dgm:cxn modelId="{1661FF5E-7021-4A4B-8B7B-894081D45448}" type="presOf" srcId="{2BD26C29-98A1-4D84-8B9B-E923CF1C4DAD}" destId="{BDC0630B-C27A-4E0F-86EB-0892768688FE}" srcOrd="1" destOrd="0" presId="urn:microsoft.com/office/officeart/2008/layout/NameandTitleOrganizationalChart"/>
    <dgm:cxn modelId="{C96D7541-0A37-4089-81C9-DE4188CAABA7}" srcId="{DFFCCDB8-35AE-46F2-B7D1-B89A0CA2E6AF}" destId="{F0D0B5DA-B575-471D-A5AD-15E260A819B7}" srcOrd="0" destOrd="0" parTransId="{FE3E1041-62F7-491D-ABD5-EA863BCD9FF4}" sibTransId="{BD365730-0A07-4FD2-9230-6B798F5C5DEF}"/>
    <dgm:cxn modelId="{33B13463-FA32-4E9B-9965-E059129DA580}" type="presOf" srcId="{A4DB8F87-1BF9-4E4E-9BA6-01E29C3EDED2}" destId="{86AFA755-9A70-4658-9DC7-CE0D2A7C2788}" srcOrd="1" destOrd="0" presId="urn:microsoft.com/office/officeart/2008/layout/NameandTitleOrganizationalChart"/>
    <dgm:cxn modelId="{D6F08246-C055-45DA-9DAE-0B6AC6EAE59E}" type="presOf" srcId="{B463C6DF-9E50-45B9-B396-F727976B1E8D}" destId="{D2FC0B4E-C359-4B52-846D-25B576FCA664}" srcOrd="0" destOrd="0" presId="urn:microsoft.com/office/officeart/2008/layout/NameandTitleOrganizationalChart"/>
    <dgm:cxn modelId="{D49E7A68-F27D-45BF-A8D5-51D101D372DD}" type="presOf" srcId="{CD0F636D-7082-4644-B4C8-AE58B388AEDC}" destId="{C8A6A44D-6593-4DF9-A5BB-3F8E66A676EC}" srcOrd="0" destOrd="0" presId="urn:microsoft.com/office/officeart/2008/layout/NameandTitleOrganizationalChart"/>
    <dgm:cxn modelId="{FC062451-8BCA-4E98-950A-434CBED45895}" type="presOf" srcId="{DF39B469-C9EB-4051-930D-03BEA0CAE5BB}" destId="{66ABB1E3-AD0A-4A7F-922E-C3CB2813A796}" srcOrd="0" destOrd="0" presId="urn:microsoft.com/office/officeart/2008/layout/NameandTitleOrganizationalChart"/>
    <dgm:cxn modelId="{AB7F7156-66D6-41FE-90ED-8A1BD2E65DEF}" type="presOf" srcId="{287C2A64-8B78-4C1E-AF0A-E48307B04A0B}" destId="{C42787A2-97F8-4EDE-B3CB-1FE8EE302B89}" srcOrd="0" destOrd="0" presId="urn:microsoft.com/office/officeart/2008/layout/NameandTitleOrganizationalChart"/>
    <dgm:cxn modelId="{F1A6B256-FE61-447A-B483-902AA057D901}" type="presOf" srcId="{FE13418F-7A5C-4C92-9A6B-25CE4E581C6C}" destId="{ACE7FFE9-6A74-46D1-8F4F-D03097C914EA}" srcOrd="0" destOrd="0" presId="urn:microsoft.com/office/officeart/2008/layout/NameandTitleOrganizationalChart"/>
    <dgm:cxn modelId="{E3FF757B-3849-4434-B487-2198FE81DE4E}" type="presOf" srcId="{27BD6AEC-7BA4-4793-9B69-EEFFC929889C}" destId="{0BA4B4B3-EC5B-4977-BE12-6AFA2AC12285}" srcOrd="0" destOrd="0" presId="urn:microsoft.com/office/officeart/2008/layout/NameandTitleOrganizationalChart"/>
    <dgm:cxn modelId="{F6364880-90A5-4E5C-993A-C8697D7557AD}" type="presOf" srcId="{F0D0B5DA-B575-471D-A5AD-15E260A819B7}" destId="{CA974B8F-BDD8-4A53-B197-8D6DE1457F10}" srcOrd="1" destOrd="0" presId="urn:microsoft.com/office/officeart/2008/layout/NameandTitleOrganizationalChart"/>
    <dgm:cxn modelId="{146ECE86-D4F0-460F-8A8C-670102958189}" type="presOf" srcId="{F0D0B5DA-B575-471D-A5AD-15E260A819B7}" destId="{235BCECD-6A8C-4FD5-B4FA-2641B8D07B3E}" srcOrd="0" destOrd="0" presId="urn:microsoft.com/office/officeart/2008/layout/NameandTitleOrganizationalChart"/>
    <dgm:cxn modelId="{BAF07B9B-6BBF-43B9-930B-A807EEC6AEB4}" type="presOf" srcId="{DFFCCDB8-35AE-46F2-B7D1-B89A0CA2E6AF}" destId="{823A7762-D1E4-49D3-A0F8-7D3F2EDD2058}" srcOrd="1" destOrd="0" presId="urn:microsoft.com/office/officeart/2008/layout/NameandTitleOrganizationalChart"/>
    <dgm:cxn modelId="{6DDF93A7-03E7-4680-9115-9ED5E51FB41A}" srcId="{B463C6DF-9E50-45B9-B396-F727976B1E8D}" destId="{2BD26C29-98A1-4D84-8B9B-E923CF1C4DAD}" srcOrd="1" destOrd="0" parTransId="{A9858BF3-7BC3-429B-B172-7DCC882CC06E}" sibTransId="{CD0F636D-7082-4644-B4C8-AE58B388AEDC}"/>
    <dgm:cxn modelId="{008B3DA8-A796-456D-8A0A-BACFB889E967}" srcId="{B463C6DF-9E50-45B9-B396-F727976B1E8D}" destId="{72A27A71-06A3-4099-BAEC-03BCD5DB9B2D}" srcOrd="0" destOrd="0" parTransId="{B811C78C-B328-4DBB-AA98-572467892734}" sibTransId="{4DEAAE84-5592-48D8-B1F9-6008884526AC}"/>
    <dgm:cxn modelId="{FAAA74AB-7FE8-439E-8FDA-F9864B364E9E}" type="presOf" srcId="{A863CFF5-6877-43EF-81D4-4A4DF01EE916}" destId="{81B4A66C-4F36-42BE-A8B6-E43A00CFB29A}" srcOrd="1" destOrd="0" presId="urn:microsoft.com/office/officeart/2008/layout/NameandTitleOrganizationalChart"/>
    <dgm:cxn modelId="{4807B5B5-D74F-45AD-B86F-0B9726E46FB2}" type="presOf" srcId="{27BD6AEC-7BA4-4793-9B69-EEFFC929889C}" destId="{F42A8C4D-E760-4EC8-820A-AE5F00CC8847}" srcOrd="1" destOrd="0" presId="urn:microsoft.com/office/officeart/2008/layout/NameandTitleOrganizationalChart"/>
    <dgm:cxn modelId="{CB49E2B6-F27B-4C65-8B8E-01E479684747}" type="presOf" srcId="{BD365730-0A07-4FD2-9230-6B798F5C5DEF}" destId="{7B97017F-CB30-4515-9743-8A4A71C1F39A}" srcOrd="0" destOrd="0" presId="urn:microsoft.com/office/officeart/2008/layout/NameandTitleOrganizationalChart"/>
    <dgm:cxn modelId="{F45854B7-6B1C-49ED-B7D5-E7D23E975D6D}" type="presOf" srcId="{A9858BF3-7BC3-429B-B172-7DCC882CC06E}" destId="{6EF69225-1AD3-4FC7-8538-07B759393E05}" srcOrd="0" destOrd="0" presId="urn:microsoft.com/office/officeart/2008/layout/NameandTitleOrganizationalChart"/>
    <dgm:cxn modelId="{C04B62B9-77C5-4C91-9338-F4DD65394434}" type="presOf" srcId="{72A27A71-06A3-4099-BAEC-03BCD5DB9B2D}" destId="{2021E82F-CBDD-4E6B-AC66-88550BE53BF1}" srcOrd="1" destOrd="0" presId="urn:microsoft.com/office/officeart/2008/layout/NameandTitleOrganizationalChart"/>
    <dgm:cxn modelId="{119D90BF-BEB5-481B-B76F-BE2554470435}" srcId="{8C1AEB6E-3A18-414B-A4DC-3F4412024CBA}" destId="{DFFCCDB8-35AE-46F2-B7D1-B89A0CA2E6AF}" srcOrd="0" destOrd="0" parTransId="{73FAD016-EDA3-4661-A4CB-FF72428141A6}" sibTransId="{68DC03BD-4523-4ADA-A41F-F9899A036146}"/>
    <dgm:cxn modelId="{7CDAC9C0-D41C-41DC-8E6A-6376C79723B9}" type="presOf" srcId="{4DEAAE84-5592-48D8-B1F9-6008884526AC}" destId="{815249D9-4331-46E8-AD77-6436320AC862}" srcOrd="0" destOrd="0" presId="urn:microsoft.com/office/officeart/2008/layout/NameandTitleOrganizationalChart"/>
    <dgm:cxn modelId="{8B0061CD-B833-43DB-BEC7-687D19CF1839}" type="presOf" srcId="{DF90795B-2B9D-4EA9-913A-6B64826C4966}" destId="{70769C3E-E02C-4255-B8C5-1F088F7E210F}" srcOrd="0" destOrd="0" presId="urn:microsoft.com/office/officeart/2008/layout/NameandTitleOrganizationalChart"/>
    <dgm:cxn modelId="{B837A9CD-9F33-4955-8D79-81EB9E57BDF4}" type="presOf" srcId="{8C1AEB6E-3A18-414B-A4DC-3F4412024CBA}" destId="{826BE76F-654A-4D57-AFF4-20CA285477A3}" srcOrd="0" destOrd="0" presId="urn:microsoft.com/office/officeart/2008/layout/NameandTitleOrganizationalChart"/>
    <dgm:cxn modelId="{67FACECD-0DCA-42DF-B8E7-9D55AE035C9B}" type="presOf" srcId="{EF7F6CB7-10F6-44B2-B929-5AA482BD2CB8}" destId="{7F02F99C-9F1D-4337-AA49-F40518676DCD}" srcOrd="0" destOrd="0" presId="urn:microsoft.com/office/officeart/2008/layout/NameandTitleOrganizationalChart"/>
    <dgm:cxn modelId="{5C13E0DB-EEF9-4E19-BDC9-EDBE9B4DFB6D}" type="presOf" srcId="{FE3E1041-62F7-491D-ABD5-EA863BCD9FF4}" destId="{ECC8592C-7E19-4CF0-A43D-369B508EA916}" srcOrd="0" destOrd="0" presId="urn:microsoft.com/office/officeart/2008/layout/NameandTitleOrganizationalChart"/>
    <dgm:cxn modelId="{537604DE-757E-4913-91AD-71B96442B2EF}" type="presOf" srcId="{DFFCCDB8-35AE-46F2-B7D1-B89A0CA2E6AF}" destId="{CD63156B-FBA7-4E85-820D-BE684283144D}" srcOrd="0" destOrd="0" presId="urn:microsoft.com/office/officeart/2008/layout/NameandTitleOrganizationalChart"/>
    <dgm:cxn modelId="{B45204FB-13BB-41A5-A52A-5850E50351F3}" type="presOf" srcId="{72A27A71-06A3-4099-BAEC-03BCD5DB9B2D}" destId="{03102AC1-9E94-41FC-9C38-7D76B3A31981}" srcOrd="0" destOrd="0" presId="urn:microsoft.com/office/officeart/2008/layout/NameandTitleOrganizationalChart"/>
    <dgm:cxn modelId="{8C2BAEFD-2BBC-4D56-A8DA-413699AFFC0C}" type="presOf" srcId="{D995DAEC-DE6E-4499-92AF-AD1C598C629E}" destId="{6AFD85D5-0ADD-4E38-B5A4-A6A6BE2D0C19}" srcOrd="0" destOrd="0" presId="urn:microsoft.com/office/officeart/2008/layout/NameandTitleOrganizationalChart"/>
    <dgm:cxn modelId="{DD103AFE-F984-4D9F-BBF7-54F37A265551}" srcId="{F0D0B5DA-B575-471D-A5AD-15E260A819B7}" destId="{B463C6DF-9E50-45B9-B396-F727976B1E8D}" srcOrd="2" destOrd="0" parTransId="{EF7F6CB7-10F6-44B2-B929-5AA482BD2CB8}" sibTransId="{DF39B469-C9EB-4051-930D-03BEA0CAE5BB}"/>
    <dgm:cxn modelId="{0060DF5E-B073-4631-982D-CB83EECBD93E}" type="presParOf" srcId="{826BE76F-654A-4D57-AFF4-20CA285477A3}" destId="{3425F09C-2837-428F-A239-9FB65A801D89}" srcOrd="0" destOrd="0" presId="urn:microsoft.com/office/officeart/2008/layout/NameandTitleOrganizationalChart"/>
    <dgm:cxn modelId="{DD7CADEF-ABFD-427D-9C51-D9BFFD5814FB}" type="presParOf" srcId="{3425F09C-2837-428F-A239-9FB65A801D89}" destId="{14D608A7-8928-4A7E-BD4D-B0EDF817E52B}" srcOrd="0" destOrd="0" presId="urn:microsoft.com/office/officeart/2008/layout/NameandTitleOrganizationalChart"/>
    <dgm:cxn modelId="{CCAB5445-B519-43F2-8634-8463EC4093CD}" type="presParOf" srcId="{14D608A7-8928-4A7E-BD4D-B0EDF817E52B}" destId="{CD63156B-FBA7-4E85-820D-BE684283144D}" srcOrd="0" destOrd="0" presId="urn:microsoft.com/office/officeart/2008/layout/NameandTitleOrganizationalChart"/>
    <dgm:cxn modelId="{F84A4D34-88CA-4AD8-8646-9F698D2F85F7}" type="presParOf" srcId="{14D608A7-8928-4A7E-BD4D-B0EDF817E52B}" destId="{0391DAC9-8C61-4A04-9466-AD4A98758FB6}" srcOrd="1" destOrd="0" presId="urn:microsoft.com/office/officeart/2008/layout/NameandTitleOrganizationalChart"/>
    <dgm:cxn modelId="{CE6A8ABF-3976-423B-BA3A-D6C1F1B002D5}" type="presParOf" srcId="{14D608A7-8928-4A7E-BD4D-B0EDF817E52B}" destId="{823A7762-D1E4-49D3-A0F8-7D3F2EDD2058}" srcOrd="2" destOrd="0" presId="urn:microsoft.com/office/officeart/2008/layout/NameandTitleOrganizationalChart"/>
    <dgm:cxn modelId="{078FCD85-42F0-4D4E-96F7-6DC0E0A7B3A5}" type="presParOf" srcId="{3425F09C-2837-428F-A239-9FB65A801D89}" destId="{B3A8B8A8-CBF8-4FB5-99E2-5BF2EAB9F7D6}" srcOrd="1" destOrd="0" presId="urn:microsoft.com/office/officeart/2008/layout/NameandTitleOrganizationalChart"/>
    <dgm:cxn modelId="{556A90BB-0D72-41B2-9340-3D27634B5DA6}" type="presParOf" srcId="{3425F09C-2837-428F-A239-9FB65A801D89}" destId="{1F341ABF-9C5E-46B9-A00F-902060709A00}" srcOrd="2" destOrd="0" presId="urn:microsoft.com/office/officeart/2008/layout/NameandTitleOrganizationalChart"/>
    <dgm:cxn modelId="{FEF1A64A-93F7-4275-9DED-D4FB6043B30E}" type="presParOf" srcId="{1F341ABF-9C5E-46B9-A00F-902060709A00}" destId="{ECC8592C-7E19-4CF0-A43D-369B508EA916}" srcOrd="0" destOrd="0" presId="urn:microsoft.com/office/officeart/2008/layout/NameandTitleOrganizationalChart"/>
    <dgm:cxn modelId="{E15F45A7-61E6-435D-A294-44FF3B506BC8}" type="presParOf" srcId="{1F341ABF-9C5E-46B9-A00F-902060709A00}" destId="{010871E5-658F-4A22-BE93-A479FF3DB00D}" srcOrd="1" destOrd="0" presId="urn:microsoft.com/office/officeart/2008/layout/NameandTitleOrganizationalChart"/>
    <dgm:cxn modelId="{AA39B22B-FBBE-4C69-93FD-D1B25D4A5C67}" type="presParOf" srcId="{010871E5-658F-4A22-BE93-A479FF3DB00D}" destId="{94BD00AB-F9F3-47D0-98FB-F619CEFF2AE1}" srcOrd="0" destOrd="0" presId="urn:microsoft.com/office/officeart/2008/layout/NameandTitleOrganizationalChart"/>
    <dgm:cxn modelId="{88594264-C4A9-413E-85C1-42BAD166BB7A}" type="presParOf" srcId="{94BD00AB-F9F3-47D0-98FB-F619CEFF2AE1}" destId="{235BCECD-6A8C-4FD5-B4FA-2641B8D07B3E}" srcOrd="0" destOrd="0" presId="urn:microsoft.com/office/officeart/2008/layout/NameandTitleOrganizationalChart"/>
    <dgm:cxn modelId="{34D84B66-2D13-4D62-9D55-C7CBC0F01196}" type="presParOf" srcId="{94BD00AB-F9F3-47D0-98FB-F619CEFF2AE1}" destId="{7B97017F-CB30-4515-9743-8A4A71C1F39A}" srcOrd="1" destOrd="0" presId="urn:microsoft.com/office/officeart/2008/layout/NameandTitleOrganizationalChart"/>
    <dgm:cxn modelId="{46FD6B59-6903-4ABE-BDAF-455B09CD087A}" type="presParOf" srcId="{94BD00AB-F9F3-47D0-98FB-F619CEFF2AE1}" destId="{CA974B8F-BDD8-4A53-B197-8D6DE1457F10}" srcOrd="2" destOrd="0" presId="urn:microsoft.com/office/officeart/2008/layout/NameandTitleOrganizationalChart"/>
    <dgm:cxn modelId="{D62C1014-E39B-497D-A3F0-3C7D204B2B79}" type="presParOf" srcId="{010871E5-658F-4A22-BE93-A479FF3DB00D}" destId="{B47962E8-EDA4-4A92-8AE4-6A6E757E50FF}" srcOrd="1" destOrd="0" presId="urn:microsoft.com/office/officeart/2008/layout/NameandTitleOrganizationalChart"/>
    <dgm:cxn modelId="{DE60C065-D613-46A7-852C-1F1EC67F1CA1}" type="presParOf" srcId="{B47962E8-EDA4-4A92-8AE4-6A6E757E50FF}" destId="{C881A60B-5F73-4173-AA67-43D6717EFDBE}" srcOrd="0" destOrd="0" presId="urn:microsoft.com/office/officeart/2008/layout/NameandTitleOrganizationalChart"/>
    <dgm:cxn modelId="{8B6350FE-A133-461B-956C-A0999F5E2EF9}" type="presParOf" srcId="{B47962E8-EDA4-4A92-8AE4-6A6E757E50FF}" destId="{09BE4AE6-291E-4F78-ABDE-3E57D74A61DF}" srcOrd="1" destOrd="0" presId="urn:microsoft.com/office/officeart/2008/layout/NameandTitleOrganizationalChart"/>
    <dgm:cxn modelId="{9FE836A9-A7B1-44CD-9232-90CCC0867CF2}" type="presParOf" srcId="{09BE4AE6-291E-4F78-ABDE-3E57D74A61DF}" destId="{173A9F52-825F-41C9-9813-10C07FEC4C5E}" srcOrd="0" destOrd="0" presId="urn:microsoft.com/office/officeart/2008/layout/NameandTitleOrganizationalChart"/>
    <dgm:cxn modelId="{55F94D77-0F39-4CB7-A3E9-8E1FE8DB6D08}" type="presParOf" srcId="{173A9F52-825F-41C9-9813-10C07FEC4C5E}" destId="{0BA4B4B3-EC5B-4977-BE12-6AFA2AC12285}" srcOrd="0" destOrd="0" presId="urn:microsoft.com/office/officeart/2008/layout/NameandTitleOrganizationalChart"/>
    <dgm:cxn modelId="{C3652063-E540-4B9F-ACAB-A76A3F14E477}" type="presParOf" srcId="{173A9F52-825F-41C9-9813-10C07FEC4C5E}" destId="{C42787A2-97F8-4EDE-B3CB-1FE8EE302B89}" srcOrd="1" destOrd="0" presId="urn:microsoft.com/office/officeart/2008/layout/NameandTitleOrganizationalChart"/>
    <dgm:cxn modelId="{25BC54B6-75F8-498C-9847-4D221C45A6FE}" type="presParOf" srcId="{173A9F52-825F-41C9-9813-10C07FEC4C5E}" destId="{F42A8C4D-E760-4EC8-820A-AE5F00CC8847}" srcOrd="2" destOrd="0" presId="urn:microsoft.com/office/officeart/2008/layout/NameandTitleOrganizationalChart"/>
    <dgm:cxn modelId="{02A96CA8-7012-4BCD-8B7A-FF6B90BB7416}" type="presParOf" srcId="{09BE4AE6-291E-4F78-ABDE-3E57D74A61DF}" destId="{49B500FE-BAE1-462B-AF70-8738B2956762}" srcOrd="1" destOrd="0" presId="urn:microsoft.com/office/officeart/2008/layout/NameandTitleOrganizationalChart"/>
    <dgm:cxn modelId="{64BB7AEE-686B-4540-98E5-EF3A6B59286F}" type="presParOf" srcId="{09BE4AE6-291E-4F78-ABDE-3E57D74A61DF}" destId="{F6C823B0-F686-4D22-9DCC-921C55418D70}" srcOrd="2" destOrd="0" presId="urn:microsoft.com/office/officeart/2008/layout/NameandTitleOrganizationalChart"/>
    <dgm:cxn modelId="{CCBB6AFF-CEAA-4012-BDC3-743ECE9443E1}" type="presParOf" srcId="{B47962E8-EDA4-4A92-8AE4-6A6E757E50FF}" destId="{70769C3E-E02C-4255-B8C5-1F088F7E210F}" srcOrd="2" destOrd="0" presId="urn:microsoft.com/office/officeart/2008/layout/NameandTitleOrganizationalChart"/>
    <dgm:cxn modelId="{961B472F-CF65-4B11-A90B-9055E608B9A1}" type="presParOf" srcId="{B47962E8-EDA4-4A92-8AE4-6A6E757E50FF}" destId="{43C13959-689A-4A33-9606-D16BA4351DC4}" srcOrd="3" destOrd="0" presId="urn:microsoft.com/office/officeart/2008/layout/NameandTitleOrganizationalChart"/>
    <dgm:cxn modelId="{FD72E722-D8B1-4530-AF5B-74799B9E42C8}" type="presParOf" srcId="{43C13959-689A-4A33-9606-D16BA4351DC4}" destId="{D425CEEB-BECB-465F-B95C-A8C8D423E51B}" srcOrd="0" destOrd="0" presId="urn:microsoft.com/office/officeart/2008/layout/NameandTitleOrganizationalChart"/>
    <dgm:cxn modelId="{3CAA5330-DAC2-4C2A-8BA1-132835BDD59C}" type="presParOf" srcId="{D425CEEB-BECB-465F-B95C-A8C8D423E51B}" destId="{6B435833-20C3-4EE4-AC33-CF4109131FB2}" srcOrd="0" destOrd="0" presId="urn:microsoft.com/office/officeart/2008/layout/NameandTitleOrganizationalChart"/>
    <dgm:cxn modelId="{12291252-E96D-4D0D-BAB0-E17DCA66CF0F}" type="presParOf" srcId="{D425CEEB-BECB-465F-B95C-A8C8D423E51B}" destId="{ACE7FFE9-6A74-46D1-8F4F-D03097C914EA}" srcOrd="1" destOrd="0" presId="urn:microsoft.com/office/officeart/2008/layout/NameandTitleOrganizationalChart"/>
    <dgm:cxn modelId="{51DB1D14-29FD-460D-BE58-96150E078481}" type="presParOf" srcId="{D425CEEB-BECB-465F-B95C-A8C8D423E51B}" destId="{81B4A66C-4F36-42BE-A8B6-E43A00CFB29A}" srcOrd="2" destOrd="0" presId="urn:microsoft.com/office/officeart/2008/layout/NameandTitleOrganizationalChart"/>
    <dgm:cxn modelId="{6B6F6263-B417-481D-95AA-25B5833F0531}" type="presParOf" srcId="{43C13959-689A-4A33-9606-D16BA4351DC4}" destId="{FEE33076-6658-4010-A085-E393D49B9BEA}" srcOrd="1" destOrd="0" presId="urn:microsoft.com/office/officeart/2008/layout/NameandTitleOrganizationalChart"/>
    <dgm:cxn modelId="{50543BCA-4B61-4DDA-A90D-08B09AF8D8D3}" type="presParOf" srcId="{43C13959-689A-4A33-9606-D16BA4351DC4}" destId="{FDDB7EA4-DEB1-47B9-AB01-5D68B09CF13B}" srcOrd="2" destOrd="0" presId="urn:microsoft.com/office/officeart/2008/layout/NameandTitleOrganizationalChart"/>
    <dgm:cxn modelId="{B55C1AE1-20D4-45F6-9B84-8F50E354758B}" type="presParOf" srcId="{B47962E8-EDA4-4A92-8AE4-6A6E757E50FF}" destId="{7F02F99C-9F1D-4337-AA49-F40518676DCD}" srcOrd="4" destOrd="0" presId="urn:microsoft.com/office/officeart/2008/layout/NameandTitleOrganizationalChart"/>
    <dgm:cxn modelId="{B680AB16-A665-42EB-AF51-346BBB17EC91}" type="presParOf" srcId="{B47962E8-EDA4-4A92-8AE4-6A6E757E50FF}" destId="{BE7EDD44-D95F-478F-9D42-6B151540E979}" srcOrd="5" destOrd="0" presId="urn:microsoft.com/office/officeart/2008/layout/NameandTitleOrganizationalChart"/>
    <dgm:cxn modelId="{7051B49A-5853-454A-BC06-9A9FD7C9D967}" type="presParOf" srcId="{BE7EDD44-D95F-478F-9D42-6B151540E979}" destId="{A1A2D738-8C64-4A9B-8114-0BDF46EC1F40}" srcOrd="0" destOrd="0" presId="urn:microsoft.com/office/officeart/2008/layout/NameandTitleOrganizationalChart"/>
    <dgm:cxn modelId="{F359FA73-87DE-47AA-A442-E02A0749E0D1}" type="presParOf" srcId="{A1A2D738-8C64-4A9B-8114-0BDF46EC1F40}" destId="{D2FC0B4E-C359-4B52-846D-25B576FCA664}" srcOrd="0" destOrd="0" presId="urn:microsoft.com/office/officeart/2008/layout/NameandTitleOrganizationalChart"/>
    <dgm:cxn modelId="{23267768-D135-4496-ACEF-157015C0B2F4}" type="presParOf" srcId="{A1A2D738-8C64-4A9B-8114-0BDF46EC1F40}" destId="{66ABB1E3-AD0A-4A7F-922E-C3CB2813A796}" srcOrd="1" destOrd="0" presId="urn:microsoft.com/office/officeart/2008/layout/NameandTitleOrganizationalChart"/>
    <dgm:cxn modelId="{31888BD4-941D-4E2E-9BA2-320C1E5E6022}" type="presParOf" srcId="{A1A2D738-8C64-4A9B-8114-0BDF46EC1F40}" destId="{356C2DA9-D611-4DA7-9305-D38C8DA145BC}" srcOrd="2" destOrd="0" presId="urn:microsoft.com/office/officeart/2008/layout/NameandTitleOrganizationalChart"/>
    <dgm:cxn modelId="{81D70809-A5ED-4072-8DCC-9315410BED82}" type="presParOf" srcId="{BE7EDD44-D95F-478F-9D42-6B151540E979}" destId="{78EE51F0-CF54-4866-A746-C85BF6A8CEF7}" srcOrd="1" destOrd="0" presId="urn:microsoft.com/office/officeart/2008/layout/NameandTitleOrganizationalChart"/>
    <dgm:cxn modelId="{3F8221F4-B2E7-4E65-B1A3-5A5FFEDDE2DB}" type="presParOf" srcId="{78EE51F0-CF54-4866-A746-C85BF6A8CEF7}" destId="{30BED0EC-C297-48E8-AC54-923671F926D1}" srcOrd="0" destOrd="0" presId="urn:microsoft.com/office/officeart/2008/layout/NameandTitleOrganizationalChart"/>
    <dgm:cxn modelId="{8B3062C6-1FA3-4C6E-B386-ED71C494E49F}" type="presParOf" srcId="{78EE51F0-CF54-4866-A746-C85BF6A8CEF7}" destId="{2EAB400C-6D85-44FE-B2FB-857F946390BE}" srcOrd="1" destOrd="0" presId="urn:microsoft.com/office/officeart/2008/layout/NameandTitleOrganizationalChart"/>
    <dgm:cxn modelId="{0FBFCE9E-83A5-4CC7-825D-2E8DD9CB6FEA}" type="presParOf" srcId="{2EAB400C-6D85-44FE-B2FB-857F946390BE}" destId="{CBE8E543-5FF5-4D8B-9DDC-ABA876F936E8}" srcOrd="0" destOrd="0" presId="urn:microsoft.com/office/officeart/2008/layout/NameandTitleOrganizationalChart"/>
    <dgm:cxn modelId="{1EACC54D-DAEB-4E5E-8113-BA38CA4032C8}" type="presParOf" srcId="{CBE8E543-5FF5-4D8B-9DDC-ABA876F936E8}" destId="{03102AC1-9E94-41FC-9C38-7D76B3A31981}" srcOrd="0" destOrd="0" presId="urn:microsoft.com/office/officeart/2008/layout/NameandTitleOrganizationalChart"/>
    <dgm:cxn modelId="{DF356105-8006-407D-BB05-A194B01C5FC3}" type="presParOf" srcId="{CBE8E543-5FF5-4D8B-9DDC-ABA876F936E8}" destId="{815249D9-4331-46E8-AD77-6436320AC862}" srcOrd="1" destOrd="0" presId="urn:microsoft.com/office/officeart/2008/layout/NameandTitleOrganizationalChart"/>
    <dgm:cxn modelId="{17A22F4D-F981-4E21-9274-8A4E622B16FD}" type="presParOf" srcId="{CBE8E543-5FF5-4D8B-9DDC-ABA876F936E8}" destId="{2021E82F-CBDD-4E6B-AC66-88550BE53BF1}" srcOrd="2" destOrd="0" presId="urn:microsoft.com/office/officeart/2008/layout/NameandTitleOrganizationalChart"/>
    <dgm:cxn modelId="{9959346E-A759-468E-989B-BEC430F7D093}" type="presParOf" srcId="{2EAB400C-6D85-44FE-B2FB-857F946390BE}" destId="{516C8AF2-5A68-4E4A-BE76-D784188B55DA}" srcOrd="1" destOrd="0" presId="urn:microsoft.com/office/officeart/2008/layout/NameandTitleOrganizationalChart"/>
    <dgm:cxn modelId="{39D3EAFB-8D90-408E-9E29-1B29C5DCF3DA}" type="presParOf" srcId="{2EAB400C-6D85-44FE-B2FB-857F946390BE}" destId="{63CE1262-48F9-4E84-9993-979E43EF1C0B}" srcOrd="2" destOrd="0" presId="urn:microsoft.com/office/officeart/2008/layout/NameandTitleOrganizationalChart"/>
    <dgm:cxn modelId="{B793C900-3BC5-4087-84A9-41ABA9C3A194}" type="presParOf" srcId="{78EE51F0-CF54-4866-A746-C85BF6A8CEF7}" destId="{6EF69225-1AD3-4FC7-8538-07B759393E05}" srcOrd="2" destOrd="0" presId="urn:microsoft.com/office/officeart/2008/layout/NameandTitleOrganizationalChart"/>
    <dgm:cxn modelId="{5111C058-A94B-4AA0-959A-53564CD855E4}" type="presParOf" srcId="{78EE51F0-CF54-4866-A746-C85BF6A8CEF7}" destId="{9496C671-0D8E-4053-8A27-B6C0FA04BEF6}" srcOrd="3" destOrd="0" presId="urn:microsoft.com/office/officeart/2008/layout/NameandTitleOrganizationalChart"/>
    <dgm:cxn modelId="{C6972156-6529-4EDB-95C4-DEEBC9561F69}" type="presParOf" srcId="{9496C671-0D8E-4053-8A27-B6C0FA04BEF6}" destId="{228EE0A1-75C8-49BA-AEA6-C7BC7F4D5305}" srcOrd="0" destOrd="0" presId="urn:microsoft.com/office/officeart/2008/layout/NameandTitleOrganizationalChart"/>
    <dgm:cxn modelId="{BC2B78EB-4A83-4610-A089-F9BC73D7E56B}" type="presParOf" srcId="{228EE0A1-75C8-49BA-AEA6-C7BC7F4D5305}" destId="{15EFAEEF-3E84-4CC2-B72A-0083A70FBAA7}" srcOrd="0" destOrd="0" presId="urn:microsoft.com/office/officeart/2008/layout/NameandTitleOrganizationalChart"/>
    <dgm:cxn modelId="{3B21A536-297E-4E50-9E06-CE2E85459444}" type="presParOf" srcId="{228EE0A1-75C8-49BA-AEA6-C7BC7F4D5305}" destId="{C8A6A44D-6593-4DF9-A5BB-3F8E66A676EC}" srcOrd="1" destOrd="0" presId="urn:microsoft.com/office/officeart/2008/layout/NameandTitleOrganizationalChart"/>
    <dgm:cxn modelId="{8CFFAFB2-4E07-4E37-BF57-EAFFEA95DC3F}" type="presParOf" srcId="{228EE0A1-75C8-49BA-AEA6-C7BC7F4D5305}" destId="{BDC0630B-C27A-4E0F-86EB-0892768688FE}" srcOrd="2" destOrd="0" presId="urn:microsoft.com/office/officeart/2008/layout/NameandTitleOrganizationalChart"/>
    <dgm:cxn modelId="{50433919-08A8-46E6-9AF1-01F78AD6BA9B}" type="presParOf" srcId="{9496C671-0D8E-4053-8A27-B6C0FA04BEF6}" destId="{FBCC4EEF-9D5C-49A3-AAC6-5B599F56010B}" srcOrd="1" destOrd="0" presId="urn:microsoft.com/office/officeart/2008/layout/NameandTitleOrganizationalChart"/>
    <dgm:cxn modelId="{6F35069C-B896-448D-A245-368412250285}" type="presParOf" srcId="{9496C671-0D8E-4053-8A27-B6C0FA04BEF6}" destId="{34B784C8-25BE-4F48-8A72-699FD408B23F}" srcOrd="2" destOrd="0" presId="urn:microsoft.com/office/officeart/2008/layout/NameandTitleOrganizationalChart"/>
    <dgm:cxn modelId="{AEC26964-CCF0-4849-A7E9-347B871C3ED2}" type="presParOf" srcId="{BE7EDD44-D95F-478F-9D42-6B151540E979}" destId="{0D96536C-D6E3-4795-8129-5A035B331E1F}" srcOrd="2" destOrd="0" presId="urn:microsoft.com/office/officeart/2008/layout/NameandTitleOrganizationalChart"/>
    <dgm:cxn modelId="{94330B5F-2152-4F02-A047-0C0274B3E4DB}" type="presParOf" srcId="{B47962E8-EDA4-4A92-8AE4-6A6E757E50FF}" destId="{CE04A643-43E0-4403-9BF2-8DA8955D7FAD}" srcOrd="6" destOrd="0" presId="urn:microsoft.com/office/officeart/2008/layout/NameandTitleOrganizationalChart"/>
    <dgm:cxn modelId="{2E34E45D-675F-49F5-BEAF-4F689F6817CE}" type="presParOf" srcId="{B47962E8-EDA4-4A92-8AE4-6A6E757E50FF}" destId="{E6A49B7B-3388-4862-B7BC-154D1E1A45C6}" srcOrd="7" destOrd="0" presId="urn:microsoft.com/office/officeart/2008/layout/NameandTitleOrganizationalChart"/>
    <dgm:cxn modelId="{6FEF1C48-63D5-4B5C-B1C6-05E6B80B44D4}" type="presParOf" srcId="{E6A49B7B-3388-4862-B7BC-154D1E1A45C6}" destId="{801E9BE5-EB49-4BC9-8669-F1985369C1DB}" srcOrd="0" destOrd="0" presId="urn:microsoft.com/office/officeart/2008/layout/NameandTitleOrganizationalChart"/>
    <dgm:cxn modelId="{B9F3CF23-F8C9-486C-820C-2147020122FC}" type="presParOf" srcId="{801E9BE5-EB49-4BC9-8669-F1985369C1DB}" destId="{B8A95090-A35A-401F-A2D5-70751C5F75F0}" srcOrd="0" destOrd="0" presId="urn:microsoft.com/office/officeart/2008/layout/NameandTitleOrganizationalChart"/>
    <dgm:cxn modelId="{E95C5341-4AF5-40FB-A035-5C4E9AA8AE67}" type="presParOf" srcId="{801E9BE5-EB49-4BC9-8669-F1985369C1DB}" destId="{6AFD85D5-0ADD-4E38-B5A4-A6A6BE2D0C19}" srcOrd="1" destOrd="0" presId="urn:microsoft.com/office/officeart/2008/layout/NameandTitleOrganizationalChart"/>
    <dgm:cxn modelId="{9D95EA89-C7B5-405D-B89C-B3E87A02319A}" type="presParOf" srcId="{801E9BE5-EB49-4BC9-8669-F1985369C1DB}" destId="{86AFA755-9A70-4658-9DC7-CE0D2A7C2788}" srcOrd="2" destOrd="0" presId="urn:microsoft.com/office/officeart/2008/layout/NameandTitleOrganizationalChart"/>
    <dgm:cxn modelId="{4252CD37-E1EC-454E-A45E-2DC6847EC11F}" type="presParOf" srcId="{E6A49B7B-3388-4862-B7BC-154D1E1A45C6}" destId="{82CA9B31-67E7-45B8-B48C-B1E5ED8A48B7}" srcOrd="1" destOrd="0" presId="urn:microsoft.com/office/officeart/2008/layout/NameandTitleOrganizationalChart"/>
    <dgm:cxn modelId="{419AA1EE-3850-465B-9330-CB8F4E45FB50}" type="presParOf" srcId="{E6A49B7B-3388-4862-B7BC-154D1E1A45C6}" destId="{A9D3407C-C271-480D-9C14-8E244509DD7A}" srcOrd="2" destOrd="0" presId="urn:microsoft.com/office/officeart/2008/layout/NameandTitleOrganizationalChart"/>
    <dgm:cxn modelId="{6DA40080-9AD6-43D8-9B02-DB7C469C4CF0}" type="presParOf" srcId="{010871E5-658F-4A22-BE93-A479FF3DB00D}" destId="{8567DB41-968D-49D9-B03A-1AF254717BC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4A643-43E0-4403-9BF2-8DA8955D7FAD}">
      <dsp:nvSpPr>
        <dsp:cNvPr id="0" name=""/>
        <dsp:cNvSpPr/>
      </dsp:nvSpPr>
      <dsp:spPr>
        <a:xfrm>
          <a:off x="3219779" y="1747173"/>
          <a:ext cx="2972843" cy="1712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42"/>
              </a:lnTo>
              <a:lnTo>
                <a:pt x="2972843" y="1543742"/>
              </a:lnTo>
              <a:lnTo>
                <a:pt x="2972843" y="1712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69225-1AD3-4FC7-8538-07B759393E05}">
      <dsp:nvSpPr>
        <dsp:cNvPr id="0" name=""/>
        <dsp:cNvSpPr/>
      </dsp:nvSpPr>
      <dsp:spPr>
        <a:xfrm>
          <a:off x="4460757" y="3810395"/>
          <a:ext cx="1257604" cy="613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225"/>
              </a:lnTo>
              <a:lnTo>
                <a:pt x="1257604" y="445225"/>
              </a:lnTo>
              <a:lnTo>
                <a:pt x="1257604" y="613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ED0EC-C297-48E8-AC54-923671F926D1}">
      <dsp:nvSpPr>
        <dsp:cNvPr id="0" name=""/>
        <dsp:cNvSpPr/>
      </dsp:nvSpPr>
      <dsp:spPr>
        <a:xfrm>
          <a:off x="3285309" y="3810395"/>
          <a:ext cx="1175448" cy="613728"/>
        </a:xfrm>
        <a:custGeom>
          <a:avLst/>
          <a:gdLst/>
          <a:ahLst/>
          <a:cxnLst/>
          <a:rect l="0" t="0" r="0" b="0"/>
          <a:pathLst>
            <a:path>
              <a:moveTo>
                <a:pt x="1175448" y="0"/>
              </a:moveTo>
              <a:lnTo>
                <a:pt x="1175448" y="445217"/>
              </a:lnTo>
              <a:lnTo>
                <a:pt x="0" y="445217"/>
              </a:lnTo>
              <a:lnTo>
                <a:pt x="0" y="613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F99C-9F1D-4337-AA49-F40518676DCD}">
      <dsp:nvSpPr>
        <dsp:cNvPr id="0" name=""/>
        <dsp:cNvSpPr/>
      </dsp:nvSpPr>
      <dsp:spPr>
        <a:xfrm>
          <a:off x="3219779" y="1747173"/>
          <a:ext cx="1240978" cy="1712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42"/>
              </a:lnTo>
              <a:lnTo>
                <a:pt x="1240978" y="1543742"/>
              </a:lnTo>
              <a:lnTo>
                <a:pt x="1240978" y="1712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69C3E-E02C-4255-B8C5-1F088F7E210F}">
      <dsp:nvSpPr>
        <dsp:cNvPr id="0" name=""/>
        <dsp:cNvSpPr/>
      </dsp:nvSpPr>
      <dsp:spPr>
        <a:xfrm>
          <a:off x="2728892" y="1747173"/>
          <a:ext cx="490887" cy="1712253"/>
        </a:xfrm>
        <a:custGeom>
          <a:avLst/>
          <a:gdLst/>
          <a:ahLst/>
          <a:cxnLst/>
          <a:rect l="0" t="0" r="0" b="0"/>
          <a:pathLst>
            <a:path>
              <a:moveTo>
                <a:pt x="490887" y="0"/>
              </a:moveTo>
              <a:lnTo>
                <a:pt x="490887" y="1543742"/>
              </a:lnTo>
              <a:lnTo>
                <a:pt x="0" y="1543742"/>
              </a:lnTo>
              <a:lnTo>
                <a:pt x="0" y="1712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1A60B-5F73-4173-AA67-43D6717EFDBE}">
      <dsp:nvSpPr>
        <dsp:cNvPr id="0" name=""/>
        <dsp:cNvSpPr/>
      </dsp:nvSpPr>
      <dsp:spPr>
        <a:xfrm>
          <a:off x="997027" y="1747173"/>
          <a:ext cx="2222752" cy="1712253"/>
        </a:xfrm>
        <a:custGeom>
          <a:avLst/>
          <a:gdLst/>
          <a:ahLst/>
          <a:cxnLst/>
          <a:rect l="0" t="0" r="0" b="0"/>
          <a:pathLst>
            <a:path>
              <a:moveTo>
                <a:pt x="2222752" y="0"/>
              </a:moveTo>
              <a:lnTo>
                <a:pt x="2222752" y="1543742"/>
              </a:lnTo>
              <a:lnTo>
                <a:pt x="0" y="1543742"/>
              </a:lnTo>
              <a:lnTo>
                <a:pt x="0" y="1712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8592C-7E19-4CF0-A43D-369B508EA916}">
      <dsp:nvSpPr>
        <dsp:cNvPr id="0" name=""/>
        <dsp:cNvSpPr/>
      </dsp:nvSpPr>
      <dsp:spPr>
        <a:xfrm>
          <a:off x="2143655" y="671056"/>
          <a:ext cx="378702" cy="88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947"/>
              </a:lnTo>
              <a:lnTo>
                <a:pt x="378702" y="88994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156B-FBA7-4E85-820D-BE684283144D}">
      <dsp:nvSpPr>
        <dsp:cNvPr id="0" name=""/>
        <dsp:cNvSpPr/>
      </dsp:nvSpPr>
      <dsp:spPr>
        <a:xfrm>
          <a:off x="1446233" y="237822"/>
          <a:ext cx="1394844" cy="433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 Route</a:t>
          </a:r>
          <a:endParaRPr lang="he-IL" sz="1500" kern="1200" dirty="0"/>
        </a:p>
      </dsp:txBody>
      <dsp:txXfrm>
        <a:off x="1446233" y="237822"/>
        <a:ext cx="1394844" cy="433233"/>
      </dsp:txXfrm>
    </dsp:sp>
    <dsp:sp modelId="{0391DAC9-8C61-4A04-9466-AD4A98758FB6}">
      <dsp:nvSpPr>
        <dsp:cNvPr id="0" name=""/>
        <dsp:cNvSpPr/>
      </dsp:nvSpPr>
      <dsp:spPr>
        <a:xfrm>
          <a:off x="1215928" y="764225"/>
          <a:ext cx="2143589" cy="6005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calculatePmt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getMaxMonthRepaymentMain</a:t>
          </a:r>
          <a:endParaRPr lang="he-IL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printData</a:t>
          </a:r>
          <a:endParaRPr lang="he-IL" sz="900" kern="1200" dirty="0"/>
        </a:p>
      </dsp:txBody>
      <dsp:txXfrm>
        <a:off x="1215928" y="764225"/>
        <a:ext cx="2143589" cy="600581"/>
      </dsp:txXfrm>
    </dsp:sp>
    <dsp:sp modelId="{235BCECD-6A8C-4FD5-B4FA-2641B8D07B3E}">
      <dsp:nvSpPr>
        <dsp:cNvPr id="0" name=""/>
        <dsp:cNvSpPr/>
      </dsp:nvSpPr>
      <dsp:spPr>
        <a:xfrm>
          <a:off x="2522357" y="1374834"/>
          <a:ext cx="1394844" cy="372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101909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abstract </a:t>
          </a:r>
          <a:r>
            <a:rPr lang="en-US" sz="1200" kern="1200" dirty="0" err="1"/>
            <a:t>BaseRoute</a:t>
          </a:r>
          <a:endParaRPr lang="he-IL" sz="1200" kern="1200" dirty="0"/>
        </a:p>
      </dsp:txBody>
      <dsp:txXfrm>
        <a:off x="2522357" y="1374834"/>
        <a:ext cx="1394844" cy="372338"/>
      </dsp:txXfrm>
    </dsp:sp>
    <dsp:sp modelId="{7B97017F-CB30-4515-9743-8A4A71C1F39A}">
      <dsp:nvSpPr>
        <dsp:cNvPr id="0" name=""/>
        <dsp:cNvSpPr/>
      </dsp:nvSpPr>
      <dsp:spPr>
        <a:xfrm>
          <a:off x="2125656" y="1800414"/>
          <a:ext cx="2062179" cy="1354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calculatePmt</a:t>
          </a:r>
          <a:endParaRPr lang="he-IL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Calculate – Not fulfilled </a:t>
          </a:r>
          <a:endParaRPr lang="he-IL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firstMonthRepay</a:t>
          </a:r>
          <a:endParaRPr lang="he-IL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rankingRate</a:t>
          </a:r>
          <a:endParaRPr lang="he-IL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rateFromList</a:t>
          </a:r>
          <a:endParaRPr lang="en-US" sz="900" kern="1200" dirty="0"/>
        </a:p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clearLinePaymentLists</a:t>
          </a:r>
          <a:endParaRPr lang="en-US" sz="900" kern="1200" dirty="0"/>
        </a:p>
      </dsp:txBody>
      <dsp:txXfrm>
        <a:off x="2125656" y="1800414"/>
        <a:ext cx="2062179" cy="1354243"/>
      </dsp:txXfrm>
    </dsp:sp>
    <dsp:sp modelId="{0BA4B4B3-EC5B-4977-BE12-6AFA2AC12285}">
      <dsp:nvSpPr>
        <dsp:cNvPr id="0" name=""/>
        <dsp:cNvSpPr/>
      </dsp:nvSpPr>
      <dsp:spPr>
        <a:xfrm>
          <a:off x="299605" y="3459426"/>
          <a:ext cx="1394844" cy="350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Kalatz</a:t>
          </a:r>
          <a:endParaRPr lang="he-IL" sz="1500" kern="1200" dirty="0"/>
        </a:p>
      </dsp:txBody>
      <dsp:txXfrm>
        <a:off x="299605" y="3459426"/>
        <a:ext cx="1394844" cy="350969"/>
      </dsp:txXfrm>
    </dsp:sp>
    <dsp:sp modelId="{C42787A2-97F8-4EDE-B3CB-1FE8EE302B89}">
      <dsp:nvSpPr>
        <dsp:cNvPr id="0" name=""/>
        <dsp:cNvSpPr/>
      </dsp:nvSpPr>
      <dsp:spPr>
        <a:xfrm>
          <a:off x="542931" y="3807967"/>
          <a:ext cx="1255359" cy="240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</a:t>
          </a:r>
          <a:endParaRPr lang="he-IL" sz="1200" kern="1200" dirty="0"/>
        </a:p>
      </dsp:txBody>
      <dsp:txXfrm>
        <a:off x="542931" y="3807967"/>
        <a:ext cx="1255359" cy="240729"/>
      </dsp:txXfrm>
    </dsp:sp>
    <dsp:sp modelId="{6B435833-20C3-4EE4-AC33-CF4109131FB2}">
      <dsp:nvSpPr>
        <dsp:cNvPr id="0" name=""/>
        <dsp:cNvSpPr/>
      </dsp:nvSpPr>
      <dsp:spPr>
        <a:xfrm>
          <a:off x="2031470" y="3459426"/>
          <a:ext cx="1394844" cy="350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Katz</a:t>
          </a:r>
          <a:endParaRPr lang="he-IL" sz="1500" kern="1200" dirty="0"/>
        </a:p>
      </dsp:txBody>
      <dsp:txXfrm>
        <a:off x="2031470" y="3459426"/>
        <a:ext cx="1394844" cy="350969"/>
      </dsp:txXfrm>
    </dsp:sp>
    <dsp:sp modelId="{ACE7FFE9-6A74-46D1-8F4F-D03097C914EA}">
      <dsp:nvSpPr>
        <dsp:cNvPr id="0" name=""/>
        <dsp:cNvSpPr/>
      </dsp:nvSpPr>
      <dsp:spPr>
        <a:xfrm>
          <a:off x="2274796" y="3807967"/>
          <a:ext cx="1255359" cy="240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</a:t>
          </a:r>
          <a:endParaRPr lang="he-IL" sz="1200" kern="1200" dirty="0"/>
        </a:p>
      </dsp:txBody>
      <dsp:txXfrm>
        <a:off x="2274796" y="3807967"/>
        <a:ext cx="1255359" cy="240729"/>
      </dsp:txXfrm>
    </dsp:sp>
    <dsp:sp modelId="{D2FC0B4E-C359-4B52-846D-25B576FCA664}">
      <dsp:nvSpPr>
        <dsp:cNvPr id="0" name=""/>
        <dsp:cNvSpPr/>
      </dsp:nvSpPr>
      <dsp:spPr>
        <a:xfrm>
          <a:off x="3763335" y="3459426"/>
          <a:ext cx="1394844" cy="350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abstract Var5</a:t>
          </a:r>
          <a:endParaRPr lang="he-IL" sz="1500" kern="1200" dirty="0"/>
        </a:p>
      </dsp:txBody>
      <dsp:txXfrm>
        <a:off x="3763335" y="3459426"/>
        <a:ext cx="1394844" cy="350969"/>
      </dsp:txXfrm>
    </dsp:sp>
    <dsp:sp modelId="{66ABB1E3-AD0A-4A7F-922E-C3CB2813A796}">
      <dsp:nvSpPr>
        <dsp:cNvPr id="0" name=""/>
        <dsp:cNvSpPr/>
      </dsp:nvSpPr>
      <dsp:spPr>
        <a:xfrm>
          <a:off x="3864053" y="3808147"/>
          <a:ext cx="1255359" cy="240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monthlyRateVar</a:t>
          </a:r>
          <a:endParaRPr lang="he-IL" sz="1200" kern="1200" dirty="0"/>
        </a:p>
      </dsp:txBody>
      <dsp:txXfrm>
        <a:off x="3864053" y="3808147"/>
        <a:ext cx="1255359" cy="240368"/>
      </dsp:txXfrm>
    </dsp:sp>
    <dsp:sp modelId="{03102AC1-9E94-41FC-9C38-7D76B3A31981}">
      <dsp:nvSpPr>
        <dsp:cNvPr id="0" name=""/>
        <dsp:cNvSpPr/>
      </dsp:nvSpPr>
      <dsp:spPr>
        <a:xfrm>
          <a:off x="2587887" y="4424123"/>
          <a:ext cx="1394844" cy="343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Var5Const</a:t>
          </a:r>
          <a:endParaRPr lang="he-IL" sz="1500" kern="1200" dirty="0"/>
        </a:p>
      </dsp:txBody>
      <dsp:txXfrm>
        <a:off x="2587887" y="4424123"/>
        <a:ext cx="1394844" cy="343942"/>
      </dsp:txXfrm>
    </dsp:sp>
    <dsp:sp modelId="{815249D9-4331-46E8-AD77-6436320AC862}">
      <dsp:nvSpPr>
        <dsp:cNvPr id="0" name=""/>
        <dsp:cNvSpPr/>
      </dsp:nvSpPr>
      <dsp:spPr>
        <a:xfrm>
          <a:off x="3029391" y="4754758"/>
          <a:ext cx="1255359" cy="240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</a:t>
          </a:r>
          <a:endParaRPr lang="he-IL" sz="1200" kern="1200" dirty="0"/>
        </a:p>
      </dsp:txBody>
      <dsp:txXfrm>
        <a:off x="3029391" y="4754758"/>
        <a:ext cx="1255359" cy="240729"/>
      </dsp:txXfrm>
    </dsp:sp>
    <dsp:sp modelId="{15EFAEEF-3E84-4CC2-B72A-0083A70FBAA7}">
      <dsp:nvSpPr>
        <dsp:cNvPr id="0" name=""/>
        <dsp:cNvSpPr/>
      </dsp:nvSpPr>
      <dsp:spPr>
        <a:xfrm>
          <a:off x="5020940" y="4424131"/>
          <a:ext cx="1394844" cy="331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Var5Cpi</a:t>
          </a:r>
          <a:endParaRPr lang="he-IL" sz="1500" kern="1200" dirty="0"/>
        </a:p>
      </dsp:txBody>
      <dsp:txXfrm>
        <a:off x="5020940" y="4424131"/>
        <a:ext cx="1394844" cy="331737"/>
      </dsp:txXfrm>
    </dsp:sp>
    <dsp:sp modelId="{C8A6A44D-6593-4DF9-A5BB-3F8E66A676EC}">
      <dsp:nvSpPr>
        <dsp:cNvPr id="0" name=""/>
        <dsp:cNvSpPr/>
      </dsp:nvSpPr>
      <dsp:spPr>
        <a:xfrm>
          <a:off x="5417358" y="4748655"/>
          <a:ext cx="1255359" cy="240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</a:t>
          </a:r>
          <a:endParaRPr lang="he-IL" sz="1200" kern="1200" dirty="0"/>
        </a:p>
      </dsp:txBody>
      <dsp:txXfrm>
        <a:off x="5417358" y="4748655"/>
        <a:ext cx="1255359" cy="240729"/>
      </dsp:txXfrm>
    </dsp:sp>
    <dsp:sp modelId="{B8A95090-A35A-401F-A2D5-70751C5F75F0}">
      <dsp:nvSpPr>
        <dsp:cNvPr id="0" name=""/>
        <dsp:cNvSpPr/>
      </dsp:nvSpPr>
      <dsp:spPr>
        <a:xfrm>
          <a:off x="5495201" y="3459426"/>
          <a:ext cx="1394844" cy="350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01909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PrimeRoute</a:t>
          </a:r>
          <a:endParaRPr lang="he-IL" sz="1500" kern="1200" dirty="0"/>
        </a:p>
      </dsp:txBody>
      <dsp:txXfrm>
        <a:off x="5495201" y="3459426"/>
        <a:ext cx="1394844" cy="350969"/>
      </dsp:txXfrm>
    </dsp:sp>
    <dsp:sp modelId="{6AFD85D5-0ADD-4E38-B5A4-A6A6BE2D0C19}">
      <dsp:nvSpPr>
        <dsp:cNvPr id="0" name=""/>
        <dsp:cNvSpPr/>
      </dsp:nvSpPr>
      <dsp:spPr>
        <a:xfrm>
          <a:off x="5738527" y="3807967"/>
          <a:ext cx="1255359" cy="240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</a:t>
          </a:r>
          <a:endParaRPr lang="he-IL" sz="1200" kern="1200" dirty="0"/>
        </a:p>
      </dsp:txBody>
      <dsp:txXfrm>
        <a:off x="5738527" y="3807967"/>
        <a:ext cx="1255359" cy="240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3CCBA4-A2F6-43DE-9D5B-E54E721B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ABA48F-961C-407E-8B18-1AF04785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490109-4C9D-4803-928E-0A6F8BD6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679B09-6A4D-4A4C-A014-1A329B10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71AE54-2516-422E-B7F6-2D68888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02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0CC424-C8D8-4924-84FB-ECDB256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395F7A-9466-4E07-8993-1D71D240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E71D76-03E5-47C0-9704-80C6EC3D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D7B43A-D4A3-420E-A056-8E83E94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6276FA-75DB-47CC-AF64-E11FE1BA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9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B010D26-B690-4C24-AA35-607E9A4C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AFDA319-C67F-4A6C-ABED-7050C7C4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9CEFEF-7403-4C0C-8BFF-A0013FD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4489AD-A9D0-4660-B91C-2E2B48DF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A677FD-3D6B-4C56-AB29-6F46CD1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1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70B1D8-71AB-46E3-89F0-E54FFBE0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5E62E8-9A9E-4EEC-9360-6A5ABAA4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839511-0B0F-44D2-8F63-94EB95C5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D81469-6622-4CA6-B154-7203F59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EDD92D-1D15-4509-91DC-9B80FB9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45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7931E7-D68A-4BAD-8446-E280E3A9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3E5C5F-3D1E-46F8-ABF5-204D1E83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D5758B-C71A-443F-A4A6-0BA63FA5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045EBF-32FD-4254-97C1-F0DABE06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7FD4EC-C70F-41D8-9525-7C5A9D92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55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5083D3-CBB9-4D7E-81B9-67AA140B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C8617E-D670-4FE5-8408-ABF52A8A1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3335EE-8DB2-4923-8827-41837C8F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E342AD-3826-4330-8E62-9DBC3A9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DADB98-5080-4AD5-8D17-FE8676C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E6F1A1-3C98-43DE-B28E-72B34DA9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2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BC88E4-BE6E-4D8D-A34F-D808EDFF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EFB4D8-3F18-476B-8576-ECC815FE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350F790-4129-4ED9-942C-BE3AD76D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F283163-C347-44A2-8220-0156DD5FD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A40BB3F-2E23-46F9-95C6-678226193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31B7333-12F7-461F-A41C-D7E10319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853AEA-1C1D-49E7-9041-2981B6A0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41F1CC5-6039-4088-9A68-84273B84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34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AE8D10-28E4-441B-B286-F9BB0703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228B47-B81C-4FF1-90AB-87C8350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A03B02-DD39-4E96-B14C-62AE86FF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FF6776-0C9D-4339-A174-9DEBAC5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6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01001DB-AC76-48DA-9190-9F7A8C14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85A300-1C37-494C-9C49-496AF672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7DE8CE1-2614-4D95-B306-ADF9702D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6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610A4E-66EA-4AC9-81F0-DE8473DD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8C1AB6-178F-45D3-A742-C385B990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137F3E-9103-4E59-8D64-5816DD20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7533D8-970A-4FB8-B64F-9947188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69444C-C479-49AF-87E4-66004E7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BB1FD4-DB46-4BE5-BFD3-7C3D4026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6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D168EF-0078-4908-BC8F-1B2CB586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D905044-9F0C-4B86-A064-78491AE08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98DE2B-2445-4F05-9B4F-C6CAF942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D764F9-7801-470D-B4A0-C00FCEA5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2E6EDD-B79B-4280-8CF2-393F7BD7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2D4D73-4767-4CD4-BDB0-03F6E7F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98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1DDF903-02DB-46B3-8622-DBA4BF82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0D1990F-A137-4B15-9916-3B0396F0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90EC02-A60A-4E14-BA9C-71A851162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9214-EA94-4E91-A5D2-C3A903E718DD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F55A30-1332-4B12-AD39-E38902842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E3A544-0B9F-47FF-8340-6F5A91B34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FDCD-D532-4FDC-B284-F372C335A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97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5DECBC96-363E-4686-ADFF-BDB65ADAB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221428"/>
              </p:ext>
            </p:extLst>
          </p:nvPr>
        </p:nvGraphicFramePr>
        <p:xfrm>
          <a:off x="1704829" y="1306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7122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מסך רחב</PresentationFormat>
  <Paragraphs>23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Ohad Azran</dc:creator>
  <cp:lastModifiedBy>Ohad Azran</cp:lastModifiedBy>
  <cp:revision>3</cp:revision>
  <dcterms:created xsi:type="dcterms:W3CDTF">2020-10-11T00:03:22Z</dcterms:created>
  <dcterms:modified xsi:type="dcterms:W3CDTF">2020-10-11T00:47:15Z</dcterms:modified>
</cp:coreProperties>
</file>