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</p:sldIdLst>
  <p:sldSz cy="5143500" cx="9144000"/>
  <p:notesSz cx="6858000" cy="9144000"/>
  <p:embeddedFontLst>
    <p:embeddedFont>
      <p:font typeface="Poppins"/>
      <p:regular r:id="rId33"/>
      <p:bold r:id="rId34"/>
      <p:italic r:id="rId35"/>
      <p:boldItalic r:id="rId36"/>
    </p:embeddedFont>
    <p:embeddedFont>
      <p:font typeface="Poppins Light"/>
      <p:regular r:id="rId37"/>
      <p:bold r:id="rId38"/>
      <p:italic r:id="rId39"/>
      <p:boldItalic r:id="rId40"/>
    </p:embeddedFont>
    <p:embeddedFont>
      <p:font typeface="Poppins Medium"/>
      <p:regular r:id="rId41"/>
      <p:bold r:id="rId42"/>
      <p:italic r:id="rId43"/>
      <p:boldItalic r:id="rId44"/>
    </p:embeddedFont>
    <p:embeddedFont>
      <p:font typeface="Poppins SemiBold"/>
      <p:regular r:id="rId45"/>
      <p:bold r:id="rId46"/>
      <p:italic r:id="rId47"/>
      <p:boldItalic r:id="rId48"/>
    </p:embeddedFont>
    <p:embeddedFont>
      <p:font typeface="PT Sans"/>
      <p:regular r:id="rId49"/>
      <p:bold r:id="rId50"/>
      <p:italic r:id="rId51"/>
      <p:boldItalic r:id="rId5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3" roundtripDataSignature="AMtx7mil3NrLXmmvA73DSgKKD9aA2fuU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F0C3228-B603-4970-9D26-A2D08BB10C7E}">
  <a:tblStyle styleId="{5F0C3228-B603-4970-9D26-A2D08BB10C7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PoppinsLight-boldItalic.fntdata"/><Relationship Id="rId42" Type="http://schemas.openxmlformats.org/officeDocument/2006/relationships/font" Target="fonts/PoppinsMedium-bold.fntdata"/><Relationship Id="rId41" Type="http://schemas.openxmlformats.org/officeDocument/2006/relationships/font" Target="fonts/PoppinsMedium-regular.fntdata"/><Relationship Id="rId44" Type="http://schemas.openxmlformats.org/officeDocument/2006/relationships/font" Target="fonts/PoppinsMedium-boldItalic.fntdata"/><Relationship Id="rId43" Type="http://schemas.openxmlformats.org/officeDocument/2006/relationships/font" Target="fonts/PoppinsMedium-italic.fntdata"/><Relationship Id="rId46" Type="http://schemas.openxmlformats.org/officeDocument/2006/relationships/font" Target="fonts/PoppinsSemiBold-bold.fntdata"/><Relationship Id="rId45" Type="http://schemas.openxmlformats.org/officeDocument/2006/relationships/font" Target="fonts/PoppinsSemiBold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PoppinsSemiBold-boldItalic.fntdata"/><Relationship Id="rId47" Type="http://schemas.openxmlformats.org/officeDocument/2006/relationships/font" Target="fonts/PoppinsSemiBold-italic.fntdata"/><Relationship Id="rId49" Type="http://schemas.openxmlformats.org/officeDocument/2006/relationships/font" Target="fonts/PT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font" Target="fonts/Poppins-regular.fntdata"/><Relationship Id="rId32" Type="http://schemas.openxmlformats.org/officeDocument/2006/relationships/slide" Target="slides/slide27.xml"/><Relationship Id="rId35" Type="http://schemas.openxmlformats.org/officeDocument/2006/relationships/font" Target="fonts/Poppins-italic.fntdata"/><Relationship Id="rId34" Type="http://schemas.openxmlformats.org/officeDocument/2006/relationships/font" Target="fonts/Poppins-bold.fntdata"/><Relationship Id="rId37" Type="http://schemas.openxmlformats.org/officeDocument/2006/relationships/font" Target="fonts/PoppinsLight-regular.fntdata"/><Relationship Id="rId36" Type="http://schemas.openxmlformats.org/officeDocument/2006/relationships/font" Target="fonts/Poppins-boldItalic.fntdata"/><Relationship Id="rId39" Type="http://schemas.openxmlformats.org/officeDocument/2006/relationships/font" Target="fonts/PoppinsLight-italic.fntdata"/><Relationship Id="rId38" Type="http://schemas.openxmlformats.org/officeDocument/2006/relationships/font" Target="fonts/PoppinsLight-bold.fntdata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PTSans-italic.fntdata"/><Relationship Id="rId50" Type="http://schemas.openxmlformats.org/officeDocument/2006/relationships/font" Target="fonts/PTSans-bold.fntdata"/><Relationship Id="rId53" Type="http://customschemas.google.com/relationships/presentationmetadata" Target="metadata"/><Relationship Id="rId52" Type="http://schemas.openxmlformats.org/officeDocument/2006/relationships/font" Target="fonts/PTSans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6" name="Google Shape;82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4" name="Shape 1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5" name="Google Shape;1285;g36a4d35ce4d_2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86" name="Google Shape;1286;g36a4d35ce4d_2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7" name="Shape 1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8" name="Google Shape;1338;p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39" name="Google Shape;1339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1" name="Shape 1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" name="Google Shape;1382;g36a4d35ce4d_1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3" name="Google Shape;1383;g36a4d35ce4d_1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g36a4d35ce4d_1_3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7" name="Google Shape;1427;g36a4d35ce4d_1_3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36a4d35ce4d_1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1" name="Google Shape;1471;g36a4d35ce4d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3" name="Shape 1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4" name="Google Shape;1514;g36a4d35ce4d_3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5" name="Google Shape;1515;g36a4d35ce4d_3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6" name="Shape 1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7" name="Google Shape;1557;g36a4d35ce4d_2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8" name="Google Shape;1558;g36a4d35ce4d_2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8" name="Shape 1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9" name="Google Shape;1609;g36a4d35ce4d_2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0" name="Google Shape;1610;g36a4d35ce4d_2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1" name="Shape 1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2" name="Google Shape;1672;g36a4d35ce4d_3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3" name="Google Shape;1673;g36a4d35ce4d_3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5" name="Shape 1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6" name="Google Shape;1716;g36a4d35ce4d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17" name="Google Shape;1717;g36a4d35ce4d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0" name="Shape 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1" name="Google Shape;871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2" name="Google Shape;87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1" name="Shape 1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2" name="Google Shape;1772;g36a4d35ce4d_3_2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3" name="Google Shape;1773;g36a4d35ce4d_3_2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4" name="Shape 1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5" name="Google Shape;1815;g36a7d36ae9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6" name="Google Shape;1816;g36a7d36ae9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7" name="Shape 1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8" name="Google Shape;1858;g36a4d35ce4d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9" name="Google Shape;1859;g36a4d35ce4d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2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Google Shape;1903;g36a4d35ce4d_2_6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4" name="Google Shape;1904;g36a4d35ce4d_2_6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5" name="Shape 1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" name="Google Shape;1946;g36a4d35ce4d_1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7" name="Google Shape;1947;g36a4d35ce4d_1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0" name="Shape 1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1" name="Google Shape;1991;g36a4d35ce4d_3_3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2" name="Google Shape;1992;g36a4d35ce4d_3_3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2" name="Shape 2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Google Shape;2053;g36a4d35ce4d_2_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54" name="Google Shape;2054;g36a4d35ce4d_2_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4" name="Shape 2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5" name="Google Shape;2105;g33d313da0ac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6" name="Google Shape;2106;g33d313da0a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3" name="Google Shape;93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6a4d35ce4d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8" name="Google Shape;978;g36a4d35ce4d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6a4d35ce4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g36a4d35ce4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3" name="Shape 1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4" name="Google Shape;1094;g36a4d35ce4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95" name="Google Shape;1095;g36a4d35ce4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6" name="Shape 1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7" name="Google Shape;1147;g36a4d35ce4d_1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48" name="Google Shape;1148;g36a4d35ce4d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g36a4d35ce4d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3" name="Google Shape;1193;g36a4d35ce4d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6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36a4d35ce4d_2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38" name="Google Shape;1238;g36a4d35ce4d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slide" Target="/ppt/slides/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3.xml"/><Relationship Id="rId5" Type="http://schemas.openxmlformats.org/officeDocument/2006/relationships/slide" Target="/ppt/slides/slide3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5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0" name="Google Shape;10;p5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" name="Google Shape;11;p5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2" name="Google Shape;12;p5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5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" name="Google Shape;14;p5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" name="Google Shape;15;p56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16" name="Google Shape;16;p5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5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8" name="Google Shape;18;p56"/>
          <p:cNvSpPr txBox="1"/>
          <p:nvPr>
            <p:ph type="ctrTitle"/>
          </p:nvPr>
        </p:nvSpPr>
        <p:spPr>
          <a:xfrm>
            <a:off x="3417100" y="1120350"/>
            <a:ext cx="41904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9" name="Google Shape;19;p56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0" name="Google Shape;20;p5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5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5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" name="Google Shape;23;p5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" name="Google Shape;24;p5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5" name="Google Shape;25;p5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Google Shape;26;p5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" name="Google Shape;27;p5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8" name="Google Shape;28;p5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" name="Google Shape;31;p5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2" name="Google Shape;32;p5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249;p6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50" name="Google Shape;250;p6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51" name="Google Shape;251;p6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52" name="Google Shape;252;p6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5" name="Google Shape;255;p65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256" name="Google Shape;256;p6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58" name="Google Shape;258;p65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9" name="Google Shape;259;p65"/>
          <p:cNvSpPr txBox="1"/>
          <p:nvPr>
            <p:ph idx="2" type="title"/>
          </p:nvPr>
        </p:nvSpPr>
        <p:spPr>
          <a:xfrm>
            <a:off x="2456350" y="2240800"/>
            <a:ext cx="261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0" name="Google Shape;260;p65"/>
          <p:cNvSpPr txBox="1"/>
          <p:nvPr>
            <p:ph idx="3" type="title"/>
          </p:nvPr>
        </p:nvSpPr>
        <p:spPr>
          <a:xfrm>
            <a:off x="5530700" y="2240800"/>
            <a:ext cx="2612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1" name="Google Shape;261;p65"/>
          <p:cNvSpPr txBox="1"/>
          <p:nvPr>
            <p:ph idx="1" type="subTitle"/>
          </p:nvPr>
        </p:nvSpPr>
        <p:spPr>
          <a:xfrm>
            <a:off x="5530702" y="2728425"/>
            <a:ext cx="2612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2" name="Google Shape;262;p65"/>
          <p:cNvSpPr txBox="1"/>
          <p:nvPr>
            <p:ph idx="4" type="subTitle"/>
          </p:nvPr>
        </p:nvSpPr>
        <p:spPr>
          <a:xfrm>
            <a:off x="2456350" y="2728425"/>
            <a:ext cx="26121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3" name="Google Shape;263;p6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6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6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66" name="Google Shape;266;p6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7" name="Google Shape;267;p6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8" name="Google Shape;268;p6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9" name="Google Shape;269;p6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0" name="Google Shape;270;p6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71" name="Google Shape;271;p6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6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6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4" name="Google Shape;274;p6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75" name="Google Shape;275;p6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6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8" name="Google Shape;278;p6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79" name="Google Shape;279;p6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80" name="Google Shape;280;p6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81" name="Google Shape;281;p6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2" name="Google Shape;282;p6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3" name="Google Shape;283;p6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84" name="Google Shape;284;p66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285" name="Google Shape;285;p6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6" name="Google Shape;286;p6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87" name="Google Shape;287;p66"/>
          <p:cNvSpPr txBox="1"/>
          <p:nvPr>
            <p:ph type="title"/>
          </p:nvPr>
        </p:nvSpPr>
        <p:spPr>
          <a:xfrm>
            <a:off x="5299625" y="1558125"/>
            <a:ext cx="290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8" name="Google Shape;288;p66"/>
          <p:cNvSpPr txBox="1"/>
          <p:nvPr>
            <p:ph idx="1" type="subTitle"/>
          </p:nvPr>
        </p:nvSpPr>
        <p:spPr>
          <a:xfrm>
            <a:off x="5299625" y="2130825"/>
            <a:ext cx="2908500" cy="12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89" name="Google Shape;289;p6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6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6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92" name="Google Shape;292;p6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3" name="Google Shape;293;p6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4" name="Google Shape;294;p6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5" name="Google Shape;295;p6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96" name="Google Shape;296;p6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97" name="Google Shape;297;p6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8" name="Google Shape;298;p6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9" name="Google Shape;299;p6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00" name="Google Shape;300;p6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01" name="Google Shape;301;p6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2" name="Google Shape;302;p6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6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5" name="Google Shape;305;p6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6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6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08" name="Google Shape;308;p6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9" name="Google Shape;309;p6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0" name="Google Shape;310;p6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1" name="Google Shape;311;p6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2" name="Google Shape;312;p6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13" name="Google Shape;313;p6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6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16" name="Google Shape;316;p6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17" name="Google Shape;317;p6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0" name="Google Shape;320;p6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21" name="Google Shape;321;p6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2" name="Google Shape;322;p6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23" name="Google Shape;323;p6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4" name="Google Shape;324;p6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5" name="Google Shape;325;p6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26" name="Google Shape;326;p68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327" name="Google Shape;327;p6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28" name="Google Shape;328;p6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29" name="Google Shape;329;p68"/>
          <p:cNvSpPr txBox="1"/>
          <p:nvPr>
            <p:ph type="title"/>
          </p:nvPr>
        </p:nvSpPr>
        <p:spPr>
          <a:xfrm>
            <a:off x="2391125" y="964400"/>
            <a:ext cx="2908500" cy="18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0" name="Google Shape;330;p68"/>
          <p:cNvSpPr txBox="1"/>
          <p:nvPr>
            <p:ph idx="1" type="subTitle"/>
          </p:nvPr>
        </p:nvSpPr>
        <p:spPr>
          <a:xfrm>
            <a:off x="2391125" y="2789200"/>
            <a:ext cx="2908500" cy="100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6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2" name="Google Shape;332;p6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6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34" name="Google Shape;334;p6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5" name="Google Shape;335;p6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6" name="Google Shape;336;p6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7" name="Google Shape;337;p6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8" name="Google Shape;338;p6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39" name="Google Shape;339;p6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6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6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6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43" name="Google Shape;343;p6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6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6" name="Google Shape;346;p6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47" name="Google Shape;347;p6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48" name="Google Shape;348;p6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49" name="Google Shape;349;p6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0" name="Google Shape;350;p6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1" name="Google Shape;351;p6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52" name="Google Shape;352;p69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353" name="Google Shape;353;p6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4" name="Google Shape;354;p6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55" name="Google Shape;355;p69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6" name="Google Shape;356;p69"/>
          <p:cNvSpPr txBox="1"/>
          <p:nvPr>
            <p:ph idx="2" type="title"/>
          </p:nvPr>
        </p:nvSpPr>
        <p:spPr>
          <a:xfrm>
            <a:off x="3140875" y="1526400"/>
            <a:ext cx="206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7" name="Google Shape;357;p69"/>
          <p:cNvSpPr txBox="1"/>
          <p:nvPr>
            <p:ph idx="1" type="subTitle"/>
          </p:nvPr>
        </p:nvSpPr>
        <p:spPr>
          <a:xfrm>
            <a:off x="3140875" y="19378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69"/>
          <p:cNvSpPr txBox="1"/>
          <p:nvPr>
            <p:ph idx="3" type="title"/>
          </p:nvPr>
        </p:nvSpPr>
        <p:spPr>
          <a:xfrm>
            <a:off x="5392375" y="1526400"/>
            <a:ext cx="206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59" name="Google Shape;359;p69"/>
          <p:cNvSpPr txBox="1"/>
          <p:nvPr>
            <p:ph idx="4" type="subTitle"/>
          </p:nvPr>
        </p:nvSpPr>
        <p:spPr>
          <a:xfrm>
            <a:off x="5480275" y="19378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69"/>
          <p:cNvSpPr txBox="1"/>
          <p:nvPr>
            <p:ph idx="5" type="title"/>
          </p:nvPr>
        </p:nvSpPr>
        <p:spPr>
          <a:xfrm>
            <a:off x="3140875" y="2995513"/>
            <a:ext cx="206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1" name="Google Shape;361;p69"/>
          <p:cNvSpPr txBox="1"/>
          <p:nvPr>
            <p:ph idx="6" type="subTitle"/>
          </p:nvPr>
        </p:nvSpPr>
        <p:spPr>
          <a:xfrm>
            <a:off x="3140875" y="3406938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2" name="Google Shape;362;p69"/>
          <p:cNvSpPr txBox="1"/>
          <p:nvPr>
            <p:ph idx="7" type="title"/>
          </p:nvPr>
        </p:nvSpPr>
        <p:spPr>
          <a:xfrm>
            <a:off x="5392375" y="2995513"/>
            <a:ext cx="206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363" name="Google Shape;363;p69"/>
          <p:cNvSpPr txBox="1"/>
          <p:nvPr>
            <p:ph idx="8" type="subTitle"/>
          </p:nvPr>
        </p:nvSpPr>
        <p:spPr>
          <a:xfrm>
            <a:off x="5480275" y="3406938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6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6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67" name="Google Shape;367;p6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8" name="Google Shape;368;p6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69" name="Google Shape;369;p6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70" name="Google Shape;370;p6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71" name="Google Shape;371;p6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72" name="Google Shape;372;p6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6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6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75" name="Google Shape;375;p6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376" name="Google Shape;376;p6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6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9" name="Google Shape;379;p7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380" name="Google Shape;380;p7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1" name="Google Shape;381;p7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382" name="Google Shape;382;p7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3" name="Google Shape;383;p7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4" name="Google Shape;384;p7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385" name="Google Shape;385;p70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386" name="Google Shape;386;p7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7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88" name="Google Shape;388;p7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9" name="Google Shape;389;p7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p7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1" name="Google Shape;391;p7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92" name="Google Shape;392;p7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3" name="Google Shape;393;p7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4" name="Google Shape;394;p7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5" name="Google Shape;395;p7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6" name="Google Shape;396;p7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397" name="Google Shape;397;p7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7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7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00" name="Google Shape;400;p7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01" name="Google Shape;401;p7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7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4" name="Google Shape;404;p7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05" name="Google Shape;405;p7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06" name="Google Shape;406;p7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07" name="Google Shape;407;p7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8" name="Google Shape;408;p7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9" name="Google Shape;409;p7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10" name="Google Shape;410;p71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411" name="Google Shape;411;p7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12" name="Google Shape;412;p7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13" name="Google Shape;413;p71"/>
          <p:cNvSpPr txBox="1"/>
          <p:nvPr>
            <p:ph type="title"/>
          </p:nvPr>
        </p:nvSpPr>
        <p:spPr>
          <a:xfrm>
            <a:off x="2672675" y="1307100"/>
            <a:ext cx="5253900" cy="252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/>
        </p:txBody>
      </p:sp>
      <p:sp>
        <p:nvSpPr>
          <p:cNvPr id="414" name="Google Shape;414;p7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" name="Google Shape;415;p7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7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17" name="Google Shape;417;p7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8" name="Google Shape;418;p7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9" name="Google Shape;419;p7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20" name="Google Shape;420;p7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1" name="Google Shape;421;p7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22" name="Google Shape;422;p7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7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7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25" name="Google Shape;425;p7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26" name="Google Shape;426;p7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7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">
  <p:cSld name="CUSTOM_6_1_1_2_1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7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30" name="Google Shape;430;p7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31" name="Google Shape;431;p7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32" name="Google Shape;432;p7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7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7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35" name="Google Shape;435;p72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436" name="Google Shape;436;p7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7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38" name="Google Shape;438;p72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9" name="Google Shape;439;p7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0" name="Google Shape;440;p7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p7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42" name="Google Shape;442;p7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3" name="Google Shape;443;p7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4" name="Google Shape;444;p7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45" name="Google Shape;445;p7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46" name="Google Shape;446;p7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47" name="Google Shape;447;p7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7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7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50" name="Google Shape;450;p7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51" name="Google Shape;451;p7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7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3" name="Google Shape;453;p72"/>
          <p:cNvSpPr txBox="1"/>
          <p:nvPr>
            <p:ph idx="2" type="title"/>
          </p:nvPr>
        </p:nvSpPr>
        <p:spPr>
          <a:xfrm>
            <a:off x="2574763" y="253830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4" name="Google Shape;454;p72"/>
          <p:cNvSpPr txBox="1"/>
          <p:nvPr>
            <p:ph idx="1" type="subTitle"/>
          </p:nvPr>
        </p:nvSpPr>
        <p:spPr>
          <a:xfrm>
            <a:off x="2663713" y="302592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72"/>
          <p:cNvSpPr txBox="1"/>
          <p:nvPr>
            <p:ph idx="3" type="title"/>
          </p:nvPr>
        </p:nvSpPr>
        <p:spPr>
          <a:xfrm>
            <a:off x="4525456" y="253830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6" name="Google Shape;456;p72"/>
          <p:cNvSpPr txBox="1"/>
          <p:nvPr>
            <p:ph idx="4" type="subTitle"/>
          </p:nvPr>
        </p:nvSpPr>
        <p:spPr>
          <a:xfrm>
            <a:off x="4614406" y="302592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7" name="Google Shape;457;p72"/>
          <p:cNvSpPr txBox="1"/>
          <p:nvPr>
            <p:ph idx="5" type="title"/>
          </p:nvPr>
        </p:nvSpPr>
        <p:spPr>
          <a:xfrm>
            <a:off x="6476119" y="2538300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58" name="Google Shape;458;p72"/>
          <p:cNvSpPr txBox="1"/>
          <p:nvPr>
            <p:ph idx="6" type="subTitle"/>
          </p:nvPr>
        </p:nvSpPr>
        <p:spPr>
          <a:xfrm>
            <a:off x="6565069" y="302592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9" name="Google Shape;459;p72"/>
          <p:cNvSpPr txBox="1"/>
          <p:nvPr>
            <p:ph idx="7" type="title"/>
          </p:nvPr>
        </p:nvSpPr>
        <p:spPr>
          <a:xfrm>
            <a:off x="2910763" y="1721608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0" name="Google Shape;460;p72"/>
          <p:cNvSpPr txBox="1"/>
          <p:nvPr>
            <p:ph idx="8" type="title"/>
          </p:nvPr>
        </p:nvSpPr>
        <p:spPr>
          <a:xfrm>
            <a:off x="4861450" y="1721611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61" name="Google Shape;461;p72"/>
          <p:cNvSpPr txBox="1"/>
          <p:nvPr>
            <p:ph idx="9" type="title"/>
          </p:nvPr>
        </p:nvSpPr>
        <p:spPr>
          <a:xfrm>
            <a:off x="6812121" y="1721611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 ">
  <p:cSld name="CUSTOM_13"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3" name="Google Shape;463;p7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64" name="Google Shape;464;p7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465" name="Google Shape;465;p7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466" name="Google Shape;466;p7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7" name="Google Shape;467;p7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68" name="Google Shape;468;p7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469" name="Google Shape;469;p73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470" name="Google Shape;470;p7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71" name="Google Shape;471;p7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72" name="Google Shape;472;p7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7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7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476" name="Google Shape;476;p7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7" name="Google Shape;477;p7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8" name="Google Shape;478;p7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79" name="Google Shape;479;p7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80" name="Google Shape;480;p7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81" name="Google Shape;481;p7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2" name="Google Shape;482;p7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" name="Google Shape;483;p7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84" name="Google Shape;484;p7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85" name="Google Shape;485;p7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" name="Google Shape;486;p7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87" name="Google Shape;487;p73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88" name="Google Shape;488;p73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9" name="Google Shape;489;p73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0" name="Google Shape;490;p73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73"/>
          <p:cNvSpPr txBox="1"/>
          <p:nvPr>
            <p:ph idx="5" type="title"/>
          </p:nvPr>
        </p:nvSpPr>
        <p:spPr>
          <a:xfrm>
            <a:off x="3384688" y="30028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2" name="Google Shape;492;p73"/>
          <p:cNvSpPr txBox="1"/>
          <p:nvPr>
            <p:ph idx="6" type="subTitle"/>
          </p:nvPr>
        </p:nvSpPr>
        <p:spPr>
          <a:xfrm>
            <a:off x="3211750" y="3414275"/>
            <a:ext cx="218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73"/>
          <p:cNvSpPr txBox="1"/>
          <p:nvPr>
            <p:ph idx="7" type="title"/>
          </p:nvPr>
        </p:nvSpPr>
        <p:spPr>
          <a:xfrm>
            <a:off x="5371612" y="30028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4" name="Google Shape;494;p73"/>
          <p:cNvSpPr txBox="1"/>
          <p:nvPr>
            <p:ph idx="8" type="subTitle"/>
          </p:nvPr>
        </p:nvSpPr>
        <p:spPr>
          <a:xfrm>
            <a:off x="5198649" y="3414275"/>
            <a:ext cx="218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5" name="Google Shape;495;p73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496" name="Google Shape;496;p73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8" name="Google Shape;498;p7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499" name="Google Shape;499;p7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00" name="Google Shape;500;p7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01" name="Google Shape;501;p7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2" name="Google Shape;502;p7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3" name="Google Shape;503;p7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04" name="Google Shape;504;p74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505" name="Google Shape;505;p7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6" name="Google Shape;506;p7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07" name="Google Shape;507;p74"/>
          <p:cNvSpPr txBox="1"/>
          <p:nvPr>
            <p:ph hasCustomPrompt="1" type="title"/>
          </p:nvPr>
        </p:nvSpPr>
        <p:spPr>
          <a:xfrm>
            <a:off x="2616100" y="1303050"/>
            <a:ext cx="5367000" cy="162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08" name="Google Shape;508;p74"/>
          <p:cNvSpPr txBox="1"/>
          <p:nvPr>
            <p:ph idx="1" type="subTitle"/>
          </p:nvPr>
        </p:nvSpPr>
        <p:spPr>
          <a:xfrm>
            <a:off x="2616100" y="2878075"/>
            <a:ext cx="5367000" cy="43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509" name="Google Shape;509;p7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0" name="Google Shape;510;p7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" name="Google Shape;511;p7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12" name="Google Shape;512;p7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3" name="Google Shape;513;p7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4" name="Google Shape;514;p7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15" name="Google Shape;515;p7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16" name="Google Shape;516;p7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17" name="Google Shape;517;p7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7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7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20" name="Google Shape;520;p7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21" name="Google Shape;521;p7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7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" name="Google Shape;36;p5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5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38" name="Google Shape;38;p5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9" name="Google Shape;39;p5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" name="Google Shape;40;p5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1" name="Google Shape;41;p5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" name="Google Shape;42;p5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43" name="Google Shape;43;p5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5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5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6" name="Google Shape;46;p5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47" name="Google Shape;47;p5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5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9" name="Google Shape;49;p57"/>
          <p:cNvSpPr txBox="1"/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7"/>
          <p:cNvSpPr txBox="1"/>
          <p:nvPr>
            <p:ph idx="1" type="body"/>
          </p:nvPr>
        </p:nvSpPr>
        <p:spPr>
          <a:xfrm>
            <a:off x="720000" y="1063352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  <a:defRPr sz="10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4" name="Google Shape;524;p75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25" name="Google Shape;525;p75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26" name="Google Shape;526;p75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27" name="Google Shape;527;p75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75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5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30" name="Google Shape;530;p75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531" name="Google Shape;531;p75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75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33" name="Google Shape;533;p75"/>
          <p:cNvSpPr txBox="1"/>
          <p:nvPr>
            <p:ph type="title"/>
          </p:nvPr>
        </p:nvSpPr>
        <p:spPr>
          <a:xfrm>
            <a:off x="3964300" y="691800"/>
            <a:ext cx="267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4" name="Google Shape;534;p75"/>
          <p:cNvSpPr txBox="1"/>
          <p:nvPr>
            <p:ph idx="1" type="subTitle"/>
          </p:nvPr>
        </p:nvSpPr>
        <p:spPr>
          <a:xfrm>
            <a:off x="3964300" y="1199002"/>
            <a:ext cx="2670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5" name="Google Shape;535;p75"/>
          <p:cNvSpPr txBox="1"/>
          <p:nvPr>
            <p:ph idx="2" type="title"/>
          </p:nvPr>
        </p:nvSpPr>
        <p:spPr>
          <a:xfrm>
            <a:off x="3964300" y="1837111"/>
            <a:ext cx="267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6" name="Google Shape;536;p75"/>
          <p:cNvSpPr txBox="1"/>
          <p:nvPr>
            <p:ph idx="3" type="subTitle"/>
          </p:nvPr>
        </p:nvSpPr>
        <p:spPr>
          <a:xfrm>
            <a:off x="3964300" y="2357026"/>
            <a:ext cx="2670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7" name="Google Shape;537;p75"/>
          <p:cNvSpPr txBox="1"/>
          <p:nvPr>
            <p:ph idx="4" type="title"/>
          </p:nvPr>
        </p:nvSpPr>
        <p:spPr>
          <a:xfrm>
            <a:off x="3964300" y="2982423"/>
            <a:ext cx="267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38" name="Google Shape;538;p75"/>
          <p:cNvSpPr txBox="1"/>
          <p:nvPr>
            <p:ph idx="5" type="subTitle"/>
          </p:nvPr>
        </p:nvSpPr>
        <p:spPr>
          <a:xfrm>
            <a:off x="3964300" y="3515050"/>
            <a:ext cx="26706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9" name="Google Shape;539;p75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5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5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42" name="Google Shape;542;p75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3" name="Google Shape;543;p75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4" name="Google Shape;544;p75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45" name="Google Shape;545;p75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6" name="Google Shape;546;p75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47" name="Google Shape;547;p75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75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75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50" name="Google Shape;550;p75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51" name="Google Shape;551;p75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75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76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55" name="Google Shape;555;p76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56" name="Google Shape;556;p76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57" name="Google Shape;557;p76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8" name="Google Shape;558;p76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59" name="Google Shape;559;p76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0" name="Google Shape;560;p76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561" name="Google Shape;561;p76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2" name="Google Shape;562;p76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63" name="Google Shape;563;p7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4" name="Google Shape;564;p76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5" name="Google Shape;565;p76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6" name="Google Shape;566;p76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7" name="Google Shape;567;p76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8" name="Google Shape;568;p76"/>
          <p:cNvSpPr txBox="1"/>
          <p:nvPr>
            <p:ph idx="5" type="title"/>
          </p:nvPr>
        </p:nvSpPr>
        <p:spPr>
          <a:xfrm>
            <a:off x="2391225" y="31552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69" name="Google Shape;569;p76"/>
          <p:cNvSpPr txBox="1"/>
          <p:nvPr>
            <p:ph idx="6" type="subTitle"/>
          </p:nvPr>
        </p:nvSpPr>
        <p:spPr>
          <a:xfrm>
            <a:off x="2391225" y="35666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0" name="Google Shape;570;p76"/>
          <p:cNvSpPr txBox="1"/>
          <p:nvPr>
            <p:ph idx="7" type="title"/>
          </p:nvPr>
        </p:nvSpPr>
        <p:spPr>
          <a:xfrm>
            <a:off x="4378150" y="31552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1" name="Google Shape;571;p76"/>
          <p:cNvSpPr txBox="1"/>
          <p:nvPr>
            <p:ph idx="8" type="subTitle"/>
          </p:nvPr>
        </p:nvSpPr>
        <p:spPr>
          <a:xfrm>
            <a:off x="4378196" y="35666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2" name="Google Shape;572;p76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3" name="Google Shape;573;p76"/>
          <p:cNvSpPr txBox="1"/>
          <p:nvPr>
            <p:ph idx="13" type="subTitle"/>
          </p:nvPr>
        </p:nvSpPr>
        <p:spPr>
          <a:xfrm>
            <a:off x="6365075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4" name="Google Shape;574;p76"/>
          <p:cNvSpPr txBox="1"/>
          <p:nvPr>
            <p:ph idx="14" type="title"/>
          </p:nvPr>
        </p:nvSpPr>
        <p:spPr>
          <a:xfrm>
            <a:off x="6365076" y="31552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575" name="Google Shape;575;p76"/>
          <p:cNvSpPr txBox="1"/>
          <p:nvPr>
            <p:ph idx="15" type="subTitle"/>
          </p:nvPr>
        </p:nvSpPr>
        <p:spPr>
          <a:xfrm>
            <a:off x="6365168" y="35666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76" name="Google Shape;576;p76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76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76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79" name="Google Shape;579;p76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0" name="Google Shape;580;p76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1" name="Google Shape;581;p76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82" name="Google Shape;582;p76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3" name="Google Shape;583;p76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584" name="Google Shape;584;p76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76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76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87" name="Google Shape;587;p76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588" name="Google Shape;588;p76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76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 1">
  <p:cSld name="CUSTOM_6_1_1_1"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1" name="Google Shape;591;p77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92" name="Google Shape;592;p77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93" name="Google Shape;593;p77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94" name="Google Shape;594;p77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77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77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97" name="Google Shape;597;p77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598" name="Google Shape;598;p77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77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00" name="Google Shape;600;p77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1" name="Google Shape;601;p77"/>
          <p:cNvSpPr txBox="1"/>
          <p:nvPr>
            <p:ph idx="2" type="title"/>
          </p:nvPr>
        </p:nvSpPr>
        <p:spPr>
          <a:xfrm>
            <a:off x="2391125" y="236980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2" name="Google Shape;602;p77"/>
          <p:cNvSpPr txBox="1"/>
          <p:nvPr>
            <p:ph idx="1" type="subTitle"/>
          </p:nvPr>
        </p:nvSpPr>
        <p:spPr>
          <a:xfrm>
            <a:off x="2391125" y="157765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3" name="Google Shape;603;p77"/>
          <p:cNvSpPr txBox="1"/>
          <p:nvPr>
            <p:ph idx="3" type="title"/>
          </p:nvPr>
        </p:nvSpPr>
        <p:spPr>
          <a:xfrm>
            <a:off x="6324725" y="236980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4" name="Google Shape;604;p77"/>
          <p:cNvSpPr txBox="1"/>
          <p:nvPr>
            <p:ph idx="4" type="subTitle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5" name="Google Shape;605;p77"/>
          <p:cNvSpPr txBox="1"/>
          <p:nvPr>
            <p:ph idx="5" type="title"/>
          </p:nvPr>
        </p:nvSpPr>
        <p:spPr>
          <a:xfrm>
            <a:off x="4357925" y="362710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06" name="Google Shape;606;p77"/>
          <p:cNvSpPr txBox="1"/>
          <p:nvPr>
            <p:ph idx="6" type="subTitle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07" name="Google Shape;607;p7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Google Shape;608;p7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9" name="Google Shape;609;p7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10" name="Google Shape;610;p7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1" name="Google Shape;611;p7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2" name="Google Shape;612;p7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13" name="Google Shape;613;p77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14" name="Google Shape;614;p77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15" name="Google Shape;615;p77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77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77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18" name="Google Shape;618;p77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19" name="Google Shape;619;p77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77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6_1_1"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2" name="Google Shape;622;p7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23" name="Google Shape;623;p7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24" name="Google Shape;624;p7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25" name="Google Shape;625;p7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7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7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28" name="Google Shape;628;p78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629" name="Google Shape;629;p7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0" name="Google Shape;630;p7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31" name="Google Shape;631;p7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2" name="Google Shape;632;p78"/>
          <p:cNvSpPr txBox="1"/>
          <p:nvPr>
            <p:ph idx="2" type="title"/>
          </p:nvPr>
        </p:nvSpPr>
        <p:spPr>
          <a:xfrm>
            <a:off x="2391125" y="3151575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3" name="Google Shape;633;p78"/>
          <p:cNvSpPr txBox="1"/>
          <p:nvPr>
            <p:ph idx="1" type="subTitle"/>
          </p:nvPr>
        </p:nvSpPr>
        <p:spPr>
          <a:xfrm>
            <a:off x="2391125" y="348680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4" name="Google Shape;634;p78"/>
          <p:cNvSpPr txBox="1"/>
          <p:nvPr>
            <p:ph idx="3" type="title"/>
          </p:nvPr>
        </p:nvSpPr>
        <p:spPr>
          <a:xfrm>
            <a:off x="4357102" y="3151575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5" name="Google Shape;635;p78"/>
          <p:cNvSpPr txBox="1"/>
          <p:nvPr>
            <p:ph idx="4" type="subTitle"/>
          </p:nvPr>
        </p:nvSpPr>
        <p:spPr>
          <a:xfrm>
            <a:off x="4357102" y="348680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6" name="Google Shape;636;p78"/>
          <p:cNvSpPr txBox="1"/>
          <p:nvPr>
            <p:ph idx="5" type="title"/>
          </p:nvPr>
        </p:nvSpPr>
        <p:spPr>
          <a:xfrm>
            <a:off x="6323085" y="3151575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7" name="Google Shape;637;p78"/>
          <p:cNvSpPr txBox="1"/>
          <p:nvPr>
            <p:ph idx="6" type="subTitle"/>
          </p:nvPr>
        </p:nvSpPr>
        <p:spPr>
          <a:xfrm>
            <a:off x="6323085" y="348680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38" name="Google Shape;638;p78"/>
          <p:cNvSpPr txBox="1"/>
          <p:nvPr>
            <p:ph idx="7" type="title"/>
          </p:nvPr>
        </p:nvSpPr>
        <p:spPr>
          <a:xfrm>
            <a:off x="2894825" y="1301958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39" name="Google Shape;639;p78"/>
          <p:cNvSpPr txBox="1"/>
          <p:nvPr>
            <p:ph idx="8" type="title"/>
          </p:nvPr>
        </p:nvSpPr>
        <p:spPr>
          <a:xfrm>
            <a:off x="4860802" y="1301961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0" name="Google Shape;640;p78"/>
          <p:cNvSpPr txBox="1"/>
          <p:nvPr>
            <p:ph idx="9" type="title"/>
          </p:nvPr>
        </p:nvSpPr>
        <p:spPr>
          <a:xfrm>
            <a:off x="6826785" y="1301961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41" name="Google Shape;641;p7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2" name="Google Shape;642;p7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3" name="Google Shape;643;p7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44" name="Google Shape;644;p7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5" name="Google Shape;645;p7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6" name="Google Shape;646;p7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47" name="Google Shape;647;p7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48" name="Google Shape;648;p7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49" name="Google Shape;649;p7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7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7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52" name="Google Shape;652;p7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53" name="Google Shape;653;p7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7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1">
  <p:cSld name="CUSTOM_5_2_1"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6" name="Google Shape;656;p7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57" name="Google Shape;657;p7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58" name="Google Shape;658;p7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59" name="Google Shape;659;p7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7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7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62" name="Google Shape;662;p79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663" name="Google Shape;663;p7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7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65" name="Google Shape;665;p79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66" name="Google Shape;666;p79"/>
          <p:cNvSpPr txBox="1"/>
          <p:nvPr>
            <p:ph idx="2" type="title"/>
          </p:nvPr>
        </p:nvSpPr>
        <p:spPr>
          <a:xfrm>
            <a:off x="2467325" y="1387263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7" name="Google Shape;667;p79"/>
          <p:cNvSpPr txBox="1"/>
          <p:nvPr>
            <p:ph idx="1" type="subTitle"/>
          </p:nvPr>
        </p:nvSpPr>
        <p:spPr>
          <a:xfrm>
            <a:off x="2467400" y="1874888"/>
            <a:ext cx="1843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8" name="Google Shape;668;p79"/>
          <p:cNvSpPr txBox="1"/>
          <p:nvPr>
            <p:ph idx="3" type="title"/>
          </p:nvPr>
        </p:nvSpPr>
        <p:spPr>
          <a:xfrm>
            <a:off x="2467325" y="2847038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69" name="Google Shape;669;p79"/>
          <p:cNvSpPr txBox="1"/>
          <p:nvPr>
            <p:ph idx="4" type="subTitle"/>
          </p:nvPr>
        </p:nvSpPr>
        <p:spPr>
          <a:xfrm>
            <a:off x="2467400" y="3334663"/>
            <a:ext cx="1843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79"/>
          <p:cNvSpPr txBox="1"/>
          <p:nvPr>
            <p:ph idx="5" type="title"/>
          </p:nvPr>
        </p:nvSpPr>
        <p:spPr>
          <a:xfrm>
            <a:off x="6288050" y="1387263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1" name="Google Shape;671;p79"/>
          <p:cNvSpPr txBox="1"/>
          <p:nvPr>
            <p:ph idx="6" type="subTitle"/>
          </p:nvPr>
        </p:nvSpPr>
        <p:spPr>
          <a:xfrm>
            <a:off x="6288125" y="1874888"/>
            <a:ext cx="1843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2" name="Google Shape;672;p79"/>
          <p:cNvSpPr txBox="1"/>
          <p:nvPr>
            <p:ph idx="7" type="title"/>
          </p:nvPr>
        </p:nvSpPr>
        <p:spPr>
          <a:xfrm>
            <a:off x="6288050" y="2847038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3" name="Google Shape;673;p79"/>
          <p:cNvSpPr txBox="1"/>
          <p:nvPr>
            <p:ph idx="8" type="subTitle"/>
          </p:nvPr>
        </p:nvSpPr>
        <p:spPr>
          <a:xfrm>
            <a:off x="6288125" y="3334663"/>
            <a:ext cx="1843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74" name="Google Shape;674;p7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5" name="Google Shape;675;p7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6" name="Google Shape;676;p7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77" name="Google Shape;677;p7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8" name="Google Shape;678;p7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79" name="Google Shape;679;p7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680" name="Google Shape;680;p7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81" name="Google Shape;681;p7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682" name="Google Shape;682;p7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7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7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5" name="Google Shape;685;p7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686" name="Google Shape;686;p7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7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2">
  <p:cSld name="CUSTOM_6_1_1_2"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8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690" name="Google Shape;690;p8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691" name="Google Shape;691;p8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692" name="Google Shape;692;p8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3" name="Google Shape;693;p8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4" name="Google Shape;694;p8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95" name="Google Shape;695;p80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696" name="Google Shape;696;p8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7" name="Google Shape;697;p8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98" name="Google Shape;698;p8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9" name="Google Shape;699;p8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0" name="Google Shape;700;p8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1" name="Google Shape;701;p8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02" name="Google Shape;702;p8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3" name="Google Shape;703;p8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4" name="Google Shape;704;p8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5" name="Google Shape;705;p8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6" name="Google Shape;706;p8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07" name="Google Shape;707;p8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Google Shape;708;p8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9" name="Google Shape;709;p8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10" name="Google Shape;710;p8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11" name="Google Shape;711;p8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8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13" name="Google Shape;713;p80"/>
          <p:cNvSpPr txBox="1"/>
          <p:nvPr>
            <p:ph idx="2" type="title"/>
          </p:nvPr>
        </p:nvSpPr>
        <p:spPr>
          <a:xfrm>
            <a:off x="3183775" y="1212954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4" name="Google Shape;714;p80"/>
          <p:cNvSpPr txBox="1"/>
          <p:nvPr>
            <p:ph idx="1" type="subTitle"/>
          </p:nvPr>
        </p:nvSpPr>
        <p:spPr>
          <a:xfrm>
            <a:off x="3272725" y="158737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5" name="Google Shape;715;p80"/>
          <p:cNvSpPr txBox="1"/>
          <p:nvPr>
            <p:ph idx="3" type="title"/>
          </p:nvPr>
        </p:nvSpPr>
        <p:spPr>
          <a:xfrm>
            <a:off x="5867456" y="1212954"/>
            <a:ext cx="15480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716" name="Google Shape;716;p80"/>
          <p:cNvSpPr txBox="1"/>
          <p:nvPr>
            <p:ph idx="4" type="subTitle"/>
          </p:nvPr>
        </p:nvSpPr>
        <p:spPr>
          <a:xfrm>
            <a:off x="5956406" y="1587375"/>
            <a:ext cx="13701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17" name="Google Shape;717;p80"/>
          <p:cNvSpPr txBox="1"/>
          <p:nvPr>
            <p:ph idx="5" type="title"/>
          </p:nvPr>
        </p:nvSpPr>
        <p:spPr>
          <a:xfrm>
            <a:off x="3519775" y="2975658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18" name="Google Shape;718;p80"/>
          <p:cNvSpPr txBox="1"/>
          <p:nvPr>
            <p:ph idx="6" type="title"/>
          </p:nvPr>
        </p:nvSpPr>
        <p:spPr>
          <a:xfrm>
            <a:off x="6203463" y="2975675"/>
            <a:ext cx="876000" cy="48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"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0" name="Google Shape;720;p8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721" name="Google Shape;721;p8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22" name="Google Shape;722;p8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723" name="Google Shape;723;p8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8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8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26" name="Google Shape;726;p81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727" name="Google Shape;727;p8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8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729" name="Google Shape;729;p81"/>
          <p:cNvSpPr txBox="1"/>
          <p:nvPr/>
        </p:nvSpPr>
        <p:spPr>
          <a:xfrm>
            <a:off x="3663425" y="3193200"/>
            <a:ext cx="3272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b="0" i="0" lang="en" sz="10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and infographics &amp; images by </a:t>
            </a:r>
            <a:r>
              <a:rPr b="1" i="0" lang="en" sz="10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0" name="Google Shape;730;p81"/>
          <p:cNvSpPr txBox="1"/>
          <p:nvPr>
            <p:ph type="title"/>
          </p:nvPr>
        </p:nvSpPr>
        <p:spPr>
          <a:xfrm>
            <a:off x="3578825" y="678700"/>
            <a:ext cx="343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1" name="Google Shape;731;p81"/>
          <p:cNvSpPr txBox="1"/>
          <p:nvPr>
            <p:ph idx="1" type="subTitle"/>
          </p:nvPr>
        </p:nvSpPr>
        <p:spPr>
          <a:xfrm>
            <a:off x="3585725" y="1656725"/>
            <a:ext cx="3434700" cy="142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32" name="Google Shape;732;p8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3" name="Google Shape;733;p8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34" name="Google Shape;734;p8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5" name="Google Shape;735;p8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6" name="Google Shape;736;p8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7" name="Google Shape;737;p8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38" name="Google Shape;738;p8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39" name="Google Shape;739;p8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40" name="Google Shape;740;p8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8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8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43" name="Google Shape;743;p8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44" name="Google Shape;744;p8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8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2"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8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8" name="Google Shape;748;p8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9" name="Google Shape;749;p8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50" name="Google Shape;750;p8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1" name="Google Shape;751;p8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2" name="Google Shape;752;p8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3" name="Google Shape;753;p8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4" name="Google Shape;754;p8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755" name="Google Shape;755;p8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8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8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58" name="Google Shape;758;p8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759" name="Google Shape;759;p8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8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1" name="Google Shape;761;p82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Poppins Medium"/>
                <a:ea typeface="Poppins Medium"/>
                <a:cs typeface="Poppins Medium"/>
                <a:sym typeface="Poppins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p87"/>
          <p:cNvSpPr/>
          <p:nvPr/>
        </p:nvSpPr>
        <p:spPr>
          <a:xfrm>
            <a:off x="5511937" y="227671"/>
            <a:ext cx="2491200" cy="251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65" name="Google Shape;765;p87"/>
          <p:cNvGrpSpPr/>
          <p:nvPr/>
        </p:nvGrpSpPr>
        <p:grpSpPr>
          <a:xfrm>
            <a:off x="8107044" y="247440"/>
            <a:ext cx="323388" cy="211832"/>
            <a:chOff x="7981350" y="540875"/>
            <a:chExt cx="445500" cy="291779"/>
          </a:xfrm>
        </p:grpSpPr>
        <p:sp>
          <p:nvSpPr>
            <p:cNvPr id="766" name="Google Shape;766;p87"/>
            <p:cNvSpPr/>
            <p:nvPr/>
          </p:nvSpPr>
          <p:spPr>
            <a:xfrm>
              <a:off x="7981350" y="540875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87"/>
            <p:cNvSpPr/>
            <p:nvPr/>
          </p:nvSpPr>
          <p:spPr>
            <a:xfrm>
              <a:off x="7981350" y="66711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87"/>
            <p:cNvSpPr/>
            <p:nvPr/>
          </p:nvSpPr>
          <p:spPr>
            <a:xfrm>
              <a:off x="7981350" y="793354"/>
              <a:ext cx="445500" cy="393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69" name="Google Shape;769;p87"/>
          <p:cNvGrpSpPr/>
          <p:nvPr/>
        </p:nvGrpSpPr>
        <p:grpSpPr>
          <a:xfrm>
            <a:off x="7742331" y="283445"/>
            <a:ext cx="146686" cy="139689"/>
            <a:chOff x="590233" y="2668119"/>
            <a:chExt cx="56684" cy="54487"/>
          </a:xfrm>
        </p:grpSpPr>
        <p:sp>
          <p:nvSpPr>
            <p:cNvPr id="770" name="Google Shape;770;p87"/>
            <p:cNvSpPr/>
            <p:nvPr/>
          </p:nvSpPr>
          <p:spPr>
            <a:xfrm>
              <a:off x="590233" y="2668119"/>
              <a:ext cx="48504" cy="44139"/>
            </a:xfrm>
            <a:custGeom>
              <a:rect b="b" l="l" r="r" t="t"/>
              <a:pathLst>
                <a:path extrusionOk="0" h="1446" w="1589">
                  <a:moveTo>
                    <a:pt x="795" y="143"/>
                  </a:moveTo>
                  <a:cubicBezTo>
                    <a:pt x="946" y="143"/>
                    <a:pt x="1089" y="205"/>
                    <a:pt x="1205" y="312"/>
                  </a:cubicBezTo>
                  <a:cubicBezTo>
                    <a:pt x="1428" y="535"/>
                    <a:pt x="1428" y="910"/>
                    <a:pt x="1205" y="1133"/>
                  </a:cubicBezTo>
                  <a:cubicBezTo>
                    <a:pt x="1094" y="1245"/>
                    <a:pt x="946" y="1300"/>
                    <a:pt x="799" y="1300"/>
                  </a:cubicBezTo>
                  <a:cubicBezTo>
                    <a:pt x="652" y="1300"/>
                    <a:pt x="505" y="1245"/>
                    <a:pt x="393" y="1133"/>
                  </a:cubicBezTo>
                  <a:cubicBezTo>
                    <a:pt x="161" y="910"/>
                    <a:pt x="161" y="535"/>
                    <a:pt x="393" y="312"/>
                  </a:cubicBezTo>
                  <a:cubicBezTo>
                    <a:pt x="500" y="205"/>
                    <a:pt x="652" y="143"/>
                    <a:pt x="795" y="143"/>
                  </a:cubicBezTo>
                  <a:close/>
                  <a:moveTo>
                    <a:pt x="799" y="0"/>
                  </a:moveTo>
                  <a:cubicBezTo>
                    <a:pt x="614" y="0"/>
                    <a:pt x="429" y="72"/>
                    <a:pt x="286" y="214"/>
                  </a:cubicBezTo>
                  <a:cubicBezTo>
                    <a:pt x="1" y="491"/>
                    <a:pt x="1" y="955"/>
                    <a:pt x="286" y="1231"/>
                  </a:cubicBezTo>
                  <a:cubicBezTo>
                    <a:pt x="429" y="1374"/>
                    <a:pt x="616" y="1445"/>
                    <a:pt x="795" y="1445"/>
                  </a:cubicBezTo>
                  <a:cubicBezTo>
                    <a:pt x="982" y="1445"/>
                    <a:pt x="1169" y="1374"/>
                    <a:pt x="1312" y="1231"/>
                  </a:cubicBezTo>
                  <a:cubicBezTo>
                    <a:pt x="1589" y="955"/>
                    <a:pt x="1589" y="491"/>
                    <a:pt x="1312" y="214"/>
                  </a:cubicBezTo>
                  <a:cubicBezTo>
                    <a:pt x="1169" y="72"/>
                    <a:pt x="984" y="0"/>
                    <a:pt x="79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87"/>
            <p:cNvSpPr/>
            <p:nvPr/>
          </p:nvSpPr>
          <p:spPr>
            <a:xfrm>
              <a:off x="627015" y="2702704"/>
              <a:ext cx="19902" cy="19902"/>
            </a:xfrm>
            <a:custGeom>
              <a:rect b="b" l="l" r="r" t="t"/>
              <a:pathLst>
                <a:path extrusionOk="0" h="652" w="652">
                  <a:moveTo>
                    <a:pt x="107" y="0"/>
                  </a:moveTo>
                  <a:lnTo>
                    <a:pt x="0" y="98"/>
                  </a:lnTo>
                  <a:lnTo>
                    <a:pt x="553" y="651"/>
                  </a:lnTo>
                  <a:lnTo>
                    <a:pt x="651" y="544"/>
                  </a:ln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72" name="Google Shape;772;p87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87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4" name="Google Shape;774;p87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5" name="Google Shape;775;p87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76" name="Google Shape;776;p87"/>
          <p:cNvGrpSpPr/>
          <p:nvPr/>
        </p:nvGrpSpPr>
        <p:grpSpPr>
          <a:xfrm>
            <a:off x="4504042" y="4522157"/>
            <a:ext cx="2469817" cy="251415"/>
            <a:chOff x="4885042" y="4630334"/>
            <a:chExt cx="2469817" cy="251415"/>
          </a:xfrm>
        </p:grpSpPr>
        <p:sp>
          <p:nvSpPr>
            <p:cNvPr id="777" name="Google Shape;777;p87"/>
            <p:cNvSpPr/>
            <p:nvPr/>
          </p:nvSpPr>
          <p:spPr>
            <a:xfrm>
              <a:off x="4885042" y="4711368"/>
              <a:ext cx="115200" cy="88562"/>
            </a:xfrm>
            <a:custGeom>
              <a:rect b="b" l="l" r="r" t="t"/>
              <a:pathLst>
                <a:path extrusionOk="0" h="13784" w="17930">
                  <a:moveTo>
                    <a:pt x="12887" y="1"/>
                  </a:moveTo>
                  <a:cubicBezTo>
                    <a:pt x="11206" y="1"/>
                    <a:pt x="9861" y="897"/>
                    <a:pt x="8965" y="2018"/>
                  </a:cubicBezTo>
                  <a:cubicBezTo>
                    <a:pt x="7956" y="897"/>
                    <a:pt x="6612" y="1"/>
                    <a:pt x="5043" y="1"/>
                  </a:cubicBezTo>
                  <a:cubicBezTo>
                    <a:pt x="2241" y="1"/>
                    <a:pt x="0" y="2242"/>
                    <a:pt x="0" y="5043"/>
                  </a:cubicBezTo>
                  <a:cubicBezTo>
                    <a:pt x="0" y="6500"/>
                    <a:pt x="560" y="7733"/>
                    <a:pt x="1457" y="8517"/>
                  </a:cubicBezTo>
                  <a:cubicBezTo>
                    <a:pt x="2241" y="9413"/>
                    <a:pt x="5603" y="12103"/>
                    <a:pt x="8853" y="13784"/>
                  </a:cubicBezTo>
                  <a:cubicBezTo>
                    <a:pt x="11766" y="11879"/>
                    <a:pt x="15464" y="9413"/>
                    <a:pt x="16249" y="8517"/>
                  </a:cubicBezTo>
                  <a:cubicBezTo>
                    <a:pt x="17257" y="7733"/>
                    <a:pt x="17817" y="6276"/>
                    <a:pt x="17817" y="4931"/>
                  </a:cubicBezTo>
                  <a:cubicBezTo>
                    <a:pt x="17929" y="2242"/>
                    <a:pt x="15688" y="1"/>
                    <a:pt x="12887" y="1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8" name="Google Shape;778;p87"/>
            <p:cNvGrpSpPr/>
            <p:nvPr/>
          </p:nvGrpSpPr>
          <p:grpSpPr>
            <a:xfrm>
              <a:off x="7259094" y="4707805"/>
              <a:ext cx="95765" cy="95765"/>
              <a:chOff x="5925100" y="2102500"/>
              <a:chExt cx="372625" cy="372625"/>
            </a:xfrm>
          </p:grpSpPr>
          <p:sp>
            <p:nvSpPr>
              <p:cNvPr id="779" name="Google Shape;779;p87"/>
              <p:cNvSpPr/>
              <p:nvPr/>
            </p:nvSpPr>
            <p:spPr>
              <a:xfrm>
                <a:off x="5925100" y="2102500"/>
                <a:ext cx="372625" cy="372625"/>
              </a:xfrm>
              <a:custGeom>
                <a:rect b="b" l="l" r="r" t="t"/>
                <a:pathLst>
                  <a:path extrusionOk="0" h="14905" w="14905">
                    <a:moveTo>
                      <a:pt x="14904" y="7396"/>
                    </a:moveTo>
                    <a:cubicBezTo>
                      <a:pt x="14904" y="11542"/>
                      <a:pt x="11542" y="14904"/>
                      <a:pt x="7396" y="14904"/>
                    </a:cubicBezTo>
                    <a:cubicBezTo>
                      <a:pt x="3362" y="14904"/>
                      <a:pt x="0" y="11542"/>
                      <a:pt x="0" y="7396"/>
                    </a:cubicBezTo>
                    <a:cubicBezTo>
                      <a:pt x="0" y="3362"/>
                      <a:pt x="3362" y="0"/>
                      <a:pt x="7396" y="0"/>
                    </a:cubicBezTo>
                    <a:cubicBezTo>
                      <a:pt x="11542" y="0"/>
                      <a:pt x="14904" y="3362"/>
                      <a:pt x="14904" y="7396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0" name="Google Shape;780;p87"/>
              <p:cNvSpPr/>
              <p:nvPr/>
            </p:nvSpPr>
            <p:spPr>
              <a:xfrm>
                <a:off x="6110000" y="2214550"/>
                <a:ext cx="25" cy="151300"/>
              </a:xfrm>
              <a:custGeom>
                <a:rect b="b" l="l" r="r" t="t"/>
                <a:pathLst>
                  <a:path extrusionOk="0" fill="none" h="6052" w="1">
                    <a:moveTo>
                      <a:pt x="0" y="1"/>
                    </a:moveTo>
                    <a:lnTo>
                      <a:pt x="0" y="6052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1" name="Google Shape;781;p87"/>
              <p:cNvSpPr/>
              <p:nvPr/>
            </p:nvSpPr>
            <p:spPr>
              <a:xfrm>
                <a:off x="6034350" y="2287400"/>
                <a:ext cx="151300" cy="25"/>
              </a:xfrm>
              <a:custGeom>
                <a:rect b="b" l="l" r="r" t="t"/>
                <a:pathLst>
                  <a:path extrusionOk="0" fill="none" h="1" w="6052">
                    <a:moveTo>
                      <a:pt x="6052" y="0"/>
                    </a:moveTo>
                    <a:lnTo>
                      <a:pt x="1" y="0"/>
                    </a:lnTo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 cap="flat" cmpd="sng" w="9525">
                <a:solidFill>
                  <a:schemeClr val="dk2"/>
                </a:solidFill>
                <a:prstDash val="solid"/>
                <a:miter lim="112058"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2" name="Google Shape;782;p87"/>
            <p:cNvGrpSpPr/>
            <p:nvPr/>
          </p:nvGrpSpPr>
          <p:grpSpPr>
            <a:xfrm>
              <a:off x="6004324" y="4630334"/>
              <a:ext cx="251415" cy="251415"/>
              <a:chOff x="5664289" y="4604097"/>
              <a:chExt cx="302399" cy="302399"/>
            </a:xfrm>
          </p:grpSpPr>
          <p:sp>
            <p:nvSpPr>
              <p:cNvPr id="783" name="Google Shape;783;p87"/>
              <p:cNvSpPr/>
              <p:nvPr/>
            </p:nvSpPr>
            <p:spPr>
              <a:xfrm>
                <a:off x="5664289" y="4604097"/>
                <a:ext cx="302399" cy="302399"/>
              </a:xfrm>
              <a:custGeom>
                <a:rect b="b" l="l" r="r" t="t"/>
                <a:pathLst>
                  <a:path extrusionOk="0" h="47066" w="47066">
                    <a:moveTo>
                      <a:pt x="47066" y="23533"/>
                    </a:moveTo>
                    <a:cubicBezTo>
                      <a:pt x="47066" y="36532"/>
                      <a:pt x="36532" y="47065"/>
                      <a:pt x="23533" y="47065"/>
                    </a:cubicBezTo>
                    <a:cubicBezTo>
                      <a:pt x="10534" y="47065"/>
                      <a:pt x="1" y="36532"/>
                      <a:pt x="1" y="23533"/>
                    </a:cubicBezTo>
                    <a:cubicBezTo>
                      <a:pt x="1" y="10534"/>
                      <a:pt x="10534" y="1"/>
                      <a:pt x="23533" y="1"/>
                    </a:cubicBezTo>
                    <a:cubicBezTo>
                      <a:pt x="36532" y="1"/>
                      <a:pt x="47066" y="10534"/>
                      <a:pt x="47066" y="23533"/>
                    </a:cubicBezTo>
                    <a:close/>
                  </a:path>
                </a:pathLst>
              </a:custGeom>
              <a:gradFill>
                <a:gsLst>
                  <a:gs pos="0">
                    <a:srgbClr val="DDFFB2"/>
                  </a:gs>
                  <a:gs pos="50000">
                    <a:srgbClr val="D5F979"/>
                  </a:gs>
                  <a:gs pos="100000">
                    <a:srgbClr val="A9F5B4"/>
                  </a:gs>
                </a:gsLst>
                <a:lin ang="10800025" scaled="0"/>
              </a:gra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87"/>
              <p:cNvSpPr/>
              <p:nvPr/>
            </p:nvSpPr>
            <p:spPr>
              <a:xfrm>
                <a:off x="5787402" y="4712088"/>
                <a:ext cx="89288" cy="102961"/>
              </a:xfrm>
              <a:custGeom>
                <a:rect b="b" l="l" r="r" t="t"/>
                <a:pathLst>
                  <a:path extrusionOk="0" h="16025" w="13897">
                    <a:moveTo>
                      <a:pt x="1" y="1"/>
                    </a:moveTo>
                    <a:lnTo>
                      <a:pt x="1" y="16025"/>
                    </a:lnTo>
                    <a:lnTo>
                      <a:pt x="13896" y="8069"/>
                    </a:lnTo>
                    <a:lnTo>
                      <a:pt x="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5" name="Google Shape;785;p87"/>
            <p:cNvGrpSpPr/>
            <p:nvPr/>
          </p:nvGrpSpPr>
          <p:grpSpPr>
            <a:xfrm>
              <a:off x="6722136" y="4721484"/>
              <a:ext cx="70559" cy="69120"/>
              <a:chOff x="4815725" y="2155725"/>
              <a:chExt cx="274550" cy="268950"/>
            </a:xfrm>
          </p:grpSpPr>
          <p:sp>
            <p:nvSpPr>
              <p:cNvPr id="786" name="Google Shape;786;p87"/>
              <p:cNvSpPr/>
              <p:nvPr/>
            </p:nvSpPr>
            <p:spPr>
              <a:xfrm>
                <a:off x="4815725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0" y="0"/>
                    </a:moveTo>
                    <a:lnTo>
                      <a:pt x="0" y="10758"/>
                    </a:lnTo>
                    <a:lnTo>
                      <a:pt x="9413" y="526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87"/>
              <p:cNvSpPr/>
              <p:nvPr/>
            </p:nvSpPr>
            <p:spPr>
              <a:xfrm>
                <a:off x="5042625" y="2155725"/>
                <a:ext cx="47650" cy="268950"/>
              </a:xfrm>
              <a:custGeom>
                <a:rect b="b" l="l" r="r" t="t"/>
                <a:pathLst>
                  <a:path extrusionOk="0" h="10758" w="1906">
                    <a:moveTo>
                      <a:pt x="1" y="0"/>
                    </a:moveTo>
                    <a:lnTo>
                      <a:pt x="1" y="10758"/>
                    </a:lnTo>
                    <a:lnTo>
                      <a:pt x="1906" y="10758"/>
                    </a:lnTo>
                    <a:lnTo>
                      <a:pt x="1906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8" name="Google Shape;788;p87"/>
            <p:cNvGrpSpPr/>
            <p:nvPr/>
          </p:nvGrpSpPr>
          <p:grpSpPr>
            <a:xfrm>
              <a:off x="5466640" y="4721484"/>
              <a:ext cx="71285" cy="69120"/>
              <a:chOff x="2636175" y="2155725"/>
              <a:chExt cx="277375" cy="268950"/>
            </a:xfrm>
          </p:grpSpPr>
          <p:sp>
            <p:nvSpPr>
              <p:cNvPr id="789" name="Google Shape;789;p87"/>
              <p:cNvSpPr/>
              <p:nvPr/>
            </p:nvSpPr>
            <p:spPr>
              <a:xfrm>
                <a:off x="2678200" y="2155725"/>
                <a:ext cx="235350" cy="268950"/>
              </a:xfrm>
              <a:custGeom>
                <a:rect b="b" l="l" r="r" t="t"/>
                <a:pathLst>
                  <a:path extrusionOk="0" h="10758" w="9414">
                    <a:moveTo>
                      <a:pt x="9413" y="0"/>
                    </a:moveTo>
                    <a:lnTo>
                      <a:pt x="0" y="5267"/>
                    </a:lnTo>
                    <a:lnTo>
                      <a:pt x="9413" y="10758"/>
                    </a:lnTo>
                    <a:lnTo>
                      <a:pt x="9413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87"/>
              <p:cNvSpPr/>
              <p:nvPr/>
            </p:nvSpPr>
            <p:spPr>
              <a:xfrm>
                <a:off x="2636175" y="2155725"/>
                <a:ext cx="50450" cy="268950"/>
              </a:xfrm>
              <a:custGeom>
                <a:rect b="b" l="l" r="r" t="t"/>
                <a:pathLst>
                  <a:path extrusionOk="0" h="10758" w="2018">
                    <a:moveTo>
                      <a:pt x="0" y="0"/>
                    </a:moveTo>
                    <a:lnTo>
                      <a:pt x="0" y="10758"/>
                    </a:lnTo>
                    <a:lnTo>
                      <a:pt x="2017" y="10758"/>
                    </a:lnTo>
                    <a:lnTo>
                      <a:pt x="201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91" name="Google Shape;791;p87"/>
          <p:cNvGrpSpPr/>
          <p:nvPr/>
        </p:nvGrpSpPr>
        <p:grpSpPr>
          <a:xfrm>
            <a:off x="2705200" y="4862825"/>
            <a:ext cx="6067500" cy="89400"/>
            <a:chOff x="2705200" y="4934263"/>
            <a:chExt cx="6067500" cy="89400"/>
          </a:xfrm>
        </p:grpSpPr>
        <p:cxnSp>
          <p:nvCxnSpPr>
            <p:cNvPr id="792" name="Google Shape;792;p87"/>
            <p:cNvCxnSpPr/>
            <p:nvPr/>
          </p:nvCxnSpPr>
          <p:spPr>
            <a:xfrm>
              <a:off x="2705200" y="4980950"/>
              <a:ext cx="6067500" cy="0"/>
            </a:xfrm>
            <a:prstGeom prst="straightConnector1">
              <a:avLst/>
            </a:prstGeom>
            <a:noFill/>
            <a:ln cap="flat" cmpd="sng" w="28575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793" name="Google Shape;793;p87"/>
            <p:cNvCxnSpPr/>
            <p:nvPr/>
          </p:nvCxnSpPr>
          <p:spPr>
            <a:xfrm>
              <a:off x="2705200" y="4980950"/>
              <a:ext cx="4269000" cy="0"/>
            </a:xfrm>
            <a:prstGeom prst="straightConnector1">
              <a:avLst/>
            </a:prstGeom>
            <a:noFill/>
            <a:ln cap="flat" cmpd="sng" w="28575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4" name="Google Shape;794;p87"/>
            <p:cNvSpPr/>
            <p:nvPr/>
          </p:nvSpPr>
          <p:spPr>
            <a:xfrm>
              <a:off x="6918125" y="4934263"/>
              <a:ext cx="89400" cy="894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5" name="Google Shape;795;p87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6" name="Google Shape;796;p87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797" name="Google Shape;797;p8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798" name="Google Shape;798;p8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8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8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1" name="Google Shape;801;p8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02" name="Google Shape;802;p87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03" name="Google Shape;803;p87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87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05" name="Google Shape;805;p87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87">
            <a:hlinkClick action="ppaction://hlinksldjump" r:id="rId2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7" name="Google Shape;807;p8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08" name="Google Shape;808;p87">
            <a:hlinkClick action="ppaction://hlinksldjump" r:id="rId4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Problem Vs Solution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09" name="Google Shape;809;p87">
            <a:hlinkClick/>
          </p:cNvPr>
          <p:cNvSpPr txBox="1"/>
          <p:nvPr/>
        </p:nvSpPr>
        <p:spPr>
          <a:xfrm>
            <a:off x="917288" y="202644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Main Product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0" name="Google Shape;810;p87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Market &amp; Competition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11" name="Google Shape;811;p87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1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 Light"/>
                <a:ea typeface="Poppins Light"/>
                <a:cs typeface="Poppins Light"/>
                <a:sym typeface="Poppins Light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Business Model</a:t>
            </a:r>
            <a:endParaRPr b="0" i="1" sz="12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12" name="Google Shape;812;p8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p8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8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5" name="Google Shape;815;p8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6" name="Google Shape;816;p8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7" name="Google Shape;817;p8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18" name="Google Shape;818;p87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87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20" name="Google Shape;820;p87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87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2" name="Google Shape;822;p87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23" name="Google Shape;823;p87">
            <a:hlinkClick action="ppaction://hlinksldjump" r:id="rId6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oogle Shape;52;p58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53" name="Google Shape;53;p58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4" name="Google Shape;54;p58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55" name="Google Shape;55;p58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" name="Google Shape;56;p58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" name="Google Shape;57;p58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8" name="Google Shape;58;p58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59" name="Google Shape;59;p58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58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1" name="Google Shape;61;p58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2" name="Google Shape;62;p58"/>
          <p:cNvSpPr txBox="1"/>
          <p:nvPr>
            <p:ph idx="2" type="title"/>
          </p:nvPr>
        </p:nvSpPr>
        <p:spPr>
          <a:xfrm>
            <a:off x="3093638" y="1406225"/>
            <a:ext cx="208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3" name="Google Shape;63;p58"/>
          <p:cNvSpPr txBox="1"/>
          <p:nvPr>
            <p:ph idx="1" type="subTitle"/>
          </p:nvPr>
        </p:nvSpPr>
        <p:spPr>
          <a:xfrm>
            <a:off x="3093648" y="1992763"/>
            <a:ext cx="208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58"/>
          <p:cNvSpPr txBox="1"/>
          <p:nvPr>
            <p:ph idx="3" type="title"/>
          </p:nvPr>
        </p:nvSpPr>
        <p:spPr>
          <a:xfrm>
            <a:off x="6126425" y="1406250"/>
            <a:ext cx="18516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5" name="Google Shape;65;p58"/>
          <p:cNvSpPr txBox="1"/>
          <p:nvPr>
            <p:ph idx="4" type="subTitle"/>
          </p:nvPr>
        </p:nvSpPr>
        <p:spPr>
          <a:xfrm>
            <a:off x="6126425" y="1992763"/>
            <a:ext cx="208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58"/>
          <p:cNvSpPr txBox="1"/>
          <p:nvPr>
            <p:ph idx="5" type="title"/>
          </p:nvPr>
        </p:nvSpPr>
        <p:spPr>
          <a:xfrm>
            <a:off x="3093638" y="2807197"/>
            <a:ext cx="208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7" name="Google Shape;67;p58"/>
          <p:cNvSpPr txBox="1"/>
          <p:nvPr>
            <p:ph idx="6" type="subTitle"/>
          </p:nvPr>
        </p:nvSpPr>
        <p:spPr>
          <a:xfrm>
            <a:off x="3093648" y="3393718"/>
            <a:ext cx="208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58"/>
          <p:cNvSpPr txBox="1"/>
          <p:nvPr>
            <p:ph idx="7" type="title"/>
          </p:nvPr>
        </p:nvSpPr>
        <p:spPr>
          <a:xfrm>
            <a:off x="6126425" y="2807188"/>
            <a:ext cx="208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69" name="Google Shape;69;p58"/>
          <p:cNvSpPr txBox="1"/>
          <p:nvPr>
            <p:ph idx="8" type="subTitle"/>
          </p:nvPr>
        </p:nvSpPr>
        <p:spPr>
          <a:xfrm>
            <a:off x="6126425" y="3393712"/>
            <a:ext cx="20817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58"/>
          <p:cNvSpPr txBox="1"/>
          <p:nvPr>
            <p:ph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1" name="Google Shape;71;p58"/>
          <p:cNvSpPr txBox="1"/>
          <p:nvPr>
            <p:ph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2" name="Google Shape;72;p58"/>
          <p:cNvSpPr txBox="1"/>
          <p:nvPr>
            <p:ph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3" name="Google Shape;73;p58"/>
          <p:cNvSpPr txBox="1"/>
          <p:nvPr>
            <p:ph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2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4" name="Google Shape;74;p58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58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58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7" name="Google Shape;77;p58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8" name="Google Shape;78;p58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9" name="Google Shape;79;p58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0" name="Google Shape;80;p58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" name="Google Shape;81;p58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82" name="Google Shape;82;p58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58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58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" name="Google Shape;85;p58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86" name="Google Shape;86;p58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58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1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oogle Shape;89;p59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90" name="Google Shape;90;p59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91" name="Google Shape;91;p59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92" name="Google Shape;92;p59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3" name="Google Shape;93;p59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" name="Google Shape;94;p59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5" name="Google Shape;95;p59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96" name="Google Shape;96;p59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7" name="Google Shape;97;p59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98" name="Google Shape;98;p59"/>
          <p:cNvSpPr txBox="1"/>
          <p:nvPr>
            <p:ph type="title"/>
          </p:nvPr>
        </p:nvSpPr>
        <p:spPr>
          <a:xfrm>
            <a:off x="3239800" y="1068116"/>
            <a:ext cx="4119600" cy="162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4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9" name="Google Shape;99;p59"/>
          <p:cNvSpPr txBox="1"/>
          <p:nvPr>
            <p:ph idx="1" type="subTitle"/>
          </p:nvPr>
        </p:nvSpPr>
        <p:spPr>
          <a:xfrm>
            <a:off x="3121025" y="2226264"/>
            <a:ext cx="4357200" cy="80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9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59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59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3" name="Google Shape;103;p59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4" name="Google Shape;104;p59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" name="Google Shape;105;p59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" name="Google Shape;106;p59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7" name="Google Shape;107;p59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08" name="Google Shape;108;p59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59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59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" name="Google Shape;111;p59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12" name="Google Shape;112;p59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59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" name="Google Shape;115;p60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16" name="Google Shape;116;p60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7" name="Google Shape;117;p60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18" name="Google Shape;118;p60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60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60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1" name="Google Shape;121;p60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122" name="Google Shape;122;p60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60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4" name="Google Shape;124;p60"/>
          <p:cNvSpPr txBox="1"/>
          <p:nvPr>
            <p:ph type="title"/>
          </p:nvPr>
        </p:nvSpPr>
        <p:spPr>
          <a:xfrm>
            <a:off x="3237625" y="1769650"/>
            <a:ext cx="41238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5" name="Google Shape;125;p60"/>
          <p:cNvSpPr txBox="1"/>
          <p:nvPr>
            <p:ph idx="1" type="subTitle"/>
          </p:nvPr>
        </p:nvSpPr>
        <p:spPr>
          <a:xfrm>
            <a:off x="3237713" y="2364850"/>
            <a:ext cx="4123800" cy="13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60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60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60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" name="Google Shape;129;p60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60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60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60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3" name="Google Shape;133;p60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34" name="Google Shape;134;p60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60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60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7" name="Google Shape;137;p60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38" name="Google Shape;138;p60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60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61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42" name="Google Shape;142;p61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43" name="Google Shape;143;p61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44" name="Google Shape;144;p61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61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61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7" name="Google Shape;147;p61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148" name="Google Shape;148;p61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" name="Google Shape;149;p61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50" name="Google Shape;150;p61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1" name="Google Shape;151;p61"/>
          <p:cNvSpPr txBox="1"/>
          <p:nvPr>
            <p:ph idx="2" type="title"/>
          </p:nvPr>
        </p:nvSpPr>
        <p:spPr>
          <a:xfrm>
            <a:off x="2938607" y="29480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2" name="Google Shape;152;p61"/>
          <p:cNvSpPr txBox="1"/>
          <p:nvPr>
            <p:ph idx="1" type="subTitle"/>
          </p:nvPr>
        </p:nvSpPr>
        <p:spPr>
          <a:xfrm>
            <a:off x="2938600" y="3435675"/>
            <a:ext cx="21753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61"/>
          <p:cNvSpPr txBox="1"/>
          <p:nvPr>
            <p:ph idx="3" type="title"/>
          </p:nvPr>
        </p:nvSpPr>
        <p:spPr>
          <a:xfrm>
            <a:off x="5485333" y="2948050"/>
            <a:ext cx="2175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sp>
        <p:nvSpPr>
          <p:cNvPr id="154" name="Google Shape;154;p61"/>
          <p:cNvSpPr txBox="1"/>
          <p:nvPr>
            <p:ph idx="4" type="subTitle"/>
          </p:nvPr>
        </p:nvSpPr>
        <p:spPr>
          <a:xfrm>
            <a:off x="5485326" y="3435675"/>
            <a:ext cx="2175300" cy="63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61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61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61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8" name="Google Shape;158;p61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" name="Google Shape;159;p61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" name="Google Shape;160;p61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1" name="Google Shape;161;p61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2" name="Google Shape;162;p61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63" name="Google Shape;163;p61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61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61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6" name="Google Shape;166;p61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67" name="Google Shape;167;p61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61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0" name="Google Shape;170;p62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71" name="Google Shape;171;p62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2" name="Google Shape;172;p62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73" name="Google Shape;173;p62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62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62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6" name="Google Shape;176;p62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177" name="Google Shape;177;p62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62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79" name="Google Shape;179;p62"/>
          <p:cNvSpPr txBox="1"/>
          <p:nvPr>
            <p:ph type="title"/>
          </p:nvPr>
        </p:nvSpPr>
        <p:spPr>
          <a:xfrm>
            <a:off x="3119525" y="2719281"/>
            <a:ext cx="43602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0" name="Google Shape;180;p62"/>
          <p:cNvSpPr txBox="1"/>
          <p:nvPr>
            <p:ph idx="1" type="subTitle"/>
          </p:nvPr>
        </p:nvSpPr>
        <p:spPr>
          <a:xfrm>
            <a:off x="3119525" y="1435119"/>
            <a:ext cx="4360200" cy="147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81" name="Google Shape;181;p62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62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3" name="Google Shape;183;p62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4" name="Google Shape;184;p62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5" name="Google Shape;185;p62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6" name="Google Shape;186;p62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" name="Google Shape;187;p62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" name="Google Shape;188;p62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189" name="Google Shape;189;p62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62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62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2" name="Google Shape;192;p62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193" name="Google Shape;193;p62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62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63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197" name="Google Shape;197;p63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" name="Google Shape;198;p63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199" name="Google Shape;199;p63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63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63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2" name="Google Shape;202;p63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203" name="Google Shape;203;p63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" name="Google Shape;204;p63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05" name="Google Shape;205;p63"/>
          <p:cNvSpPr txBox="1"/>
          <p:nvPr>
            <p:ph type="title"/>
          </p:nvPr>
        </p:nvSpPr>
        <p:spPr>
          <a:xfrm>
            <a:off x="2673275" y="25756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6" name="Google Shape;206;p63"/>
          <p:cNvSpPr txBox="1"/>
          <p:nvPr>
            <p:ph idx="2" type="title"/>
          </p:nvPr>
        </p:nvSpPr>
        <p:spPr>
          <a:xfrm>
            <a:off x="4567625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207" name="Google Shape;207;p63"/>
          <p:cNvSpPr txBox="1"/>
          <p:nvPr>
            <p:ph idx="1" type="subTitle"/>
          </p:nvPr>
        </p:nvSpPr>
        <p:spPr>
          <a:xfrm>
            <a:off x="2673275" y="3352825"/>
            <a:ext cx="52527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3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p63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63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1" name="Google Shape;211;p63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" name="Google Shape;212;p63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" name="Google Shape;213;p63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" name="Google Shape;214;p63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5" name="Google Shape;215;p63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16" name="Google Shape;216;p63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63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63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9" name="Google Shape;219;p63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20" name="Google Shape;220;p63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63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223;p64"/>
          <p:cNvGrpSpPr/>
          <p:nvPr/>
        </p:nvGrpSpPr>
        <p:grpSpPr>
          <a:xfrm>
            <a:off x="5511937" y="227671"/>
            <a:ext cx="2918495" cy="251400"/>
            <a:chOff x="5511937" y="227671"/>
            <a:chExt cx="2918495" cy="251400"/>
          </a:xfrm>
        </p:grpSpPr>
        <p:sp>
          <p:nvSpPr>
            <p:cNvPr id="224" name="Google Shape;224;p64"/>
            <p:cNvSpPr/>
            <p:nvPr/>
          </p:nvSpPr>
          <p:spPr>
            <a:xfrm>
              <a:off x="5511937" y="227671"/>
              <a:ext cx="2491200" cy="2514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5" name="Google Shape;225;p64"/>
            <p:cNvGrpSpPr/>
            <p:nvPr/>
          </p:nvGrpSpPr>
          <p:grpSpPr>
            <a:xfrm>
              <a:off x="8107044" y="247440"/>
              <a:ext cx="323388" cy="211832"/>
              <a:chOff x="7981350" y="540875"/>
              <a:chExt cx="445500" cy="291779"/>
            </a:xfrm>
          </p:grpSpPr>
          <p:sp>
            <p:nvSpPr>
              <p:cNvPr id="226" name="Google Shape;226;p64"/>
              <p:cNvSpPr/>
              <p:nvPr/>
            </p:nvSpPr>
            <p:spPr>
              <a:xfrm>
                <a:off x="7981350" y="540875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64"/>
              <p:cNvSpPr/>
              <p:nvPr/>
            </p:nvSpPr>
            <p:spPr>
              <a:xfrm>
                <a:off x="7981350" y="66711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64"/>
              <p:cNvSpPr/>
              <p:nvPr/>
            </p:nvSpPr>
            <p:spPr>
              <a:xfrm>
                <a:off x="7981350" y="793354"/>
                <a:ext cx="445500" cy="393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9" name="Google Shape;229;p64"/>
            <p:cNvGrpSpPr/>
            <p:nvPr/>
          </p:nvGrpSpPr>
          <p:grpSpPr>
            <a:xfrm>
              <a:off x="7742331" y="283445"/>
              <a:ext cx="146686" cy="139689"/>
              <a:chOff x="590233" y="2668119"/>
              <a:chExt cx="56684" cy="54487"/>
            </a:xfrm>
          </p:grpSpPr>
          <p:sp>
            <p:nvSpPr>
              <p:cNvPr id="230" name="Google Shape;230;p64"/>
              <p:cNvSpPr/>
              <p:nvPr/>
            </p:nvSpPr>
            <p:spPr>
              <a:xfrm>
                <a:off x="590233" y="2668119"/>
                <a:ext cx="48504" cy="44139"/>
              </a:xfrm>
              <a:custGeom>
                <a:rect b="b" l="l" r="r" t="t"/>
                <a:pathLst>
                  <a:path extrusionOk="0" h="1446" w="1589">
                    <a:moveTo>
                      <a:pt x="795" y="143"/>
                    </a:moveTo>
                    <a:cubicBezTo>
                      <a:pt x="946" y="143"/>
                      <a:pt x="1089" y="205"/>
                      <a:pt x="1205" y="312"/>
                    </a:cubicBezTo>
                    <a:cubicBezTo>
                      <a:pt x="1428" y="535"/>
                      <a:pt x="1428" y="910"/>
                      <a:pt x="1205" y="1133"/>
                    </a:cubicBezTo>
                    <a:cubicBezTo>
                      <a:pt x="1094" y="1245"/>
                      <a:pt x="946" y="1300"/>
                      <a:pt x="799" y="1300"/>
                    </a:cubicBezTo>
                    <a:cubicBezTo>
                      <a:pt x="652" y="1300"/>
                      <a:pt x="505" y="1245"/>
                      <a:pt x="393" y="1133"/>
                    </a:cubicBezTo>
                    <a:cubicBezTo>
                      <a:pt x="161" y="910"/>
                      <a:pt x="161" y="535"/>
                      <a:pt x="393" y="312"/>
                    </a:cubicBezTo>
                    <a:cubicBezTo>
                      <a:pt x="500" y="205"/>
                      <a:pt x="652" y="143"/>
                      <a:pt x="795" y="143"/>
                    </a:cubicBezTo>
                    <a:close/>
                    <a:moveTo>
                      <a:pt x="799" y="0"/>
                    </a:moveTo>
                    <a:cubicBezTo>
                      <a:pt x="614" y="0"/>
                      <a:pt x="429" y="72"/>
                      <a:pt x="286" y="214"/>
                    </a:cubicBezTo>
                    <a:cubicBezTo>
                      <a:pt x="1" y="491"/>
                      <a:pt x="1" y="955"/>
                      <a:pt x="286" y="1231"/>
                    </a:cubicBezTo>
                    <a:cubicBezTo>
                      <a:pt x="429" y="1374"/>
                      <a:pt x="616" y="1445"/>
                      <a:pt x="795" y="1445"/>
                    </a:cubicBezTo>
                    <a:cubicBezTo>
                      <a:pt x="982" y="1445"/>
                      <a:pt x="1169" y="1374"/>
                      <a:pt x="1312" y="1231"/>
                    </a:cubicBezTo>
                    <a:cubicBezTo>
                      <a:pt x="1589" y="955"/>
                      <a:pt x="1589" y="491"/>
                      <a:pt x="1312" y="214"/>
                    </a:cubicBezTo>
                    <a:cubicBezTo>
                      <a:pt x="1169" y="72"/>
                      <a:pt x="984" y="0"/>
                      <a:pt x="799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64"/>
              <p:cNvSpPr/>
              <p:nvPr/>
            </p:nvSpPr>
            <p:spPr>
              <a:xfrm>
                <a:off x="627015" y="2702704"/>
                <a:ext cx="19902" cy="19902"/>
              </a:xfrm>
              <a:custGeom>
                <a:rect b="b" l="l" r="r" t="t"/>
                <a:pathLst>
                  <a:path extrusionOk="0" h="652" w="652">
                    <a:moveTo>
                      <a:pt x="107" y="0"/>
                    </a:moveTo>
                    <a:lnTo>
                      <a:pt x="0" y="98"/>
                    </a:lnTo>
                    <a:lnTo>
                      <a:pt x="553" y="651"/>
                    </a:lnTo>
                    <a:lnTo>
                      <a:pt x="651" y="544"/>
                    </a:lnTo>
                    <a:lnTo>
                      <a:pt x="107" y="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2" name="Google Shape;232;p64"/>
          <p:cNvSpPr txBox="1"/>
          <p:nvPr>
            <p:ph idx="1" type="body"/>
          </p:nvPr>
        </p:nvSpPr>
        <p:spPr>
          <a:xfrm>
            <a:off x="2851875" y="1596825"/>
            <a:ext cx="36090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2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3" name="Google Shape;233;p64"/>
          <p:cNvSpPr txBox="1"/>
          <p:nvPr>
            <p:ph type="title"/>
          </p:nvPr>
        </p:nvSpPr>
        <p:spPr>
          <a:xfrm>
            <a:off x="2851875" y="930075"/>
            <a:ext cx="3609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4" name="Google Shape;234;p64"/>
          <p:cNvSpPr/>
          <p:nvPr/>
        </p:nvSpPr>
        <p:spPr>
          <a:xfrm>
            <a:off x="175" y="4362425"/>
            <a:ext cx="9144000" cy="786000"/>
          </a:xfrm>
          <a:prstGeom prst="round2SameRect">
            <a:avLst>
              <a:gd fmla="val 50000" name="adj1"/>
              <a:gd fmla="val 0" name="adj2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64"/>
          <p:cNvSpPr/>
          <p:nvPr/>
        </p:nvSpPr>
        <p:spPr>
          <a:xfrm>
            <a:off x="526167" y="4573850"/>
            <a:ext cx="354900" cy="354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64"/>
          <p:cNvSpPr txBox="1"/>
          <p:nvPr/>
        </p:nvSpPr>
        <p:spPr>
          <a:xfrm>
            <a:off x="887416" y="4599625"/>
            <a:ext cx="17448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Mars Is a Cold Place</a:t>
            </a:r>
            <a:endParaRPr b="0" i="0" sz="1000" u="none" cap="none" strike="noStrike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37" name="Google Shape;237;p64"/>
          <p:cNvSpPr txBox="1"/>
          <p:nvPr/>
        </p:nvSpPr>
        <p:spPr>
          <a:xfrm>
            <a:off x="887416" y="4749350"/>
            <a:ext cx="10515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The 15th Planet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8" name="Google Shape;238;p64"/>
          <p:cNvSpPr txBox="1"/>
          <p:nvPr/>
        </p:nvSpPr>
        <p:spPr>
          <a:xfrm>
            <a:off x="27051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2:54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39" name="Google Shape;239;p64"/>
          <p:cNvSpPr txBox="1"/>
          <p:nvPr/>
        </p:nvSpPr>
        <p:spPr>
          <a:xfrm>
            <a:off x="8521293" y="4698800"/>
            <a:ext cx="251400" cy="158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</a:pPr>
            <a:r>
              <a:rPr b="0" i="0" lang="en" sz="8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3:49</a:t>
            </a:r>
            <a:endParaRPr b="0" i="0" sz="8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40" name="Google Shape;240;p64"/>
          <p:cNvSpPr/>
          <p:nvPr/>
        </p:nvSpPr>
        <p:spPr>
          <a:xfrm>
            <a:off x="4504042" y="4603191"/>
            <a:ext cx="115200" cy="88562"/>
          </a:xfrm>
          <a:custGeom>
            <a:rect b="b" l="l" r="r" t="t"/>
            <a:pathLst>
              <a:path extrusionOk="0" h="13784" w="17930">
                <a:moveTo>
                  <a:pt x="12887" y="1"/>
                </a:moveTo>
                <a:cubicBezTo>
                  <a:pt x="11206" y="1"/>
                  <a:pt x="9861" y="897"/>
                  <a:pt x="8965" y="2018"/>
                </a:cubicBezTo>
                <a:cubicBezTo>
                  <a:pt x="7956" y="897"/>
                  <a:pt x="6612" y="1"/>
                  <a:pt x="5043" y="1"/>
                </a:cubicBezTo>
                <a:cubicBezTo>
                  <a:pt x="2241" y="1"/>
                  <a:pt x="0" y="2242"/>
                  <a:pt x="0" y="5043"/>
                </a:cubicBezTo>
                <a:cubicBezTo>
                  <a:pt x="0" y="6500"/>
                  <a:pt x="560" y="7733"/>
                  <a:pt x="1457" y="8517"/>
                </a:cubicBezTo>
                <a:cubicBezTo>
                  <a:pt x="2241" y="9413"/>
                  <a:pt x="5603" y="12103"/>
                  <a:pt x="8853" y="13784"/>
                </a:cubicBezTo>
                <a:cubicBezTo>
                  <a:pt x="11766" y="11879"/>
                  <a:pt x="15464" y="9413"/>
                  <a:pt x="16249" y="8517"/>
                </a:cubicBezTo>
                <a:cubicBezTo>
                  <a:pt x="17257" y="7733"/>
                  <a:pt x="17817" y="6276"/>
                  <a:pt x="17817" y="4931"/>
                </a:cubicBezTo>
                <a:cubicBezTo>
                  <a:pt x="17929" y="2242"/>
                  <a:pt x="15688" y="1"/>
                  <a:pt x="12887" y="1"/>
                </a:cubicBezTo>
                <a:close/>
              </a:path>
            </a:pathLst>
          </a:cu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" name="Google Shape;241;p64"/>
          <p:cNvGrpSpPr/>
          <p:nvPr/>
        </p:nvGrpSpPr>
        <p:grpSpPr>
          <a:xfrm>
            <a:off x="6878094" y="4599628"/>
            <a:ext cx="95765" cy="95765"/>
            <a:chOff x="5925100" y="2102500"/>
            <a:chExt cx="372625" cy="372625"/>
          </a:xfrm>
        </p:grpSpPr>
        <p:sp>
          <p:nvSpPr>
            <p:cNvPr id="242" name="Google Shape;242;p64"/>
            <p:cNvSpPr/>
            <p:nvPr/>
          </p:nvSpPr>
          <p:spPr>
            <a:xfrm>
              <a:off x="5925100" y="2102500"/>
              <a:ext cx="372625" cy="372625"/>
            </a:xfrm>
            <a:custGeom>
              <a:rect b="b" l="l" r="r" t="t"/>
              <a:pathLst>
                <a:path extrusionOk="0" h="14905" w="14905">
                  <a:moveTo>
                    <a:pt x="14904" y="7396"/>
                  </a:moveTo>
                  <a:cubicBezTo>
                    <a:pt x="14904" y="11542"/>
                    <a:pt x="11542" y="14904"/>
                    <a:pt x="7396" y="14904"/>
                  </a:cubicBezTo>
                  <a:cubicBezTo>
                    <a:pt x="3362" y="14904"/>
                    <a:pt x="0" y="11542"/>
                    <a:pt x="0" y="7396"/>
                  </a:cubicBezTo>
                  <a:cubicBezTo>
                    <a:pt x="0" y="3362"/>
                    <a:pt x="3362" y="0"/>
                    <a:pt x="7396" y="0"/>
                  </a:cubicBezTo>
                  <a:cubicBezTo>
                    <a:pt x="11542" y="0"/>
                    <a:pt x="14904" y="3362"/>
                    <a:pt x="14904" y="7396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64"/>
            <p:cNvSpPr/>
            <p:nvPr/>
          </p:nvSpPr>
          <p:spPr>
            <a:xfrm>
              <a:off x="6110000" y="2214550"/>
              <a:ext cx="25" cy="151300"/>
            </a:xfrm>
            <a:custGeom>
              <a:rect b="b" l="l" r="r" t="t"/>
              <a:pathLst>
                <a:path extrusionOk="0" fill="none" h="6052" w="1">
                  <a:moveTo>
                    <a:pt x="0" y="1"/>
                  </a:moveTo>
                  <a:lnTo>
                    <a:pt x="0" y="6052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64"/>
            <p:cNvSpPr/>
            <p:nvPr/>
          </p:nvSpPr>
          <p:spPr>
            <a:xfrm>
              <a:off x="6034350" y="2287400"/>
              <a:ext cx="151300" cy="25"/>
            </a:xfrm>
            <a:custGeom>
              <a:rect b="b" l="l" r="r" t="t"/>
              <a:pathLst>
                <a:path extrusionOk="0" fill="none" h="1" w="6052">
                  <a:moveTo>
                    <a:pt x="6052" y="0"/>
                  </a:moveTo>
                  <a:lnTo>
                    <a:pt x="1" y="0"/>
                  </a:lnTo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 cap="flat" cmpd="sng" w="9525">
              <a:solidFill>
                <a:schemeClr val="dk2"/>
              </a:solidFill>
              <a:prstDash val="solid"/>
              <a:miter lim="112058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5" name="Google Shape;245;p64"/>
          <p:cNvGrpSpPr/>
          <p:nvPr/>
        </p:nvGrpSpPr>
        <p:grpSpPr>
          <a:xfrm>
            <a:off x="5623324" y="4522157"/>
            <a:ext cx="251415" cy="251415"/>
            <a:chOff x="5664289" y="4604097"/>
            <a:chExt cx="302399" cy="302399"/>
          </a:xfrm>
        </p:grpSpPr>
        <p:sp>
          <p:nvSpPr>
            <p:cNvPr id="246" name="Google Shape;246;p64"/>
            <p:cNvSpPr/>
            <p:nvPr/>
          </p:nvSpPr>
          <p:spPr>
            <a:xfrm>
              <a:off x="5664289" y="4604097"/>
              <a:ext cx="302399" cy="302399"/>
            </a:xfrm>
            <a:custGeom>
              <a:rect b="b" l="l" r="r" t="t"/>
              <a:pathLst>
                <a:path extrusionOk="0" h="47066" w="47066">
                  <a:moveTo>
                    <a:pt x="47066" y="23533"/>
                  </a:moveTo>
                  <a:cubicBezTo>
                    <a:pt x="47066" y="36532"/>
                    <a:pt x="36532" y="47065"/>
                    <a:pt x="23533" y="47065"/>
                  </a:cubicBezTo>
                  <a:cubicBezTo>
                    <a:pt x="10534" y="47065"/>
                    <a:pt x="1" y="36532"/>
                    <a:pt x="1" y="23533"/>
                  </a:cubicBezTo>
                  <a:cubicBezTo>
                    <a:pt x="1" y="10534"/>
                    <a:pt x="10534" y="1"/>
                    <a:pt x="23533" y="1"/>
                  </a:cubicBezTo>
                  <a:cubicBezTo>
                    <a:pt x="36532" y="1"/>
                    <a:pt x="47066" y="10534"/>
                    <a:pt x="47066" y="23533"/>
                  </a:cubicBezTo>
                  <a:close/>
                </a:path>
              </a:pathLst>
            </a:custGeom>
            <a:gradFill>
              <a:gsLst>
                <a:gs pos="0">
                  <a:srgbClr val="DDFFB2"/>
                </a:gs>
                <a:gs pos="50000">
                  <a:srgbClr val="D5F979"/>
                </a:gs>
                <a:gs pos="100000">
                  <a:srgbClr val="A9F5B4"/>
                </a:gs>
              </a:gsLst>
              <a:lin ang="10800025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64"/>
            <p:cNvSpPr/>
            <p:nvPr/>
          </p:nvSpPr>
          <p:spPr>
            <a:xfrm>
              <a:off x="5787402" y="4712088"/>
              <a:ext cx="89288" cy="102961"/>
            </a:xfrm>
            <a:custGeom>
              <a:rect b="b" l="l" r="r" t="t"/>
              <a:pathLst>
                <a:path extrusionOk="0" h="16025" w="13897">
                  <a:moveTo>
                    <a:pt x="1" y="1"/>
                  </a:moveTo>
                  <a:lnTo>
                    <a:pt x="1" y="16025"/>
                  </a:lnTo>
                  <a:lnTo>
                    <a:pt x="13896" y="806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5"/>
          <p:cNvSpPr txBox="1"/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Font typeface="Poppins"/>
              <a:buNone/>
              <a:defRPr b="1" i="0" sz="2800" u="none" cap="none" strike="noStrike">
                <a:solidFill>
                  <a:schemeClr val="accent2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7" name="Google Shape;7;p55"/>
          <p:cNvSpPr txBox="1"/>
          <p:nvPr>
            <p:ph idx="1" type="body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●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oppins"/>
              <a:buChar char="○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oppins"/>
              <a:buChar char="■"/>
              <a:defRPr b="0" i="0" sz="14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</p:sldLayoutIdLst>
  <p:transition spd="med">
    <p:fade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1620">
          <p15:clr>
            <a:srgbClr val="EA4335"/>
          </p15:clr>
        </p15:guide>
        <p15:guide id="6" pos="5170">
          <p15:clr>
            <a:srgbClr val="EA4335"/>
          </p15:clr>
        </p15:guide>
        <p15:guide id="7" pos="1506">
          <p15:clr>
            <a:srgbClr val="EA4335"/>
          </p15:clr>
        </p15:guide>
        <p15:guide id="8" pos="3338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slide" Target="/ppt/slides/slide1.xml"/><Relationship Id="rId4" Type="http://schemas.openxmlformats.org/officeDocument/2006/relationships/slide" Target="/ppt/slides/slide1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Relationship Id="rId8" Type="http://schemas.openxmlformats.org/officeDocument/2006/relationships/slide" Target="/ppt/slides/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Relationship Id="rId8" Type="http://schemas.openxmlformats.org/officeDocument/2006/relationships/slide" Target="/ppt/slides/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Relationship Id="rId8" Type="http://schemas.openxmlformats.org/officeDocument/2006/relationships/slide" Target="/ppt/slides/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slide" Target="/ppt/slides/slide2.xml"/><Relationship Id="rId5" Type="http://schemas.openxmlformats.org/officeDocument/2006/relationships/slide" Target="/ppt/slides/slide2.xml"/><Relationship Id="rId6" Type="http://schemas.openxmlformats.org/officeDocument/2006/relationships/slide" Target="/ppt/slides/slide1.xml"/><Relationship Id="rId7" Type="http://schemas.openxmlformats.org/officeDocument/2006/relationships/slide" Target="/ppt/slides/slide1.xml"/><Relationship Id="rId8" Type="http://schemas.openxmlformats.org/officeDocument/2006/relationships/slide" Target="/ppt/slides/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15.xml"/><Relationship Id="rId8" Type="http://schemas.openxmlformats.org/officeDocument/2006/relationships/image" Target="../media/image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18.xml"/><Relationship Id="rId8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3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20.xml"/><Relationship Id="rId8" Type="http://schemas.openxmlformats.org/officeDocument/2006/relationships/image" Target="../media/image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image" Target="../media/image2.jpg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21.xml"/><Relationship Id="rId8" Type="http://schemas.openxmlformats.org/officeDocument/2006/relationships/hyperlink" Target="http://drive.google.com/file/d/1XQwm1SbFoOgHB_H4JACyTCKkDaIKmr6N/view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9" Type="http://schemas.openxmlformats.org/officeDocument/2006/relationships/image" Target="../media/image8.jpg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23.xml"/><Relationship Id="rId8" Type="http://schemas.openxmlformats.org/officeDocument/2006/relationships/hyperlink" Target="http://drive.google.com/file/d/1TIE4szpxjJVC6sqXdOx8QNnKip6EezDs/view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2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7.xml"/><Relationship Id="rId3" Type="http://schemas.openxmlformats.org/officeDocument/2006/relationships/slide" Target="/ppt/slides/slide27.xml"/><Relationship Id="rId4" Type="http://schemas.openxmlformats.org/officeDocument/2006/relationships/slide" Target="/ppt/slides/slide27.xml"/><Relationship Id="rId5" Type="http://schemas.openxmlformats.org/officeDocument/2006/relationships/slide" Target="/ppt/slides/slide2.xml"/><Relationship Id="rId6" Type="http://schemas.openxmlformats.org/officeDocument/2006/relationships/slide" Target="/ppt/slides/slide2.xml"/><Relationship Id="rId7" Type="http://schemas.openxmlformats.org/officeDocument/2006/relationships/slide" Target="/ppt/slides/slide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slide" Target="/ppt/slides/slide2.xml"/><Relationship Id="rId5" Type="http://schemas.openxmlformats.org/officeDocument/2006/relationships/slide" Target="/ppt/slides/slide1.xml"/><Relationship Id="rId6" Type="http://schemas.openxmlformats.org/officeDocument/2006/relationships/slide" Target="/ppt/slides/slide1.xml"/><Relationship Id="rId7" Type="http://schemas.openxmlformats.org/officeDocument/2006/relationships/slide" Target="/ppt/slides/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8" name="Google Shape;828;p1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29" name="Google Shape;829;p1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1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1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2" name="Google Shape;832;p1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33" name="Google Shape;833;p1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34" name="Google Shape;834;p1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1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36" name="Google Shape;836;p1"/>
          <p:cNvSpPr/>
          <p:nvPr/>
        </p:nvSpPr>
        <p:spPr>
          <a:xfrm>
            <a:off x="3282550" y="3237825"/>
            <a:ext cx="4459500" cy="564900"/>
          </a:xfrm>
          <a:prstGeom prst="roundRect">
            <a:avLst>
              <a:gd fmla="val 50000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7" name="Google Shape;837;p1"/>
          <p:cNvSpPr txBox="1"/>
          <p:nvPr>
            <p:ph idx="1" type="subTitle"/>
          </p:nvPr>
        </p:nvSpPr>
        <p:spPr>
          <a:xfrm>
            <a:off x="3388900" y="3355725"/>
            <a:ext cx="42468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Vještačka inteligencija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38" name="Google Shape;838;p1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1">
            <a:hlinkClick action="ppaction://hlinksldjump" r:id="rId3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0" name="Google Shape;840;p1">
            <a:hlinkClick action="ppaction://hlinksldjump" r:id="rId5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41" name="Google Shape;841;p1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2" name="Google Shape;842;p1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3" name="Google Shape;843;p1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44" name="Google Shape;844;p1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845" name="Google Shape;845;p1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6" name="Google Shape;846;p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47" name="Google Shape;847;p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8" name="Google Shape;848;p1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49" name="Google Shape;849;p1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0" name="Google Shape;850;p1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51" name="Google Shape;851;p1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p1"/>
          <p:cNvSpPr txBox="1"/>
          <p:nvPr>
            <p:ph type="ctrTitle"/>
          </p:nvPr>
        </p:nvSpPr>
        <p:spPr>
          <a:xfrm>
            <a:off x="3159400" y="829825"/>
            <a:ext cx="4705800" cy="210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3200">
                <a:solidFill>
                  <a:schemeClr val="lt2"/>
                </a:solidFill>
              </a:rPr>
              <a:t>Generisanje muzičkih melodija</a:t>
            </a:r>
            <a:r>
              <a:rPr lang="en" sz="3200"/>
              <a:t> upotrebom </a:t>
            </a:r>
            <a:r>
              <a:rPr b="0" lang="en" sz="3200">
                <a:solidFill>
                  <a:schemeClr val="lt1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genetičkog algoritma</a:t>
            </a:r>
            <a:endParaRPr b="0" sz="3200">
              <a:solidFill>
                <a:schemeClr val="lt1"/>
              </a:solidFill>
              <a:latin typeface="Poppins Medium"/>
              <a:ea typeface="Poppins Medium"/>
              <a:cs typeface="Poppins Medium"/>
              <a:sym typeface="Poppins Medium"/>
            </a:endParaRPr>
          </a:p>
        </p:txBody>
      </p:sp>
      <p:grpSp>
        <p:nvGrpSpPr>
          <p:cNvPr id="853" name="Google Shape;853;p1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854" name="Google Shape;854;p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57" name="Google Shape;857;p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9" name="Google Shape;859;p1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860" name="Google Shape;860;p1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1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62" name="Google Shape;862;p1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863" name="Google Shape;863;p1"/>
          <p:cNvCxnSpPr/>
          <p:nvPr/>
        </p:nvCxnSpPr>
        <p:spPr>
          <a:xfrm>
            <a:off x="2642500" y="491056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1"/>
          <p:cNvCxnSpPr>
            <a:endCxn id="865" idx="6"/>
          </p:cNvCxnSpPr>
          <p:nvPr/>
        </p:nvCxnSpPr>
        <p:spPr>
          <a:xfrm flipH="1" rot="10800000">
            <a:off x="2642497" y="4909525"/>
            <a:ext cx="891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5" name="Google Shape;865;p1"/>
          <p:cNvSpPr/>
          <p:nvPr/>
        </p:nvSpPr>
        <p:spPr>
          <a:xfrm>
            <a:off x="2642197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6" name="Google Shape;866;p1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7" name="Google Shape;867;p1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868" name="Google Shape;868;p1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869" name="Google Shape;869;p1"/>
          <p:cNvSpPr txBox="1"/>
          <p:nvPr/>
        </p:nvSpPr>
        <p:spPr>
          <a:xfrm>
            <a:off x="2489800" y="4618625"/>
            <a:ext cx="481800" cy="251100"/>
          </a:xfrm>
          <a:prstGeom prst="rect">
            <a:avLst/>
          </a:prstGeom>
          <a:solidFill>
            <a:srgbClr val="2A2747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" sz="800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0:00</a:t>
            </a:r>
            <a:endParaRPr b="0" i="0" sz="6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7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36a4d35ce4d_2_287"/>
          <p:cNvSpPr txBox="1"/>
          <p:nvPr>
            <p:ph idx="2" type="title"/>
          </p:nvPr>
        </p:nvSpPr>
        <p:spPr>
          <a:xfrm>
            <a:off x="2391225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Tonalitet</a:t>
            </a:r>
            <a:endParaRPr/>
          </a:p>
        </p:txBody>
      </p:sp>
      <p:sp>
        <p:nvSpPr>
          <p:cNvPr id="1289" name="Google Shape;1289;g36a4d35ce4d_2_287"/>
          <p:cNvSpPr txBox="1"/>
          <p:nvPr>
            <p:ph idx="1" type="subTitle"/>
          </p:nvPr>
        </p:nvSpPr>
        <p:spPr>
          <a:xfrm>
            <a:off x="2391225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Distribucija klasa visine tona</a:t>
            </a:r>
            <a:endParaRPr/>
          </a:p>
        </p:txBody>
      </p:sp>
      <p:sp>
        <p:nvSpPr>
          <p:cNvPr id="1290" name="Google Shape;1290;g36a4d35ce4d_2_287"/>
          <p:cNvSpPr txBox="1"/>
          <p:nvPr>
            <p:ph idx="3" type="title"/>
          </p:nvPr>
        </p:nvSpPr>
        <p:spPr>
          <a:xfrm>
            <a:off x="4378153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Kontura</a:t>
            </a:r>
            <a:endParaRPr/>
          </a:p>
        </p:txBody>
      </p:sp>
      <p:sp>
        <p:nvSpPr>
          <p:cNvPr id="1291" name="Google Shape;1291;g36a4d35ce4d_2_287"/>
          <p:cNvSpPr txBox="1"/>
          <p:nvPr>
            <p:ph idx="4" type="subTitle"/>
          </p:nvPr>
        </p:nvSpPr>
        <p:spPr>
          <a:xfrm>
            <a:off x="4378152" y="1980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Distribucija melodijskih intervala</a:t>
            </a:r>
            <a:endParaRPr/>
          </a:p>
        </p:txBody>
      </p:sp>
      <p:sp>
        <p:nvSpPr>
          <p:cNvPr id="1292" name="Google Shape;1292;g36a4d35ce4d_2_287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Stilski Model</a:t>
            </a:r>
            <a:endParaRPr/>
          </a:p>
        </p:txBody>
      </p:sp>
      <p:sp>
        <p:nvSpPr>
          <p:cNvPr id="1293" name="Google Shape;1293;g36a4d35ce4d_2_287"/>
          <p:cNvSpPr txBox="1"/>
          <p:nvPr>
            <p:ph idx="6" type="subTitle"/>
          </p:nvPr>
        </p:nvSpPr>
        <p:spPr>
          <a:xfrm>
            <a:off x="2968125" y="3423900"/>
            <a:ext cx="21888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Distribucija trajanja nota</a:t>
            </a:r>
            <a:endParaRPr/>
          </a:p>
        </p:txBody>
      </p:sp>
      <p:sp>
        <p:nvSpPr>
          <p:cNvPr id="1294" name="Google Shape;1294;g36a4d35ce4d_2_287"/>
          <p:cNvSpPr txBox="1"/>
          <p:nvPr>
            <p:ph idx="7" type="title"/>
          </p:nvPr>
        </p:nvSpPr>
        <p:spPr>
          <a:xfrm>
            <a:off x="5494200" y="2920388"/>
            <a:ext cx="189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Inter-Onset interval</a:t>
            </a:r>
            <a:endParaRPr/>
          </a:p>
        </p:txBody>
      </p:sp>
      <p:sp>
        <p:nvSpPr>
          <p:cNvPr id="1295" name="Google Shape;1295;g36a4d35ce4d_2_287"/>
          <p:cNvSpPr txBox="1"/>
          <p:nvPr>
            <p:ph idx="8" type="subTitle"/>
          </p:nvPr>
        </p:nvSpPr>
        <p:spPr>
          <a:xfrm>
            <a:off x="5350200" y="3420863"/>
            <a:ext cx="2260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V</a:t>
            </a:r>
            <a:r>
              <a:rPr lang="en"/>
              <a:t>remenski razmak između početaka uzastopnih nota</a:t>
            </a:r>
            <a:endParaRPr/>
          </a:p>
        </p:txBody>
      </p:sp>
      <p:sp>
        <p:nvSpPr>
          <p:cNvPr id="1296" name="Google Shape;1296;g36a4d35ce4d_2_287"/>
          <p:cNvSpPr txBox="1"/>
          <p:nvPr>
            <p:ph idx="5" type="title"/>
          </p:nvPr>
        </p:nvSpPr>
        <p:spPr>
          <a:xfrm>
            <a:off x="3141063" y="3012475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Ritam</a:t>
            </a:r>
            <a:endParaRPr/>
          </a:p>
        </p:txBody>
      </p:sp>
      <p:grpSp>
        <p:nvGrpSpPr>
          <p:cNvPr id="1297" name="Google Shape;1297;g36a4d35ce4d_2_28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298" name="Google Shape;1298;g36a4d35ce4d_2_28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9" name="Google Shape;1299;g36a4d35ce4d_2_28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0" name="Google Shape;1300;g36a4d35ce4d_2_28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1" name="Google Shape;1301;g36a4d35ce4d_2_28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02" name="Google Shape;1302;g36a4d35ce4d_2_287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303" name="Google Shape;1303;g36a4d35ce4d_2_287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4" name="Google Shape;1304;g36a4d35ce4d_2_287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05" name="Google Shape;1305;g36a4d35ce4d_2_287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6" name="Google Shape;1306;g36a4d35ce4d_2_287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7" name="Google Shape;1307;g36a4d35ce4d_2_28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308" name="Google Shape;1308;g36a4d35ce4d_2_28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9" name="Google Shape;1309;g36a4d35ce4d_2_28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10" name="Google Shape;1310;g36a4d35ce4d_2_28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11" name="Google Shape;1311;g36a4d35ce4d_2_28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2" name="Google Shape;1312;g36a4d35ce4d_2_28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3" name="Google Shape;1313;g36a4d35ce4d_2_28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14" name="Google Shape;1314;g36a4d35ce4d_2_287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15" name="Google Shape;1315;g36a4d35ce4d_2_287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316" name="Google Shape;1316;g36a4d35ce4d_2_287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7" name="Google Shape;1317;g36a4d35ce4d_2_287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8" name="Google Shape;1318;g36a4d35ce4d_2_287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9" name="Google Shape;1319;g36a4d35ce4d_2_287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20" name="Google Shape;1320;g36a4d35ce4d_2_287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321" name="Google Shape;1321;g36a4d35ce4d_2_28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2" name="Google Shape;1322;g36a4d35ce4d_2_28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23" name="Google Shape;1323;g36a4d35ce4d_2_28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24" name="Google Shape;1324;g36a4d35ce4d_2_28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5" name="Google Shape;1325;g36a4d35ce4d_2_28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26" name="Google Shape;1326;g36a4d35ce4d_2_287"/>
          <p:cNvSpPr txBox="1"/>
          <p:nvPr>
            <p:ph idx="9" type="title"/>
          </p:nvPr>
        </p:nvSpPr>
        <p:spPr>
          <a:xfrm>
            <a:off x="6365076" y="1569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Tranzicije nota</a:t>
            </a:r>
            <a:endParaRPr/>
          </a:p>
        </p:txBody>
      </p:sp>
      <p:sp>
        <p:nvSpPr>
          <p:cNvPr id="1327" name="Google Shape;1327;g36a4d35ce4d_2_287"/>
          <p:cNvSpPr txBox="1"/>
          <p:nvPr>
            <p:ph idx="13" type="subTitle"/>
          </p:nvPr>
        </p:nvSpPr>
        <p:spPr>
          <a:xfrm>
            <a:off x="6365075" y="2097150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Distribucija bigrama</a:t>
            </a:r>
            <a:endParaRPr/>
          </a:p>
        </p:txBody>
      </p:sp>
      <p:sp>
        <p:nvSpPr>
          <p:cNvPr id="1328" name="Google Shape;1328;g36a4d35ce4d_2_287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9" name="Google Shape;1329;g36a4d35ce4d_2_287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30" name="Google Shape;1330;g36a4d35ce4d_2_287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31" name="Google Shape;1331;g36a4d35ce4d_2_287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32" name="Google Shape;1332;g36a4d35ce4d_2_287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33" name="Google Shape;1333;g36a4d35ce4d_2_287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334" name="Google Shape;1334;g36a4d35ce4d_2_28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5" name="Google Shape;1335;g36a4d35ce4d_2_287"/>
          <p:cNvSpPr/>
          <p:nvPr/>
        </p:nvSpPr>
        <p:spPr>
          <a:xfrm>
            <a:off x="44059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6" name="Google Shape;1336;g36a4d35ce4d_2_287"/>
          <p:cNvCxnSpPr>
            <a:endCxn id="1335" idx="2"/>
          </p:cNvCxnSpPr>
          <p:nvPr/>
        </p:nvCxnSpPr>
        <p:spPr>
          <a:xfrm>
            <a:off x="2706170" y="4909525"/>
            <a:ext cx="16998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0" name="Shape 1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1" name="Google Shape;1341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8300" y="1112439"/>
            <a:ext cx="5394949" cy="2959031"/>
          </a:xfrm>
          <a:prstGeom prst="rect">
            <a:avLst/>
          </a:prstGeom>
          <a:noFill/>
          <a:ln>
            <a:noFill/>
          </a:ln>
        </p:spPr>
      </p:pic>
      <p:sp>
        <p:nvSpPr>
          <p:cNvPr id="1342" name="Google Shape;1342;p31"/>
          <p:cNvSpPr txBox="1"/>
          <p:nvPr>
            <p:ph type="title"/>
          </p:nvPr>
        </p:nvSpPr>
        <p:spPr>
          <a:xfrm>
            <a:off x="2607275" y="53975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Tonalitet</a:t>
            </a:r>
            <a:endParaRPr/>
          </a:p>
        </p:txBody>
      </p:sp>
      <p:grpSp>
        <p:nvGrpSpPr>
          <p:cNvPr id="1343" name="Google Shape;1343;p31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344" name="Google Shape;1344;p31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5" name="Google Shape;1345;p31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6" name="Google Shape;1346;p31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47" name="Google Shape;1347;p31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48" name="Google Shape;1348;p31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1349" name="Google Shape;1349;p31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0" name="Google Shape;1350;p31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51" name="Google Shape;1351;p31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2" name="Google Shape;1352;p31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53" name="Google Shape;1353;p31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354" name="Google Shape;1354;p31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5" name="Google Shape;1355;p31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6" name="Google Shape;1356;p31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7" name="Google Shape;1357;p31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58" name="Google Shape;1358;p31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59" name="Google Shape;1359;p31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0" name="Google Shape;1360;p31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1361" name="Google Shape;1361;p31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2" name="Google Shape;1362;p31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63" name="Google Shape;1363;p31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64" name="Google Shape;1364;p31">
            <a:hlinkClick action="ppaction://hlinksldjump" r:id="rId6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65" name="Google Shape;1365;p31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366" name="Google Shape;1366;p31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7" name="Google Shape;1367;p31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368" name="Google Shape;1368;p31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369" name="Google Shape;1369;p31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0" name="Google Shape;1370;p31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71" name="Google Shape;1371;p31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2" name="Google Shape;1372;p31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73" name="Google Shape;1373;p31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4" name="Google Shape;1374;p31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5" name="Google Shape;1375;p31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6" name="Google Shape;1376;p31">
            <a:hlinkClick action="ppaction://hlinksldjump" r:id="rId8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377" name="Google Shape;1377;p31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378" name="Google Shape;1378;p31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79" name="Google Shape;1379;p31"/>
          <p:cNvSpPr/>
          <p:nvPr/>
        </p:nvSpPr>
        <p:spPr>
          <a:xfrm>
            <a:off x="50155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80" name="Google Shape;1380;p31"/>
          <p:cNvCxnSpPr>
            <a:endCxn id="1379" idx="2"/>
          </p:cNvCxnSpPr>
          <p:nvPr/>
        </p:nvCxnSpPr>
        <p:spPr>
          <a:xfrm>
            <a:off x="2706170" y="4909525"/>
            <a:ext cx="2309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4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5" name="Google Shape;1385;g36a4d35ce4d_1_2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350" y="1102952"/>
            <a:ext cx="5394949" cy="2937608"/>
          </a:xfrm>
          <a:prstGeom prst="rect">
            <a:avLst/>
          </a:prstGeom>
          <a:noFill/>
          <a:ln>
            <a:noFill/>
          </a:ln>
        </p:spPr>
      </p:pic>
      <p:sp>
        <p:nvSpPr>
          <p:cNvPr id="1386" name="Google Shape;1386;g36a4d35ce4d_1_238"/>
          <p:cNvSpPr txBox="1"/>
          <p:nvPr>
            <p:ph type="title"/>
          </p:nvPr>
        </p:nvSpPr>
        <p:spPr>
          <a:xfrm>
            <a:off x="2245475" y="539750"/>
            <a:ext cx="653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Kontura</a:t>
            </a:r>
            <a:endParaRPr/>
          </a:p>
        </p:txBody>
      </p:sp>
      <p:grpSp>
        <p:nvGrpSpPr>
          <p:cNvPr id="1387" name="Google Shape;1387;g36a4d35ce4d_1_23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388" name="Google Shape;1388;g36a4d35ce4d_1_23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9" name="Google Shape;1389;g36a4d35ce4d_1_23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0" name="Google Shape;1390;g36a4d35ce4d_1_23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1" name="Google Shape;1391;g36a4d35ce4d_1_23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392" name="Google Shape;1392;g36a4d35ce4d_1_238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393" name="Google Shape;1393;g36a4d35ce4d_1_23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4" name="Google Shape;1394;g36a4d35ce4d_1_23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5" name="Google Shape;1395;g36a4d35ce4d_1_238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6" name="Google Shape;1396;g36a4d35ce4d_1_238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97" name="Google Shape;1397;g36a4d35ce4d_1_23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398" name="Google Shape;1398;g36a4d35ce4d_1_23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9" name="Google Shape;1399;g36a4d35ce4d_1_23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0" name="Google Shape;1400;g36a4d35ce4d_1_23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01" name="Google Shape;1401;g36a4d35ce4d_1_23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02" name="Google Shape;1402;g36a4d35ce4d_1_23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03" name="Google Shape;1403;g36a4d35ce4d_1_238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04" name="Google Shape;1404;g36a4d35ce4d_1_238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405" name="Google Shape;1405;g36a4d35ce4d_1_23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6" name="Google Shape;1406;g36a4d35ce4d_1_23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07" name="Google Shape;1407;g36a4d35ce4d_1_238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08" name="Google Shape;1408;g36a4d35ce4d_1_238">
            <a:hlinkClick action="ppaction://hlinksldjump" r:id="rId6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09" name="Google Shape;1409;g36a4d35ce4d_1_238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410" name="Google Shape;1410;g36a4d35ce4d_1_23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1" name="Google Shape;1411;g36a4d35ce4d_1_23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12" name="Google Shape;1412;g36a4d35ce4d_1_23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13" name="Google Shape;1413;g36a4d35ce4d_1_23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4" name="Google Shape;1414;g36a4d35ce4d_1_23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15" name="Google Shape;1415;g36a4d35ce4d_1_238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6" name="Google Shape;1416;g36a4d35ce4d_1_238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17" name="Google Shape;1417;g36a4d35ce4d_1_238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18" name="Google Shape;1418;g36a4d35ce4d_1_238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19" name="Google Shape;1419;g36a4d35ce4d_1_238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20" name="Google Shape;1420;g36a4d35ce4d_1_238">
            <a:hlinkClick action="ppaction://hlinksldjump" r:id="rId8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21" name="Google Shape;1421;g36a4d35ce4d_1_23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422" name="Google Shape;1422;g36a4d35ce4d_1_23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23" name="Google Shape;1423;g36a4d35ce4d_1_238"/>
          <p:cNvSpPr/>
          <p:nvPr/>
        </p:nvSpPr>
        <p:spPr>
          <a:xfrm>
            <a:off x="53965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24" name="Google Shape;1424;g36a4d35ce4d_1_238"/>
          <p:cNvCxnSpPr>
            <a:endCxn id="1423" idx="2"/>
          </p:cNvCxnSpPr>
          <p:nvPr/>
        </p:nvCxnSpPr>
        <p:spPr>
          <a:xfrm>
            <a:off x="2706170" y="4909525"/>
            <a:ext cx="2690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8" name="Shape 1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9" name="Google Shape;1429;g36a4d35ce4d_1_3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90550" y="1145798"/>
            <a:ext cx="3446552" cy="2947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30" name="Google Shape;1430;g36a4d35ce4d_1_353"/>
          <p:cNvSpPr txBox="1"/>
          <p:nvPr>
            <p:ph type="title"/>
          </p:nvPr>
        </p:nvSpPr>
        <p:spPr>
          <a:xfrm>
            <a:off x="2245475" y="539750"/>
            <a:ext cx="653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Tranzicije nota</a:t>
            </a:r>
            <a:endParaRPr/>
          </a:p>
        </p:txBody>
      </p:sp>
      <p:grpSp>
        <p:nvGrpSpPr>
          <p:cNvPr id="1431" name="Google Shape;1431;g36a4d35ce4d_1_35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432" name="Google Shape;1432;g36a4d35ce4d_1_35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3" name="Google Shape;1433;g36a4d35ce4d_1_35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4" name="Google Shape;1434;g36a4d35ce4d_1_35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5" name="Google Shape;1435;g36a4d35ce4d_1_35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36" name="Google Shape;1436;g36a4d35ce4d_1_353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437" name="Google Shape;1437;g36a4d35ce4d_1_35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8" name="Google Shape;1438;g36a4d35ce4d_1_35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39" name="Google Shape;1439;g36a4d35ce4d_1_35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0" name="Google Shape;1440;g36a4d35ce4d_1_353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41" name="Google Shape;1441;g36a4d35ce4d_1_35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442" name="Google Shape;1442;g36a4d35ce4d_1_35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3" name="Google Shape;1443;g36a4d35ce4d_1_35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44" name="Google Shape;1444;g36a4d35ce4d_1_35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45" name="Google Shape;1445;g36a4d35ce4d_1_35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46" name="Google Shape;1446;g36a4d35ce4d_1_35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47" name="Google Shape;1447;g36a4d35ce4d_1_35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48" name="Google Shape;1448;g36a4d35ce4d_1_353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449" name="Google Shape;1449;g36a4d35ce4d_1_35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0" name="Google Shape;1450;g36a4d35ce4d_1_35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1" name="Google Shape;1451;g36a4d35ce4d_1_353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52" name="Google Shape;1452;g36a4d35ce4d_1_353">
            <a:hlinkClick action="ppaction://hlinksldjump" r:id="rId6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53" name="Google Shape;1453;g36a4d35ce4d_1_353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454" name="Google Shape;1454;g36a4d35ce4d_1_35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5" name="Google Shape;1455;g36a4d35ce4d_1_35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456" name="Google Shape;1456;g36a4d35ce4d_1_35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457" name="Google Shape;1457;g36a4d35ce4d_1_35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8" name="Google Shape;1458;g36a4d35ce4d_1_35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59" name="Google Shape;1459;g36a4d35ce4d_1_353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0" name="Google Shape;1460;g36a4d35ce4d_1_353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61" name="Google Shape;1461;g36a4d35ce4d_1_353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2" name="Google Shape;1462;g36a4d35ce4d_1_35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3" name="Google Shape;1463;g36a4d35ce4d_1_353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4" name="Google Shape;1464;g36a4d35ce4d_1_353">
            <a:hlinkClick action="ppaction://hlinksldjump" r:id="rId8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465" name="Google Shape;1465;g36a4d35ce4d_1_35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466" name="Google Shape;1466;g36a4d35ce4d_1_35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7" name="Google Shape;1467;g36a4d35ce4d_1_353"/>
          <p:cNvSpPr/>
          <p:nvPr/>
        </p:nvSpPr>
        <p:spPr>
          <a:xfrm>
            <a:off x="60823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8" name="Google Shape;1468;g36a4d35ce4d_1_353"/>
          <p:cNvCxnSpPr>
            <a:endCxn id="1467" idx="2"/>
          </p:cNvCxnSpPr>
          <p:nvPr/>
        </p:nvCxnSpPr>
        <p:spPr>
          <a:xfrm>
            <a:off x="2706170" y="4909525"/>
            <a:ext cx="3376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3" name="Google Shape;1473;g36a4d35ce4d_1_2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6350" y="1112450"/>
            <a:ext cx="5394950" cy="2993653"/>
          </a:xfrm>
          <a:prstGeom prst="rect">
            <a:avLst/>
          </a:prstGeom>
          <a:noFill/>
          <a:ln>
            <a:noFill/>
          </a:ln>
        </p:spPr>
      </p:pic>
      <p:sp>
        <p:nvSpPr>
          <p:cNvPr id="1474" name="Google Shape;1474;g36a4d35ce4d_1_282"/>
          <p:cNvSpPr txBox="1"/>
          <p:nvPr>
            <p:ph type="title"/>
          </p:nvPr>
        </p:nvSpPr>
        <p:spPr>
          <a:xfrm>
            <a:off x="2245475" y="539750"/>
            <a:ext cx="653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Ritam</a:t>
            </a:r>
            <a:endParaRPr/>
          </a:p>
        </p:txBody>
      </p:sp>
      <p:grpSp>
        <p:nvGrpSpPr>
          <p:cNvPr id="1475" name="Google Shape;1475;g36a4d35ce4d_1_28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476" name="Google Shape;1476;g36a4d35ce4d_1_28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7" name="Google Shape;1477;g36a4d35ce4d_1_28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8" name="Google Shape;1478;g36a4d35ce4d_1_28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79" name="Google Shape;1479;g36a4d35ce4d_1_28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80" name="Google Shape;1480;g36a4d35ce4d_1_282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481" name="Google Shape;1481;g36a4d35ce4d_1_282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2" name="Google Shape;1482;g36a4d35ce4d_1_282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83" name="Google Shape;1483;g36a4d35ce4d_1_282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4" name="Google Shape;1484;g36a4d35ce4d_1_282">
            <a:hlinkClick action="ppaction://hlinksldjump" r:id="rId4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85" name="Google Shape;1485;g36a4d35ce4d_1_28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486" name="Google Shape;1486;g36a4d35ce4d_1_28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7" name="Google Shape;1487;g36a4d35ce4d_1_28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88" name="Google Shape;1488;g36a4d35ce4d_1_28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9" name="Google Shape;1489;g36a4d35ce4d_1_28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90" name="Google Shape;1490;g36a4d35ce4d_1_28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491" name="Google Shape;1491;g36a4d35ce4d_1_282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92" name="Google Shape;1492;g36a4d35ce4d_1_282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493" name="Google Shape;1493;g36a4d35ce4d_1_282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4" name="Google Shape;1494;g36a4d35ce4d_1_282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95" name="Google Shape;1495;g36a4d35ce4d_1_282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496" name="Google Shape;1496;g36a4d35ce4d_1_282">
            <a:hlinkClick action="ppaction://hlinksldjump" r:id="rId6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497" name="Google Shape;1497;g36a4d35ce4d_1_282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498" name="Google Shape;1498;g36a4d35ce4d_1_28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9" name="Google Shape;1499;g36a4d35ce4d_1_28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00" name="Google Shape;1500;g36a4d35ce4d_1_28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01" name="Google Shape;1501;g36a4d35ce4d_1_28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2" name="Google Shape;1502;g36a4d35ce4d_1_28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03" name="Google Shape;1503;g36a4d35ce4d_1_282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4" name="Google Shape;1504;g36a4d35ce4d_1_282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05" name="Google Shape;1505;g36a4d35ce4d_1_282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06" name="Google Shape;1506;g36a4d35ce4d_1_282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07" name="Google Shape;1507;g36a4d35ce4d_1_282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08" name="Google Shape;1508;g36a4d35ce4d_1_282">
            <a:hlinkClick action="ppaction://hlinksldjump" r:id="rId8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09" name="Google Shape;1509;g36a4d35ce4d_1_28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510" name="Google Shape;1510;g36a4d35ce4d_1_28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11" name="Google Shape;1511;g36a4d35ce4d_1_282"/>
          <p:cNvSpPr/>
          <p:nvPr/>
        </p:nvSpPr>
        <p:spPr>
          <a:xfrm>
            <a:off x="57013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12" name="Google Shape;1512;g36a4d35ce4d_1_282"/>
          <p:cNvCxnSpPr>
            <a:endCxn id="1511" idx="2"/>
          </p:cNvCxnSpPr>
          <p:nvPr/>
        </p:nvCxnSpPr>
        <p:spPr>
          <a:xfrm>
            <a:off x="2708270" y="4909525"/>
            <a:ext cx="2993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6" name="Shape 1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7" name="Google Shape;1517;g36a4d35ce4d_3_97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518" name="Google Shape;1518;g36a4d35ce4d_3_97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9" name="Google Shape;1519;g36a4d35ce4d_3_97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0" name="Google Shape;1520;g36a4d35ce4d_3_97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1" name="Google Shape;1521;g36a4d35ce4d_3_97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22" name="Google Shape;1522;g36a4d35ce4d_3_97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523" name="Google Shape;1523;g36a4d35ce4d_3_97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4" name="Google Shape;1524;g36a4d35ce4d_3_97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25" name="Google Shape;1525;g36a4d35ce4d_3_97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6" name="Google Shape;1526;g36a4d35ce4d_3_97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27" name="Google Shape;1527;g36a4d35ce4d_3_97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528" name="Google Shape;1528;g36a4d35ce4d_3_97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29" name="Google Shape;1529;g36a4d35ce4d_3_97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30" name="Google Shape;1530;g36a4d35ce4d_3_97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31" name="Google Shape;1531;g36a4d35ce4d_3_97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32" name="Google Shape;1532;g36a4d35ce4d_3_97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33" name="Google Shape;1533;g36a4d35ce4d_3_97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34" name="Google Shape;1534;g36a4d35ce4d_3_97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35" name="Google Shape;1535;g36a4d35ce4d_3_97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536" name="Google Shape;1536;g36a4d35ce4d_3_97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7" name="Google Shape;1537;g36a4d35ce4d_3_97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38" name="Google Shape;1538;g36a4d35ce4d_3_97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39" name="Google Shape;1539;g36a4d35ce4d_3_97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40" name="Google Shape;1540;g36a4d35ce4d_3_97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541" name="Google Shape;1541;g36a4d35ce4d_3_97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2" name="Google Shape;1542;g36a4d35ce4d_3_97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43" name="Google Shape;1543;g36a4d35ce4d_3_97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44" name="Google Shape;1544;g36a4d35ce4d_3_97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5" name="Google Shape;1545;g36a4d35ce4d_3_97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46" name="Google Shape;1546;g36a4d35ce4d_3_97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7" name="Google Shape;1547;g36a4d35ce4d_3_97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48" name="Google Shape;1548;g36a4d35ce4d_3_97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49" name="Google Shape;1549;g36a4d35ce4d_3_97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50" name="Google Shape;1550;g36a4d35ce4d_3_97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551" name="Google Shape;1551;g36a4d35ce4d_3_97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pic>
        <p:nvPicPr>
          <p:cNvPr id="1552" name="Google Shape;1552;g36a4d35ce4d_3_9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244050" y="627400"/>
            <a:ext cx="6753227" cy="337417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53" name="Google Shape;1553;g36a4d35ce4d_3_97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54" name="Google Shape;1554;g36a4d35ce4d_3_97"/>
          <p:cNvSpPr/>
          <p:nvPr/>
        </p:nvSpPr>
        <p:spPr>
          <a:xfrm>
            <a:off x="47107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55" name="Google Shape;1555;g36a4d35ce4d_3_97"/>
          <p:cNvCxnSpPr>
            <a:endCxn id="1554" idx="2"/>
          </p:cNvCxnSpPr>
          <p:nvPr/>
        </p:nvCxnSpPr>
        <p:spPr>
          <a:xfrm>
            <a:off x="2707370" y="4909525"/>
            <a:ext cx="2003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9" name="Shape 1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0" name="Google Shape;1560;g36a4d35ce4d_2_412"/>
          <p:cNvSpPr txBox="1"/>
          <p:nvPr>
            <p:ph idx="2" type="title"/>
          </p:nvPr>
        </p:nvSpPr>
        <p:spPr>
          <a:xfrm>
            <a:off x="2481100" y="3455038"/>
            <a:ext cx="1610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Populacija</a:t>
            </a:r>
            <a:endParaRPr/>
          </a:p>
        </p:txBody>
      </p:sp>
      <p:sp>
        <p:nvSpPr>
          <p:cNvPr id="1561" name="Google Shape;1561;g36a4d35ce4d_2_412"/>
          <p:cNvSpPr txBox="1"/>
          <p:nvPr>
            <p:ph idx="3" type="title"/>
          </p:nvPr>
        </p:nvSpPr>
        <p:spPr>
          <a:xfrm>
            <a:off x="6621725" y="988513"/>
            <a:ext cx="2066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Ukrštanje</a:t>
            </a:r>
            <a:endParaRPr/>
          </a:p>
        </p:txBody>
      </p:sp>
      <p:sp>
        <p:nvSpPr>
          <p:cNvPr id="1562" name="Google Shape;1562;g36a4d35ce4d_2_412"/>
          <p:cNvSpPr txBox="1"/>
          <p:nvPr>
            <p:ph idx="5" type="title"/>
          </p:nvPr>
        </p:nvSpPr>
        <p:spPr>
          <a:xfrm>
            <a:off x="6411700" y="3616000"/>
            <a:ext cx="137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Mutacija</a:t>
            </a:r>
            <a:endParaRPr/>
          </a:p>
        </p:txBody>
      </p:sp>
      <p:sp>
        <p:nvSpPr>
          <p:cNvPr id="1563" name="Google Shape;1563;g36a4d35ce4d_2_412"/>
          <p:cNvSpPr txBox="1"/>
          <p:nvPr>
            <p:ph type="title"/>
          </p:nvPr>
        </p:nvSpPr>
        <p:spPr>
          <a:xfrm>
            <a:off x="4015300" y="1863513"/>
            <a:ext cx="2604000" cy="125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Evolucija melodije</a:t>
            </a:r>
            <a:endParaRPr/>
          </a:p>
        </p:txBody>
      </p:sp>
      <p:grpSp>
        <p:nvGrpSpPr>
          <p:cNvPr id="1564" name="Google Shape;1564;g36a4d35ce4d_2_412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565" name="Google Shape;1565;g36a4d35ce4d_2_41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6" name="Google Shape;1566;g36a4d35ce4d_2_41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67" name="Google Shape;1567;g36a4d35ce4d_2_41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568" name="Google Shape;1568;g36a4d35ce4d_2_41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g36a4d35ce4d_2_41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0" name="Google Shape;1570;g36a4d35ce4d_2_412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1" name="Google Shape;1571;g36a4d35ce4d_2_412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72" name="Google Shape;1572;g36a4d35ce4d_2_412"/>
          <p:cNvSpPr txBox="1"/>
          <p:nvPr>
            <p:ph idx="2" type="title"/>
          </p:nvPr>
        </p:nvSpPr>
        <p:spPr>
          <a:xfrm>
            <a:off x="2934450" y="688588"/>
            <a:ext cx="13701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Selekcija</a:t>
            </a:r>
            <a:endParaRPr/>
          </a:p>
        </p:txBody>
      </p:sp>
      <p:grpSp>
        <p:nvGrpSpPr>
          <p:cNvPr id="1573" name="Google Shape;1573;g36a4d35ce4d_2_41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574" name="Google Shape;1574;g36a4d35ce4d_2_41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5" name="Google Shape;1575;g36a4d35ce4d_2_41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6" name="Google Shape;1576;g36a4d35ce4d_2_41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77" name="Google Shape;1577;g36a4d35ce4d_2_41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578" name="Google Shape;1578;g36a4d35ce4d_2_412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579" name="Google Shape;1579;g36a4d35ce4d_2_412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0" name="Google Shape;1580;g36a4d35ce4d_2_412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1" name="Google Shape;1581;g36a4d35ce4d_2_412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82" name="Google Shape;1582;g36a4d35ce4d_2_412"/>
          <p:cNvGrpSpPr/>
          <p:nvPr/>
        </p:nvGrpSpPr>
        <p:grpSpPr>
          <a:xfrm rot="-2876695">
            <a:off x="3366046" y="463422"/>
            <a:ext cx="3960369" cy="3969986"/>
            <a:chOff x="4820425" y="1329900"/>
            <a:chExt cx="70175" cy="70350"/>
          </a:xfrm>
        </p:grpSpPr>
        <p:sp>
          <p:nvSpPr>
            <p:cNvPr id="1583" name="Google Shape;1583;g36a4d35ce4d_2_412"/>
            <p:cNvSpPr/>
            <p:nvPr/>
          </p:nvSpPr>
          <p:spPr>
            <a:xfrm>
              <a:off x="4862975" y="1335475"/>
              <a:ext cx="27625" cy="34650"/>
            </a:xfrm>
            <a:custGeom>
              <a:rect b="b" l="l" r="r" t="t"/>
              <a:pathLst>
                <a:path extrusionOk="0" h="1386" w="1105">
                  <a:moveTo>
                    <a:pt x="1" y="1"/>
                  </a:moveTo>
                  <a:lnTo>
                    <a:pt x="1" y="491"/>
                  </a:lnTo>
                  <a:cubicBezTo>
                    <a:pt x="217" y="585"/>
                    <a:pt x="376" y="765"/>
                    <a:pt x="441" y="989"/>
                  </a:cubicBezTo>
                  <a:lnTo>
                    <a:pt x="275" y="989"/>
                  </a:lnTo>
                  <a:lnTo>
                    <a:pt x="679" y="1386"/>
                  </a:lnTo>
                  <a:lnTo>
                    <a:pt x="1104" y="989"/>
                  </a:lnTo>
                  <a:lnTo>
                    <a:pt x="917" y="989"/>
                  </a:lnTo>
                  <a:cubicBezTo>
                    <a:pt x="830" y="513"/>
                    <a:pt x="470" y="123"/>
                    <a:pt x="1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4" name="Google Shape;1584;g36a4d35ce4d_2_412"/>
            <p:cNvSpPr/>
            <p:nvPr/>
          </p:nvSpPr>
          <p:spPr>
            <a:xfrm>
              <a:off x="4820425" y="1360000"/>
              <a:ext cx="27625" cy="34650"/>
            </a:xfrm>
            <a:custGeom>
              <a:rect b="b" l="l" r="r" t="t"/>
              <a:pathLst>
                <a:path extrusionOk="0" h="1386" w="1105">
                  <a:moveTo>
                    <a:pt x="426" y="1"/>
                  </a:moveTo>
                  <a:lnTo>
                    <a:pt x="1" y="397"/>
                  </a:lnTo>
                  <a:lnTo>
                    <a:pt x="188" y="397"/>
                  </a:lnTo>
                  <a:cubicBezTo>
                    <a:pt x="275" y="873"/>
                    <a:pt x="628" y="1263"/>
                    <a:pt x="1097" y="1386"/>
                  </a:cubicBezTo>
                  <a:lnTo>
                    <a:pt x="1104" y="895"/>
                  </a:lnTo>
                  <a:cubicBezTo>
                    <a:pt x="888" y="801"/>
                    <a:pt x="729" y="621"/>
                    <a:pt x="664" y="397"/>
                  </a:cubicBezTo>
                  <a:lnTo>
                    <a:pt x="830" y="397"/>
                  </a:lnTo>
                  <a:lnTo>
                    <a:pt x="426" y="1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5" name="Google Shape;1585;g36a4d35ce4d_2_412"/>
            <p:cNvSpPr/>
            <p:nvPr/>
          </p:nvSpPr>
          <p:spPr>
            <a:xfrm>
              <a:off x="4850375" y="1372800"/>
              <a:ext cx="34625" cy="27450"/>
            </a:xfrm>
            <a:custGeom>
              <a:rect b="b" l="l" r="r" t="t"/>
              <a:pathLst>
                <a:path extrusionOk="0" h="1098" w="1385">
                  <a:moveTo>
                    <a:pt x="894" y="1"/>
                  </a:moveTo>
                  <a:cubicBezTo>
                    <a:pt x="801" y="210"/>
                    <a:pt x="620" y="369"/>
                    <a:pt x="397" y="434"/>
                  </a:cubicBezTo>
                  <a:lnTo>
                    <a:pt x="397" y="275"/>
                  </a:lnTo>
                  <a:lnTo>
                    <a:pt x="0" y="672"/>
                  </a:lnTo>
                  <a:lnTo>
                    <a:pt x="397" y="1097"/>
                  </a:lnTo>
                  <a:lnTo>
                    <a:pt x="397" y="910"/>
                  </a:lnTo>
                  <a:cubicBezTo>
                    <a:pt x="873" y="823"/>
                    <a:pt x="1262" y="470"/>
                    <a:pt x="1385" y="1"/>
                  </a:cubicBezTo>
                  <a:close/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6" name="Google Shape;1586;g36a4d35ce4d_2_412"/>
            <p:cNvSpPr/>
            <p:nvPr/>
          </p:nvSpPr>
          <p:spPr>
            <a:xfrm>
              <a:off x="4825850" y="1329900"/>
              <a:ext cx="34625" cy="27975"/>
            </a:xfrm>
            <a:custGeom>
              <a:rect b="b" l="l" r="r" t="t"/>
              <a:pathLst>
                <a:path extrusionOk="0" h="1119" w="1385">
                  <a:moveTo>
                    <a:pt x="988" y="0"/>
                  </a:moveTo>
                  <a:lnTo>
                    <a:pt x="988" y="188"/>
                  </a:lnTo>
                  <a:cubicBezTo>
                    <a:pt x="505" y="274"/>
                    <a:pt x="123" y="635"/>
                    <a:pt x="0" y="1118"/>
                  </a:cubicBezTo>
                  <a:lnTo>
                    <a:pt x="491" y="1118"/>
                  </a:lnTo>
                  <a:cubicBezTo>
                    <a:pt x="584" y="895"/>
                    <a:pt x="765" y="729"/>
                    <a:pt x="995" y="664"/>
                  </a:cubicBezTo>
                  <a:lnTo>
                    <a:pt x="995" y="830"/>
                  </a:lnTo>
                  <a:lnTo>
                    <a:pt x="1385" y="426"/>
                  </a:lnTo>
                  <a:lnTo>
                    <a:pt x="988" y="0"/>
                  </a:lnTo>
                  <a:close/>
                </a:path>
              </a:pathLst>
            </a:custGeom>
            <a:noFill/>
            <a:ln cap="flat" cmpd="sng" w="2857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87" name="Google Shape;1587;g36a4d35ce4d_2_412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88" name="Google Shape;1588;g36a4d35ce4d_2_41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589" name="Google Shape;1589;g36a4d35ce4d_2_41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0" name="Google Shape;1590;g36a4d35ce4d_2_41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591" name="Google Shape;1591;g36a4d35ce4d_2_41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2" name="Google Shape;1592;g36a4d35ce4d_2_41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93" name="Google Shape;1593;g36a4d35ce4d_2_41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594" name="Google Shape;1594;g36a4d35ce4d_2_412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95" name="Google Shape;1595;g36a4d35ce4d_2_412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596" name="Google Shape;1596;g36a4d35ce4d_2_412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7" name="Google Shape;1597;g36a4d35ce4d_2_412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598" name="Google Shape;1598;g36a4d35ce4d_2_412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599" name="Google Shape;1599;g36a4d35ce4d_2_412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00" name="Google Shape;1600;g36a4d35ce4d_2_412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1" name="Google Shape;1601;g36a4d35ce4d_2_412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2" name="Google Shape;1602;g36a4d35ce4d_2_412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3" name="Google Shape;1603;g36a4d35ce4d_2_412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04" name="Google Shape;1604;g36a4d35ce4d_2_41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605" name="Google Shape;1605;g36a4d35ce4d_2_41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06" name="Google Shape;1606;g36a4d35ce4d_2_412"/>
          <p:cNvSpPr/>
          <p:nvPr/>
        </p:nvSpPr>
        <p:spPr>
          <a:xfrm>
            <a:off x="63871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7" name="Google Shape;1607;g36a4d35ce4d_2_412"/>
          <p:cNvCxnSpPr>
            <a:endCxn id="1606" idx="2"/>
          </p:cNvCxnSpPr>
          <p:nvPr/>
        </p:nvCxnSpPr>
        <p:spPr>
          <a:xfrm>
            <a:off x="2707670" y="4909525"/>
            <a:ext cx="36795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g36a4d35ce4d_2_47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Fitness funkcija</a:t>
            </a:r>
            <a:endParaRPr/>
          </a:p>
        </p:txBody>
      </p:sp>
      <p:grpSp>
        <p:nvGrpSpPr>
          <p:cNvPr id="1613" name="Google Shape;1613;g36a4d35ce4d_2_470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614" name="Google Shape;1614;g36a4d35ce4d_2_47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5" name="Google Shape;1615;g36a4d35ce4d_2_47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16" name="Google Shape;1616;g36a4d35ce4d_2_47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17" name="Google Shape;1617;g36a4d35ce4d_2_47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g36a4d35ce4d_2_47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19" name="Google Shape;1619;g36a4d35ce4d_2_470"/>
          <p:cNvSpPr/>
          <p:nvPr/>
        </p:nvSpPr>
        <p:spPr>
          <a:xfrm>
            <a:off x="4400900" y="2197875"/>
            <a:ext cx="212700" cy="2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0" name="Google Shape;1620;g36a4d35ce4d_2_470"/>
          <p:cNvSpPr/>
          <p:nvPr/>
        </p:nvSpPr>
        <p:spPr>
          <a:xfrm>
            <a:off x="4432325" y="2828775"/>
            <a:ext cx="212700" cy="2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1" name="Google Shape;1621;g36a4d35ce4d_2_470"/>
          <p:cNvSpPr/>
          <p:nvPr/>
        </p:nvSpPr>
        <p:spPr>
          <a:xfrm>
            <a:off x="5840775" y="3233313"/>
            <a:ext cx="212700" cy="2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2" name="Google Shape;1622;g36a4d35ce4d_2_470"/>
          <p:cNvSpPr/>
          <p:nvPr/>
        </p:nvSpPr>
        <p:spPr>
          <a:xfrm>
            <a:off x="5925200" y="1983375"/>
            <a:ext cx="212700" cy="2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23" name="Google Shape;1623;g36a4d35ce4d_2_470"/>
          <p:cNvCxnSpPr>
            <a:stCxn id="1624" idx="3"/>
            <a:endCxn id="1619" idx="2"/>
          </p:cNvCxnSpPr>
          <p:nvPr/>
        </p:nvCxnSpPr>
        <p:spPr>
          <a:xfrm>
            <a:off x="3692300" y="1714125"/>
            <a:ext cx="708600" cy="59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5" name="Google Shape;1625;g36a4d35ce4d_2_470"/>
          <p:cNvCxnSpPr>
            <a:stCxn id="1626" idx="3"/>
            <a:endCxn id="1620" idx="2"/>
          </p:cNvCxnSpPr>
          <p:nvPr/>
        </p:nvCxnSpPr>
        <p:spPr>
          <a:xfrm flipH="1" rot="10800000">
            <a:off x="3692225" y="2935125"/>
            <a:ext cx="740100" cy="245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7" name="Google Shape;1627;g36a4d35ce4d_2_470"/>
          <p:cNvCxnSpPr>
            <a:stCxn id="1628" idx="1"/>
            <a:endCxn id="1622" idx="6"/>
          </p:cNvCxnSpPr>
          <p:nvPr/>
        </p:nvCxnSpPr>
        <p:spPr>
          <a:xfrm flipH="1">
            <a:off x="6137900" y="1232025"/>
            <a:ext cx="861600" cy="857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29" name="Google Shape;1629;g36a4d35ce4d_2_470"/>
          <p:cNvCxnSpPr>
            <a:endCxn id="1621" idx="6"/>
          </p:cNvCxnSpPr>
          <p:nvPr/>
        </p:nvCxnSpPr>
        <p:spPr>
          <a:xfrm rot="10800000">
            <a:off x="6053475" y="3339663"/>
            <a:ext cx="820200" cy="506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30" name="Google Shape;1630;g36a4d35ce4d_2_470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1" name="Google Shape;1631;g36a4d35ce4d_2_470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32" name="Google Shape;1632;g36a4d35ce4d_2_470"/>
          <p:cNvSpPr/>
          <p:nvPr/>
        </p:nvSpPr>
        <p:spPr>
          <a:xfrm>
            <a:off x="4400824" y="1785425"/>
            <a:ext cx="1370116" cy="1808265"/>
          </a:xfrm>
          <a:custGeom>
            <a:rect b="b" l="l" r="r" t="t"/>
            <a:pathLst>
              <a:path extrusionOk="0" h="19243" w="17088">
                <a:moveTo>
                  <a:pt x="15955" y="1281"/>
                </a:moveTo>
                <a:lnTo>
                  <a:pt x="15955" y="3452"/>
                </a:lnTo>
                <a:lnTo>
                  <a:pt x="5586" y="5877"/>
                </a:lnTo>
                <a:lnTo>
                  <a:pt x="5586" y="3703"/>
                </a:lnTo>
                <a:lnTo>
                  <a:pt x="15955" y="1281"/>
                </a:lnTo>
                <a:close/>
                <a:moveTo>
                  <a:pt x="14425" y="12363"/>
                </a:moveTo>
                <a:cubicBezTo>
                  <a:pt x="14622" y="12363"/>
                  <a:pt x="14821" y="12401"/>
                  <a:pt x="15010" y="12480"/>
                </a:cubicBezTo>
                <a:cubicBezTo>
                  <a:pt x="15584" y="12716"/>
                  <a:pt x="15955" y="13274"/>
                  <a:pt x="15955" y="13893"/>
                </a:cubicBezTo>
                <a:cubicBezTo>
                  <a:pt x="15955" y="14739"/>
                  <a:pt x="15270" y="15421"/>
                  <a:pt x="14424" y="15421"/>
                </a:cubicBezTo>
                <a:cubicBezTo>
                  <a:pt x="13805" y="15421"/>
                  <a:pt x="13250" y="15050"/>
                  <a:pt x="13011" y="14479"/>
                </a:cubicBezTo>
                <a:cubicBezTo>
                  <a:pt x="12776" y="13905"/>
                  <a:pt x="12905" y="13247"/>
                  <a:pt x="13343" y="12809"/>
                </a:cubicBezTo>
                <a:cubicBezTo>
                  <a:pt x="13636" y="12519"/>
                  <a:pt x="14027" y="12363"/>
                  <a:pt x="14425" y="12363"/>
                </a:cubicBezTo>
                <a:close/>
                <a:moveTo>
                  <a:pt x="2925" y="15050"/>
                </a:moveTo>
                <a:cubicBezTo>
                  <a:pt x="3122" y="15050"/>
                  <a:pt x="3322" y="15088"/>
                  <a:pt x="3512" y="15168"/>
                </a:cubicBezTo>
                <a:cubicBezTo>
                  <a:pt x="4083" y="15403"/>
                  <a:pt x="4454" y="15962"/>
                  <a:pt x="4454" y="16581"/>
                </a:cubicBezTo>
                <a:cubicBezTo>
                  <a:pt x="4454" y="17423"/>
                  <a:pt x="3769" y="18108"/>
                  <a:pt x="2926" y="18108"/>
                </a:cubicBezTo>
                <a:cubicBezTo>
                  <a:pt x="2307" y="18108"/>
                  <a:pt x="1749" y="17737"/>
                  <a:pt x="1513" y="17166"/>
                </a:cubicBezTo>
                <a:cubicBezTo>
                  <a:pt x="1275" y="16593"/>
                  <a:pt x="1407" y="15934"/>
                  <a:pt x="1845" y="15497"/>
                </a:cubicBezTo>
                <a:cubicBezTo>
                  <a:pt x="2136" y="15206"/>
                  <a:pt x="2527" y="15050"/>
                  <a:pt x="2925" y="15050"/>
                </a:cubicBezTo>
                <a:close/>
                <a:moveTo>
                  <a:pt x="16525" y="0"/>
                </a:moveTo>
                <a:cubicBezTo>
                  <a:pt x="16481" y="0"/>
                  <a:pt x="16437" y="5"/>
                  <a:pt x="16393" y="16"/>
                </a:cubicBezTo>
                <a:lnTo>
                  <a:pt x="4892" y="2703"/>
                </a:lnTo>
                <a:cubicBezTo>
                  <a:pt x="4635" y="2761"/>
                  <a:pt x="4454" y="2990"/>
                  <a:pt x="4454" y="3253"/>
                </a:cubicBezTo>
                <a:lnTo>
                  <a:pt x="4454" y="14404"/>
                </a:lnTo>
                <a:cubicBezTo>
                  <a:pt x="3994" y="14081"/>
                  <a:pt x="3459" y="13921"/>
                  <a:pt x="2926" y="13921"/>
                </a:cubicBezTo>
                <a:cubicBezTo>
                  <a:pt x="2299" y="13921"/>
                  <a:pt x="1673" y="14143"/>
                  <a:pt x="1175" y="14579"/>
                </a:cubicBezTo>
                <a:cubicBezTo>
                  <a:pt x="251" y="15388"/>
                  <a:pt x="0" y="16720"/>
                  <a:pt x="568" y="17810"/>
                </a:cubicBezTo>
                <a:cubicBezTo>
                  <a:pt x="1032" y="18704"/>
                  <a:pt x="1950" y="19242"/>
                  <a:pt x="2925" y="19242"/>
                </a:cubicBezTo>
                <a:cubicBezTo>
                  <a:pt x="3136" y="19242"/>
                  <a:pt x="3349" y="19217"/>
                  <a:pt x="3560" y="19165"/>
                </a:cubicBezTo>
                <a:cubicBezTo>
                  <a:pt x="4750" y="18872"/>
                  <a:pt x="5589" y="17807"/>
                  <a:pt x="5586" y="16581"/>
                </a:cubicBezTo>
                <a:lnTo>
                  <a:pt x="5586" y="7039"/>
                </a:lnTo>
                <a:lnTo>
                  <a:pt x="15955" y="4618"/>
                </a:lnTo>
                <a:lnTo>
                  <a:pt x="15955" y="11716"/>
                </a:lnTo>
                <a:cubicBezTo>
                  <a:pt x="15508" y="11399"/>
                  <a:pt x="14974" y="11230"/>
                  <a:pt x="14424" y="11230"/>
                </a:cubicBezTo>
                <a:cubicBezTo>
                  <a:pt x="13349" y="11230"/>
                  <a:pt x="12377" y="11879"/>
                  <a:pt x="11966" y="12873"/>
                </a:cubicBezTo>
                <a:cubicBezTo>
                  <a:pt x="11553" y="13869"/>
                  <a:pt x="11782" y="15014"/>
                  <a:pt x="12543" y="15774"/>
                </a:cubicBezTo>
                <a:cubicBezTo>
                  <a:pt x="13052" y="16283"/>
                  <a:pt x="13733" y="16555"/>
                  <a:pt x="14426" y="16555"/>
                </a:cubicBezTo>
                <a:cubicBezTo>
                  <a:pt x="14769" y="16555"/>
                  <a:pt x="15115" y="16488"/>
                  <a:pt x="15445" y="16351"/>
                </a:cubicBezTo>
                <a:cubicBezTo>
                  <a:pt x="16438" y="15941"/>
                  <a:pt x="17087" y="14968"/>
                  <a:pt x="17087" y="13893"/>
                </a:cubicBezTo>
                <a:lnTo>
                  <a:pt x="17087" y="565"/>
                </a:lnTo>
                <a:cubicBezTo>
                  <a:pt x="17087" y="246"/>
                  <a:pt x="16826" y="0"/>
                  <a:pt x="1652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3" name="Google Shape;1633;g36a4d35ce4d_2_470"/>
          <p:cNvSpPr txBox="1"/>
          <p:nvPr>
            <p:ph idx="4294967295" type="title"/>
          </p:nvPr>
        </p:nvSpPr>
        <p:spPr>
          <a:xfrm>
            <a:off x="2024900" y="145020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Tonalitet</a:t>
            </a:r>
            <a:endParaRPr sz="2000"/>
          </a:p>
        </p:txBody>
      </p:sp>
      <p:sp>
        <p:nvSpPr>
          <p:cNvPr id="1634" name="Google Shape;1634;g36a4d35ce4d_2_470"/>
          <p:cNvSpPr txBox="1"/>
          <p:nvPr>
            <p:ph idx="4294967295" type="title"/>
          </p:nvPr>
        </p:nvSpPr>
        <p:spPr>
          <a:xfrm>
            <a:off x="7055041" y="2425713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Kontura</a:t>
            </a:r>
            <a:endParaRPr sz="2000"/>
          </a:p>
        </p:txBody>
      </p:sp>
      <p:sp>
        <p:nvSpPr>
          <p:cNvPr id="1635" name="Google Shape;1635;g36a4d35ce4d_2_470"/>
          <p:cNvSpPr txBox="1"/>
          <p:nvPr>
            <p:ph idx="4294967295" type="title"/>
          </p:nvPr>
        </p:nvSpPr>
        <p:spPr>
          <a:xfrm>
            <a:off x="6873687" y="3563675"/>
            <a:ext cx="189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Inter-Onset interval</a:t>
            </a:r>
            <a:endParaRPr sz="2000"/>
          </a:p>
        </p:txBody>
      </p:sp>
      <p:sp>
        <p:nvSpPr>
          <p:cNvPr id="1636" name="Google Shape;1636;g36a4d35ce4d_2_470"/>
          <p:cNvSpPr txBox="1"/>
          <p:nvPr>
            <p:ph idx="4294967295" type="title"/>
          </p:nvPr>
        </p:nvSpPr>
        <p:spPr>
          <a:xfrm>
            <a:off x="2238850" y="2930825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Ritam</a:t>
            </a:r>
            <a:endParaRPr sz="2000"/>
          </a:p>
        </p:txBody>
      </p:sp>
      <p:sp>
        <p:nvSpPr>
          <p:cNvPr id="1637" name="Google Shape;1637;g36a4d35ce4d_2_470"/>
          <p:cNvSpPr txBox="1"/>
          <p:nvPr>
            <p:ph idx="4294967295" type="title"/>
          </p:nvPr>
        </p:nvSpPr>
        <p:spPr>
          <a:xfrm>
            <a:off x="6860713" y="1037038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2000"/>
              <a:t>Tranzicije nota</a:t>
            </a:r>
            <a:endParaRPr sz="2000"/>
          </a:p>
        </p:txBody>
      </p:sp>
      <p:sp>
        <p:nvSpPr>
          <p:cNvPr id="1638" name="Google Shape;1638;g36a4d35ce4d_2_470"/>
          <p:cNvSpPr/>
          <p:nvPr/>
        </p:nvSpPr>
        <p:spPr>
          <a:xfrm>
            <a:off x="5875850" y="2777800"/>
            <a:ext cx="212700" cy="212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39" name="Google Shape;1639;g36a4d35ce4d_2_470"/>
          <p:cNvCxnSpPr>
            <a:stCxn id="1634" idx="1"/>
            <a:endCxn id="1638" idx="6"/>
          </p:cNvCxnSpPr>
          <p:nvPr/>
        </p:nvCxnSpPr>
        <p:spPr>
          <a:xfrm flipH="1">
            <a:off x="6088441" y="2689563"/>
            <a:ext cx="966600" cy="1947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40" name="Google Shape;1640;g36a4d35ce4d_2_470"/>
          <p:cNvSpPr txBox="1"/>
          <p:nvPr>
            <p:ph idx="4294967295" type="title"/>
          </p:nvPr>
        </p:nvSpPr>
        <p:spPr>
          <a:xfrm>
            <a:off x="2081600" y="3922975"/>
            <a:ext cx="40563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5"/>
                </a:solidFill>
              </a:rPr>
              <a:t> * </a:t>
            </a:r>
            <a:r>
              <a:rPr lang="en" sz="1000">
                <a:solidFill>
                  <a:schemeClr val="accent5"/>
                </a:solidFill>
              </a:rPr>
              <a:t>Bhattacharyy</a:t>
            </a:r>
            <a:r>
              <a:rPr lang="en" sz="1000">
                <a:solidFill>
                  <a:schemeClr val="accent5"/>
                </a:solidFill>
              </a:rPr>
              <a:t>a </a:t>
            </a:r>
            <a:r>
              <a:rPr lang="en" sz="1000">
                <a:solidFill>
                  <a:schemeClr val="accent5"/>
                </a:solidFill>
              </a:rPr>
              <a:t>koeficijent</a:t>
            </a:r>
            <a:r>
              <a:rPr b="0" lang="en" sz="1000">
                <a:solidFill>
                  <a:schemeClr val="accent5"/>
                </a:solidFill>
              </a:rPr>
              <a:t> za mjerenje sličnosti</a:t>
            </a:r>
            <a:endParaRPr sz="1900">
              <a:solidFill>
                <a:schemeClr val="accent5"/>
              </a:solidFill>
            </a:endParaRPr>
          </a:p>
        </p:txBody>
      </p:sp>
      <p:grpSp>
        <p:nvGrpSpPr>
          <p:cNvPr id="1641" name="Google Shape;1641;g36a4d35ce4d_2_47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42" name="Google Shape;1642;g36a4d35ce4d_2_47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g36a4d35ce4d_2_47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g36a4d35ce4d_2_47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5" name="Google Shape;1645;g36a4d35ce4d_2_47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46" name="Google Shape;1646;g36a4d35ce4d_2_470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647" name="Google Shape;1647;g36a4d35ce4d_2_47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g36a4d35ce4d_2_47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49" name="Google Shape;1649;g36a4d35ce4d_2_47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0" name="Google Shape;1650;g36a4d35ce4d_2_470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51" name="Google Shape;1651;g36a4d35ce4d_2_47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652" name="Google Shape;1652;g36a4d35ce4d_2_47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3" name="Google Shape;1653;g36a4d35ce4d_2_47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54" name="Google Shape;1654;g36a4d35ce4d_2_47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55" name="Google Shape;1655;g36a4d35ce4d_2_47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56" name="Google Shape;1656;g36a4d35ce4d_2_47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57" name="Google Shape;1657;g36a4d35ce4d_2_47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58" name="Google Shape;1658;g36a4d35ce4d_2_470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659" name="Google Shape;1659;g36a4d35ce4d_2_47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g36a4d35ce4d_2_47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61" name="Google Shape;1661;g36a4d35ce4d_2_47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2" name="Google Shape;1662;g36a4d35ce4d_2_470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63" name="Google Shape;1663;g36a4d35ce4d_2_470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64" name="Google Shape;1664;g36a4d35ce4d_2_47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65" name="Google Shape;1665;g36a4d35ce4d_2_47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66" name="Google Shape;1666;g36a4d35ce4d_2_470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667" name="Google Shape;1667;g36a4d35ce4d_2_47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668" name="Google Shape;1668;g36a4d35ce4d_2_47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69" name="Google Shape;1669;g36a4d35ce4d_2_470"/>
          <p:cNvSpPr/>
          <p:nvPr/>
        </p:nvSpPr>
        <p:spPr>
          <a:xfrm>
            <a:off x="66919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70" name="Google Shape;1670;g36a4d35ce4d_2_470"/>
          <p:cNvCxnSpPr>
            <a:endCxn id="1669" idx="2"/>
          </p:cNvCxnSpPr>
          <p:nvPr/>
        </p:nvCxnSpPr>
        <p:spPr>
          <a:xfrm>
            <a:off x="2707370" y="4909525"/>
            <a:ext cx="3984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4" name="Shape 1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5" name="Google Shape;1675;g36a4d35ce4d_3_20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Fitness funkcija</a:t>
            </a:r>
            <a:endParaRPr/>
          </a:p>
        </p:txBody>
      </p:sp>
      <p:grpSp>
        <p:nvGrpSpPr>
          <p:cNvPr id="1676" name="Google Shape;1676;g36a4d35ce4d_3_200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677" name="Google Shape;1677;g36a4d35ce4d_3_20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8" name="Google Shape;1678;g36a4d35ce4d_3_20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679" name="Google Shape;1679;g36a4d35ce4d_3_20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680" name="Google Shape;1680;g36a4d35ce4d_3_20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1" name="Google Shape;1681;g36a4d35ce4d_3_20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2" name="Google Shape;1682;g36a4d35ce4d_3_200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83" name="Google Shape;1683;g36a4d35ce4d_3_200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84" name="Google Shape;1684;g36a4d35ce4d_3_20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685" name="Google Shape;1685;g36a4d35ce4d_3_20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6" name="Google Shape;1686;g36a4d35ce4d_3_20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7" name="Google Shape;1687;g36a4d35ce4d_3_20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88" name="Google Shape;1688;g36a4d35ce4d_3_20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689" name="Google Shape;1689;g36a4d35ce4d_3_200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690" name="Google Shape;1690;g36a4d35ce4d_3_20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1" name="Google Shape;1691;g36a4d35ce4d_3_20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92" name="Google Shape;1692;g36a4d35ce4d_3_20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93" name="Google Shape;1693;g36a4d35ce4d_3_200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694" name="Google Shape;1694;g36a4d35ce4d_3_20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695" name="Google Shape;1695;g36a4d35ce4d_3_20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6" name="Google Shape;1696;g36a4d35ce4d_3_20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7" name="Google Shape;1697;g36a4d35ce4d_3_20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698" name="Google Shape;1698;g36a4d35ce4d_3_20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699" name="Google Shape;1699;g36a4d35ce4d_3_20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00" name="Google Shape;1700;g36a4d35ce4d_3_20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01" name="Google Shape;1701;g36a4d35ce4d_3_200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702" name="Google Shape;1702;g36a4d35ce4d_3_20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3" name="Google Shape;1703;g36a4d35ce4d_3_20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04" name="Google Shape;1704;g36a4d35ce4d_3_20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5" name="Google Shape;1705;g36a4d35ce4d_3_200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06" name="Google Shape;1706;g36a4d35ce4d_3_200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7" name="Google Shape;1707;g36a4d35ce4d_3_20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8" name="Google Shape;1708;g36a4d35ce4d_3_20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09" name="Google Shape;1709;g36a4d35ce4d_3_200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10" name="Google Shape;1710;g36a4d35ce4d_3_20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711" name="Google Shape;1711;g36a4d35ce4d_3_200"/>
          <p:cNvPicPr preferRelativeResize="0"/>
          <p:nvPr/>
        </p:nvPicPr>
        <p:blipFill rotWithShape="1">
          <a:blip r:embed="rId8">
            <a:alphaModFix/>
          </a:blip>
          <a:srcRect b="0" l="0" r="11300" t="0"/>
          <a:stretch/>
        </p:blipFill>
        <p:spPr>
          <a:xfrm>
            <a:off x="2314975" y="1291050"/>
            <a:ext cx="6595133" cy="256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12" name="Google Shape;1712;g36a4d35ce4d_3_20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13" name="Google Shape;1713;g36a4d35ce4d_3_200"/>
          <p:cNvSpPr/>
          <p:nvPr/>
        </p:nvSpPr>
        <p:spPr>
          <a:xfrm>
            <a:off x="69967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14" name="Google Shape;1714;g36a4d35ce4d_3_200"/>
          <p:cNvCxnSpPr>
            <a:endCxn id="1713" idx="2"/>
          </p:cNvCxnSpPr>
          <p:nvPr/>
        </p:nvCxnSpPr>
        <p:spPr>
          <a:xfrm>
            <a:off x="2709470" y="4909525"/>
            <a:ext cx="4287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8" name="Shape 1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9" name="Google Shape;1719;g36a4d35ce4d_3_5"/>
          <p:cNvSpPr txBox="1"/>
          <p:nvPr>
            <p:ph idx="13" type="subTitle"/>
          </p:nvPr>
        </p:nvSpPr>
        <p:spPr>
          <a:xfrm>
            <a:off x="6593675" y="2361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M</a:t>
            </a:r>
            <a:r>
              <a:rPr lang="en"/>
              <a:t>ala, nasumična promjena jedne note kako bi se osigurala genetsku raznolikost.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0" name="Google Shape;1720;g36a4d35ce4d_3_5"/>
          <p:cNvSpPr txBox="1"/>
          <p:nvPr>
            <p:ph idx="9" type="title"/>
          </p:nvPr>
        </p:nvSpPr>
        <p:spPr>
          <a:xfrm>
            <a:off x="6593676" y="1950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Mutacija</a:t>
            </a:r>
            <a:endParaRPr/>
          </a:p>
        </p:txBody>
      </p:sp>
      <p:sp>
        <p:nvSpPr>
          <p:cNvPr id="1721" name="Google Shape;1721;g36a4d35ce4d_3_5"/>
          <p:cNvSpPr txBox="1"/>
          <p:nvPr>
            <p:ph idx="2" type="title"/>
          </p:nvPr>
        </p:nvSpPr>
        <p:spPr>
          <a:xfrm>
            <a:off x="2543625" y="195045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Selekcija</a:t>
            </a:r>
            <a:endParaRPr/>
          </a:p>
        </p:txBody>
      </p:sp>
      <p:sp>
        <p:nvSpPr>
          <p:cNvPr id="1722" name="Google Shape;1722;g36a4d35ce4d_3_5"/>
          <p:cNvSpPr txBox="1"/>
          <p:nvPr>
            <p:ph idx="1" type="subTitle"/>
          </p:nvPr>
        </p:nvSpPr>
        <p:spPr>
          <a:xfrm>
            <a:off x="2543625" y="2361875"/>
            <a:ext cx="18429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Bolje ocijenjene melodije se biraju češće.</a:t>
            </a:r>
            <a:endParaRPr/>
          </a:p>
        </p:txBody>
      </p:sp>
      <p:sp>
        <p:nvSpPr>
          <p:cNvPr id="1723" name="Google Shape;1723;g36a4d35ce4d_3_5"/>
          <p:cNvSpPr txBox="1"/>
          <p:nvPr>
            <p:ph idx="3" type="title"/>
          </p:nvPr>
        </p:nvSpPr>
        <p:spPr>
          <a:xfrm>
            <a:off x="4426826" y="2546200"/>
            <a:ext cx="1842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Ukrštanje</a:t>
            </a:r>
            <a:endParaRPr/>
          </a:p>
        </p:txBody>
      </p:sp>
      <p:sp>
        <p:nvSpPr>
          <p:cNvPr id="1724" name="Google Shape;1724;g36a4d35ce4d_3_5"/>
          <p:cNvSpPr txBox="1"/>
          <p:nvPr>
            <p:ph idx="4" type="subTitle"/>
          </p:nvPr>
        </p:nvSpPr>
        <p:spPr>
          <a:xfrm>
            <a:off x="4449650" y="2957625"/>
            <a:ext cx="1842900" cy="8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Dva roditelja razmjenjuju dijelove svojih melodija, stvarajući potomstvo.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grpSp>
        <p:nvGrpSpPr>
          <p:cNvPr id="1725" name="Google Shape;1725;g36a4d35ce4d_3_5"/>
          <p:cNvGrpSpPr/>
          <p:nvPr/>
        </p:nvGrpSpPr>
        <p:grpSpPr>
          <a:xfrm>
            <a:off x="5093176" y="2233875"/>
            <a:ext cx="457185" cy="365769"/>
            <a:chOff x="4941571" y="2202460"/>
            <a:chExt cx="363278" cy="276679"/>
          </a:xfrm>
        </p:grpSpPr>
        <p:sp>
          <p:nvSpPr>
            <p:cNvPr id="1726" name="Google Shape;1726;g36a4d35ce4d_3_5"/>
            <p:cNvSpPr/>
            <p:nvPr/>
          </p:nvSpPr>
          <p:spPr>
            <a:xfrm>
              <a:off x="4941571" y="2202460"/>
              <a:ext cx="363278" cy="276679"/>
            </a:xfrm>
            <a:custGeom>
              <a:rect b="b" l="l" r="r" t="t"/>
              <a:pathLst>
                <a:path extrusionOk="0" h="9064" w="11901">
                  <a:moveTo>
                    <a:pt x="10152" y="696"/>
                  </a:moveTo>
                  <a:cubicBezTo>
                    <a:pt x="10732" y="696"/>
                    <a:pt x="11196" y="1169"/>
                    <a:pt x="11196" y="1740"/>
                  </a:cubicBezTo>
                  <a:lnTo>
                    <a:pt x="11196" y="7324"/>
                  </a:lnTo>
                  <a:cubicBezTo>
                    <a:pt x="11196" y="7904"/>
                    <a:pt x="10732" y="8368"/>
                    <a:pt x="10152" y="8368"/>
                  </a:cubicBezTo>
                  <a:lnTo>
                    <a:pt x="1740" y="8368"/>
                  </a:lnTo>
                  <a:cubicBezTo>
                    <a:pt x="1160" y="8368"/>
                    <a:pt x="696" y="7904"/>
                    <a:pt x="696" y="7324"/>
                  </a:cubicBezTo>
                  <a:lnTo>
                    <a:pt x="696" y="1740"/>
                  </a:lnTo>
                  <a:cubicBezTo>
                    <a:pt x="696" y="1169"/>
                    <a:pt x="1160" y="696"/>
                    <a:pt x="1740" y="696"/>
                  </a:cubicBezTo>
                  <a:close/>
                  <a:moveTo>
                    <a:pt x="1740" y="0"/>
                  </a:moveTo>
                  <a:cubicBezTo>
                    <a:pt x="776" y="0"/>
                    <a:pt x="0" y="785"/>
                    <a:pt x="0" y="1740"/>
                  </a:cubicBezTo>
                  <a:lnTo>
                    <a:pt x="0" y="7324"/>
                  </a:lnTo>
                  <a:cubicBezTo>
                    <a:pt x="0" y="8288"/>
                    <a:pt x="776" y="9064"/>
                    <a:pt x="1740" y="9064"/>
                  </a:cubicBezTo>
                  <a:lnTo>
                    <a:pt x="10152" y="9064"/>
                  </a:lnTo>
                  <a:cubicBezTo>
                    <a:pt x="11116" y="9064"/>
                    <a:pt x="11901" y="8288"/>
                    <a:pt x="11901" y="7324"/>
                  </a:cubicBezTo>
                  <a:lnTo>
                    <a:pt x="11901" y="1740"/>
                  </a:lnTo>
                  <a:cubicBezTo>
                    <a:pt x="11901" y="785"/>
                    <a:pt x="11116" y="0"/>
                    <a:pt x="101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7" name="Google Shape;1727;g36a4d35ce4d_3_5"/>
            <p:cNvSpPr/>
            <p:nvPr/>
          </p:nvSpPr>
          <p:spPr>
            <a:xfrm>
              <a:off x="5006101" y="2240586"/>
              <a:ext cx="238583" cy="200458"/>
            </a:xfrm>
            <a:custGeom>
              <a:rect b="b" l="l" r="r" t="t"/>
              <a:pathLst>
                <a:path extrusionOk="0" h="6567" w="7816">
                  <a:moveTo>
                    <a:pt x="6620" y="0"/>
                  </a:moveTo>
                  <a:lnTo>
                    <a:pt x="6129" y="500"/>
                  </a:lnTo>
                  <a:lnTo>
                    <a:pt x="6477" y="848"/>
                  </a:lnTo>
                  <a:cubicBezTo>
                    <a:pt x="5737" y="866"/>
                    <a:pt x="5085" y="1097"/>
                    <a:pt x="4497" y="1579"/>
                  </a:cubicBezTo>
                  <a:cubicBezTo>
                    <a:pt x="4095" y="1900"/>
                    <a:pt x="3765" y="2293"/>
                    <a:pt x="3453" y="2703"/>
                  </a:cubicBezTo>
                  <a:cubicBezTo>
                    <a:pt x="3141" y="2293"/>
                    <a:pt x="2811" y="1900"/>
                    <a:pt x="2409" y="1579"/>
                  </a:cubicBezTo>
                  <a:cubicBezTo>
                    <a:pt x="1802" y="1080"/>
                    <a:pt x="1124" y="848"/>
                    <a:pt x="348" y="848"/>
                  </a:cubicBezTo>
                  <a:lnTo>
                    <a:pt x="0" y="848"/>
                  </a:lnTo>
                  <a:lnTo>
                    <a:pt x="0" y="1544"/>
                  </a:lnTo>
                  <a:lnTo>
                    <a:pt x="348" y="1544"/>
                  </a:lnTo>
                  <a:cubicBezTo>
                    <a:pt x="1633" y="1544"/>
                    <a:pt x="2329" y="2364"/>
                    <a:pt x="3016" y="3283"/>
                  </a:cubicBezTo>
                  <a:cubicBezTo>
                    <a:pt x="2329" y="4211"/>
                    <a:pt x="1633" y="5032"/>
                    <a:pt x="348" y="5032"/>
                  </a:cubicBezTo>
                  <a:lnTo>
                    <a:pt x="0" y="5032"/>
                  </a:lnTo>
                  <a:lnTo>
                    <a:pt x="0" y="5727"/>
                  </a:lnTo>
                  <a:lnTo>
                    <a:pt x="348" y="5727"/>
                  </a:lnTo>
                  <a:cubicBezTo>
                    <a:pt x="1124" y="5727"/>
                    <a:pt x="1802" y="5487"/>
                    <a:pt x="2409" y="4996"/>
                  </a:cubicBezTo>
                  <a:cubicBezTo>
                    <a:pt x="2811" y="4675"/>
                    <a:pt x="3141" y="4273"/>
                    <a:pt x="3453" y="3863"/>
                  </a:cubicBezTo>
                  <a:cubicBezTo>
                    <a:pt x="3765" y="4273"/>
                    <a:pt x="4095" y="4675"/>
                    <a:pt x="4497" y="4996"/>
                  </a:cubicBezTo>
                  <a:cubicBezTo>
                    <a:pt x="5085" y="5469"/>
                    <a:pt x="5737" y="5710"/>
                    <a:pt x="6477" y="5727"/>
                  </a:cubicBezTo>
                  <a:lnTo>
                    <a:pt x="6129" y="6075"/>
                  </a:lnTo>
                  <a:lnTo>
                    <a:pt x="6620" y="6566"/>
                  </a:lnTo>
                  <a:lnTo>
                    <a:pt x="7815" y="5380"/>
                  </a:lnTo>
                  <a:lnTo>
                    <a:pt x="6620" y="4184"/>
                  </a:lnTo>
                  <a:lnTo>
                    <a:pt x="6129" y="4675"/>
                  </a:lnTo>
                  <a:lnTo>
                    <a:pt x="6477" y="5023"/>
                  </a:lnTo>
                  <a:cubicBezTo>
                    <a:pt x="5246" y="4987"/>
                    <a:pt x="4568" y="4184"/>
                    <a:pt x="3890" y="3283"/>
                  </a:cubicBezTo>
                  <a:cubicBezTo>
                    <a:pt x="4568" y="2382"/>
                    <a:pt x="5246" y="1579"/>
                    <a:pt x="6477" y="1544"/>
                  </a:cubicBezTo>
                  <a:lnTo>
                    <a:pt x="6477" y="1544"/>
                  </a:lnTo>
                  <a:lnTo>
                    <a:pt x="6129" y="1891"/>
                  </a:lnTo>
                  <a:lnTo>
                    <a:pt x="6620" y="2382"/>
                  </a:lnTo>
                  <a:lnTo>
                    <a:pt x="7815" y="1196"/>
                  </a:lnTo>
                  <a:lnTo>
                    <a:pt x="662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28" name="Google Shape;1728;g36a4d35ce4d_3_5"/>
          <p:cNvSpPr txBox="1"/>
          <p:nvPr>
            <p:ph type="title"/>
          </p:nvPr>
        </p:nvSpPr>
        <p:spPr>
          <a:xfrm>
            <a:off x="2543625" y="6886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Stvaranje nove generacije</a:t>
            </a:r>
            <a:endParaRPr/>
          </a:p>
        </p:txBody>
      </p:sp>
      <p:grpSp>
        <p:nvGrpSpPr>
          <p:cNvPr id="1729" name="Google Shape;1729;g36a4d35ce4d_3_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730" name="Google Shape;1730;g36a4d35ce4d_3_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1" name="Google Shape;1731;g36a4d35ce4d_3_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2" name="Google Shape;1732;g36a4d35ce4d_3_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3" name="Google Shape;1733;g36a4d35ce4d_3_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34" name="Google Shape;1734;g36a4d35ce4d_3_5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735" name="Google Shape;1735;g36a4d35ce4d_3_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6" name="Google Shape;1736;g36a4d35ce4d_3_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37" name="Google Shape;1737;g36a4d35ce4d_3_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8" name="Google Shape;1738;g36a4d35ce4d_3_5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39" name="Google Shape;1739;g36a4d35ce4d_3_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740" name="Google Shape;1740;g36a4d35ce4d_3_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1" name="Google Shape;1741;g36a4d35ce4d_3_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42" name="Google Shape;1742;g36a4d35ce4d_3_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43" name="Google Shape;1743;g36a4d35ce4d_3_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44" name="Google Shape;1744;g36a4d35ce4d_3_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45" name="Google Shape;1745;g36a4d35ce4d_3_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6" name="Google Shape;1746;g36a4d35ce4d_3_5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747" name="Google Shape;1747;g36a4d35ce4d_3_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8" name="Google Shape;1748;g36a4d35ce4d_3_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9" name="Google Shape;1749;g36a4d35ce4d_3_5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0" name="Google Shape;1750;g36a4d35ce4d_3_5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51" name="Google Shape;1751;g36a4d35ce4d_3_5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752" name="Google Shape;1752;g36a4d35ce4d_3_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g36a4d35ce4d_3_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754" name="Google Shape;1754;g36a4d35ce4d_3_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755" name="Google Shape;1755;g36a4d35ce4d_3_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g36a4d35ce4d_3_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57" name="Google Shape;1757;g36a4d35ce4d_3_5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58" name="Google Shape;1758;g36a4d35ce4d_3_5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59" name="Google Shape;1759;g36a4d35ce4d_3_5"/>
          <p:cNvGrpSpPr/>
          <p:nvPr/>
        </p:nvGrpSpPr>
        <p:grpSpPr>
          <a:xfrm>
            <a:off x="3236474" y="1589441"/>
            <a:ext cx="457216" cy="457218"/>
            <a:chOff x="5445875" y="1765128"/>
            <a:chExt cx="366300" cy="363217"/>
          </a:xfrm>
        </p:grpSpPr>
        <p:sp>
          <p:nvSpPr>
            <p:cNvPr id="1760" name="Google Shape;1760;g36a4d35ce4d_3_5"/>
            <p:cNvSpPr/>
            <p:nvPr/>
          </p:nvSpPr>
          <p:spPr>
            <a:xfrm>
              <a:off x="5445875" y="1765128"/>
              <a:ext cx="366300" cy="363217"/>
            </a:xfrm>
            <a:custGeom>
              <a:rect b="b" l="l" r="r" t="t"/>
              <a:pathLst>
                <a:path extrusionOk="0" h="11899" w="12000">
                  <a:moveTo>
                    <a:pt x="4533" y="696"/>
                  </a:moveTo>
                  <a:cubicBezTo>
                    <a:pt x="6647" y="696"/>
                    <a:pt x="8369" y="2418"/>
                    <a:pt x="8369" y="4532"/>
                  </a:cubicBezTo>
                  <a:cubicBezTo>
                    <a:pt x="8369" y="6646"/>
                    <a:pt x="6647" y="8368"/>
                    <a:pt x="4533" y="8368"/>
                  </a:cubicBezTo>
                  <a:cubicBezTo>
                    <a:pt x="2418" y="8368"/>
                    <a:pt x="697" y="6646"/>
                    <a:pt x="697" y="4532"/>
                  </a:cubicBezTo>
                  <a:cubicBezTo>
                    <a:pt x="697" y="2418"/>
                    <a:pt x="2418" y="696"/>
                    <a:pt x="4533" y="696"/>
                  </a:cubicBezTo>
                  <a:close/>
                  <a:moveTo>
                    <a:pt x="8967" y="8475"/>
                  </a:moveTo>
                  <a:lnTo>
                    <a:pt x="11099" y="10607"/>
                  </a:lnTo>
                  <a:cubicBezTo>
                    <a:pt x="11241" y="10741"/>
                    <a:pt x="11241" y="10964"/>
                    <a:pt x="11099" y="11107"/>
                  </a:cubicBezTo>
                  <a:cubicBezTo>
                    <a:pt x="11032" y="11174"/>
                    <a:pt x="10943" y="11207"/>
                    <a:pt x="10853" y="11207"/>
                  </a:cubicBezTo>
                  <a:cubicBezTo>
                    <a:pt x="10764" y="11207"/>
                    <a:pt x="10675" y="11174"/>
                    <a:pt x="10608" y="11107"/>
                  </a:cubicBezTo>
                  <a:lnTo>
                    <a:pt x="8476" y="8966"/>
                  </a:lnTo>
                  <a:lnTo>
                    <a:pt x="8967" y="8475"/>
                  </a:lnTo>
                  <a:close/>
                  <a:moveTo>
                    <a:pt x="4533" y="0"/>
                  </a:moveTo>
                  <a:cubicBezTo>
                    <a:pt x="2035" y="0"/>
                    <a:pt x="1" y="2034"/>
                    <a:pt x="1" y="4532"/>
                  </a:cubicBezTo>
                  <a:cubicBezTo>
                    <a:pt x="1" y="7030"/>
                    <a:pt x="2035" y="9064"/>
                    <a:pt x="4533" y="9064"/>
                  </a:cubicBezTo>
                  <a:cubicBezTo>
                    <a:pt x="5657" y="9064"/>
                    <a:pt x="6692" y="8654"/>
                    <a:pt x="7477" y="7976"/>
                  </a:cubicBezTo>
                  <a:lnTo>
                    <a:pt x="7985" y="8475"/>
                  </a:lnTo>
                  <a:lnTo>
                    <a:pt x="7486" y="8966"/>
                  </a:lnTo>
                  <a:lnTo>
                    <a:pt x="10117" y="11597"/>
                  </a:lnTo>
                  <a:cubicBezTo>
                    <a:pt x="10323" y="11798"/>
                    <a:pt x="10590" y="11899"/>
                    <a:pt x="10858" y="11899"/>
                  </a:cubicBezTo>
                  <a:cubicBezTo>
                    <a:pt x="11125" y="11899"/>
                    <a:pt x="11393" y="11798"/>
                    <a:pt x="11598" y="11597"/>
                  </a:cubicBezTo>
                  <a:cubicBezTo>
                    <a:pt x="12000" y="11187"/>
                    <a:pt x="12000" y="10527"/>
                    <a:pt x="11598" y="10117"/>
                  </a:cubicBezTo>
                  <a:lnTo>
                    <a:pt x="8967" y="7485"/>
                  </a:lnTo>
                  <a:lnTo>
                    <a:pt x="8476" y="7984"/>
                  </a:lnTo>
                  <a:lnTo>
                    <a:pt x="7976" y="7485"/>
                  </a:lnTo>
                  <a:cubicBezTo>
                    <a:pt x="8654" y="6691"/>
                    <a:pt x="9065" y="5656"/>
                    <a:pt x="9065" y="4532"/>
                  </a:cubicBezTo>
                  <a:cubicBezTo>
                    <a:pt x="9065" y="2034"/>
                    <a:pt x="7031" y="0"/>
                    <a:pt x="4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g36a4d35ce4d_3_5"/>
            <p:cNvSpPr/>
            <p:nvPr/>
          </p:nvSpPr>
          <p:spPr>
            <a:xfrm>
              <a:off x="5497676" y="181522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7" y="902"/>
                  </a:moveTo>
                  <a:lnTo>
                    <a:pt x="4227" y="1571"/>
                  </a:lnTo>
                  <a:lnTo>
                    <a:pt x="2131" y="2097"/>
                  </a:lnTo>
                  <a:lnTo>
                    <a:pt x="2131" y="1419"/>
                  </a:lnTo>
                  <a:lnTo>
                    <a:pt x="4227" y="902"/>
                  </a:lnTo>
                  <a:close/>
                  <a:moveTo>
                    <a:pt x="3880" y="3587"/>
                  </a:moveTo>
                  <a:cubicBezTo>
                    <a:pt x="4076" y="3587"/>
                    <a:pt x="4227" y="3747"/>
                    <a:pt x="4227" y="3935"/>
                  </a:cubicBezTo>
                  <a:cubicBezTo>
                    <a:pt x="4227" y="4131"/>
                    <a:pt x="4076" y="4283"/>
                    <a:pt x="3880" y="4283"/>
                  </a:cubicBezTo>
                  <a:cubicBezTo>
                    <a:pt x="3692" y="4283"/>
                    <a:pt x="3532" y="4131"/>
                    <a:pt x="3532" y="3935"/>
                  </a:cubicBezTo>
                  <a:cubicBezTo>
                    <a:pt x="3532" y="3747"/>
                    <a:pt x="3692" y="3587"/>
                    <a:pt x="3880" y="3587"/>
                  </a:cubicBezTo>
                  <a:close/>
                  <a:moveTo>
                    <a:pt x="1096" y="4283"/>
                  </a:moveTo>
                  <a:cubicBezTo>
                    <a:pt x="1283" y="4283"/>
                    <a:pt x="1444" y="4443"/>
                    <a:pt x="1444" y="4640"/>
                  </a:cubicBezTo>
                  <a:cubicBezTo>
                    <a:pt x="1444" y="4827"/>
                    <a:pt x="1283" y="4987"/>
                    <a:pt x="1096" y="4987"/>
                  </a:cubicBezTo>
                  <a:cubicBezTo>
                    <a:pt x="900" y="4987"/>
                    <a:pt x="739" y="4827"/>
                    <a:pt x="739" y="4640"/>
                  </a:cubicBezTo>
                  <a:cubicBezTo>
                    <a:pt x="739" y="4443"/>
                    <a:pt x="900" y="4283"/>
                    <a:pt x="1096" y="4283"/>
                  </a:cubicBezTo>
                  <a:close/>
                  <a:moveTo>
                    <a:pt x="4923" y="1"/>
                  </a:moveTo>
                  <a:lnTo>
                    <a:pt x="1435" y="875"/>
                  </a:lnTo>
                  <a:lnTo>
                    <a:pt x="1435" y="3649"/>
                  </a:lnTo>
                  <a:cubicBezTo>
                    <a:pt x="1337" y="3614"/>
                    <a:pt x="1228" y="3590"/>
                    <a:pt x="1112" y="3590"/>
                  </a:cubicBezTo>
                  <a:cubicBezTo>
                    <a:pt x="1080" y="3590"/>
                    <a:pt x="1048" y="3592"/>
                    <a:pt x="1016" y="3596"/>
                  </a:cubicBezTo>
                  <a:cubicBezTo>
                    <a:pt x="498" y="3623"/>
                    <a:pt x="79" y="4042"/>
                    <a:pt x="43" y="4559"/>
                  </a:cubicBezTo>
                  <a:cubicBezTo>
                    <a:pt x="0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694" y="5648"/>
                    <a:pt x="2131" y="5157"/>
                    <a:pt x="2131" y="4622"/>
                  </a:cubicBezTo>
                  <a:lnTo>
                    <a:pt x="2131" y="2820"/>
                  </a:lnTo>
                  <a:lnTo>
                    <a:pt x="4227" y="2293"/>
                  </a:lnTo>
                  <a:lnTo>
                    <a:pt x="4227" y="2953"/>
                  </a:lnTo>
                  <a:cubicBezTo>
                    <a:pt x="4111" y="2915"/>
                    <a:pt x="3988" y="2889"/>
                    <a:pt x="3863" y="2889"/>
                  </a:cubicBezTo>
                  <a:cubicBezTo>
                    <a:pt x="3845" y="2889"/>
                    <a:pt x="3827" y="2890"/>
                    <a:pt x="3808" y="2891"/>
                  </a:cubicBezTo>
                  <a:cubicBezTo>
                    <a:pt x="3291" y="2927"/>
                    <a:pt x="2871" y="3346"/>
                    <a:pt x="2836" y="3863"/>
                  </a:cubicBezTo>
                  <a:cubicBezTo>
                    <a:pt x="2793" y="4472"/>
                    <a:pt x="3268" y="4981"/>
                    <a:pt x="3875" y="4981"/>
                  </a:cubicBezTo>
                  <a:cubicBezTo>
                    <a:pt x="3900" y="4981"/>
                    <a:pt x="3925" y="4980"/>
                    <a:pt x="3951" y="4979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62" name="Google Shape;1762;g36a4d35ce4d_3_5"/>
          <p:cNvSpPr/>
          <p:nvPr/>
        </p:nvSpPr>
        <p:spPr>
          <a:xfrm>
            <a:off x="7286491" y="1635173"/>
            <a:ext cx="457188" cy="365758"/>
          </a:xfrm>
          <a:custGeom>
            <a:rect b="b" l="l" r="r" t="t"/>
            <a:pathLst>
              <a:path extrusionOk="0" h="11792" w="12477">
                <a:moveTo>
                  <a:pt x="10845" y="690"/>
                </a:moveTo>
                <a:cubicBezTo>
                  <a:pt x="11072" y="690"/>
                  <a:pt x="11264" y="705"/>
                  <a:pt x="11406" y="733"/>
                </a:cubicBezTo>
                <a:cubicBezTo>
                  <a:pt x="11469" y="1049"/>
                  <a:pt x="11469" y="1616"/>
                  <a:pt x="11374" y="2246"/>
                </a:cubicBezTo>
                <a:lnTo>
                  <a:pt x="9894" y="765"/>
                </a:lnTo>
                <a:cubicBezTo>
                  <a:pt x="10240" y="713"/>
                  <a:pt x="10568" y="690"/>
                  <a:pt x="10845" y="690"/>
                </a:cubicBezTo>
                <a:close/>
                <a:moveTo>
                  <a:pt x="9106" y="923"/>
                </a:moveTo>
                <a:lnTo>
                  <a:pt x="11280" y="3096"/>
                </a:lnTo>
                <a:cubicBezTo>
                  <a:pt x="11185" y="3317"/>
                  <a:pt x="11091" y="3569"/>
                  <a:pt x="10996" y="3789"/>
                </a:cubicBezTo>
                <a:lnTo>
                  <a:pt x="8350" y="1143"/>
                </a:lnTo>
                <a:cubicBezTo>
                  <a:pt x="8602" y="1049"/>
                  <a:pt x="8822" y="954"/>
                  <a:pt x="9106" y="923"/>
                </a:cubicBezTo>
                <a:close/>
                <a:moveTo>
                  <a:pt x="7720" y="1458"/>
                </a:moveTo>
                <a:lnTo>
                  <a:pt x="10618" y="4388"/>
                </a:lnTo>
                <a:cubicBezTo>
                  <a:pt x="10555" y="4451"/>
                  <a:pt x="10461" y="4577"/>
                  <a:pt x="10398" y="4672"/>
                </a:cubicBezTo>
                <a:cubicBezTo>
                  <a:pt x="10303" y="4766"/>
                  <a:pt x="10240" y="4861"/>
                  <a:pt x="10114" y="4892"/>
                </a:cubicBezTo>
                <a:lnTo>
                  <a:pt x="7216" y="1994"/>
                </a:lnTo>
                <a:cubicBezTo>
                  <a:pt x="7279" y="1899"/>
                  <a:pt x="7373" y="1773"/>
                  <a:pt x="7436" y="1710"/>
                </a:cubicBezTo>
                <a:cubicBezTo>
                  <a:pt x="7531" y="1616"/>
                  <a:pt x="7594" y="1553"/>
                  <a:pt x="7720" y="1458"/>
                </a:cubicBezTo>
                <a:close/>
                <a:moveTo>
                  <a:pt x="6901" y="2655"/>
                </a:moveTo>
                <a:lnTo>
                  <a:pt x="9515" y="5270"/>
                </a:lnTo>
                <a:cubicBezTo>
                  <a:pt x="9263" y="5365"/>
                  <a:pt x="9011" y="5459"/>
                  <a:pt x="8791" y="5522"/>
                </a:cubicBezTo>
                <a:lnTo>
                  <a:pt x="6649" y="3411"/>
                </a:lnTo>
                <a:cubicBezTo>
                  <a:pt x="6680" y="3159"/>
                  <a:pt x="6775" y="2876"/>
                  <a:pt x="6901" y="2655"/>
                </a:cubicBezTo>
                <a:close/>
                <a:moveTo>
                  <a:pt x="6491" y="4231"/>
                </a:moveTo>
                <a:lnTo>
                  <a:pt x="7877" y="5617"/>
                </a:lnTo>
                <a:cubicBezTo>
                  <a:pt x="7638" y="5643"/>
                  <a:pt x="7409" y="5653"/>
                  <a:pt x="7204" y="5653"/>
                </a:cubicBezTo>
                <a:cubicBezTo>
                  <a:pt x="6923" y="5653"/>
                  <a:pt x="6686" y="5635"/>
                  <a:pt x="6523" y="5617"/>
                </a:cubicBezTo>
                <a:cubicBezTo>
                  <a:pt x="6491" y="5333"/>
                  <a:pt x="6460" y="4829"/>
                  <a:pt x="6491" y="4231"/>
                </a:cubicBezTo>
                <a:close/>
                <a:moveTo>
                  <a:pt x="4982" y="6171"/>
                </a:moveTo>
                <a:cubicBezTo>
                  <a:pt x="5371" y="6171"/>
                  <a:pt x="5708" y="6201"/>
                  <a:pt x="5892" y="6247"/>
                </a:cubicBezTo>
                <a:cubicBezTo>
                  <a:pt x="5955" y="6499"/>
                  <a:pt x="5987" y="7034"/>
                  <a:pt x="5955" y="7602"/>
                </a:cubicBezTo>
                <a:lnTo>
                  <a:pt x="4538" y="6184"/>
                </a:lnTo>
                <a:cubicBezTo>
                  <a:pt x="4690" y="6175"/>
                  <a:pt x="4839" y="6171"/>
                  <a:pt x="4982" y="6171"/>
                </a:cubicBezTo>
                <a:close/>
                <a:moveTo>
                  <a:pt x="3719" y="6310"/>
                </a:moveTo>
                <a:lnTo>
                  <a:pt x="5829" y="8452"/>
                </a:lnTo>
                <a:cubicBezTo>
                  <a:pt x="5798" y="8673"/>
                  <a:pt x="5703" y="8956"/>
                  <a:pt x="5609" y="9177"/>
                </a:cubicBezTo>
                <a:lnTo>
                  <a:pt x="2962" y="6562"/>
                </a:lnTo>
                <a:cubicBezTo>
                  <a:pt x="3183" y="6436"/>
                  <a:pt x="3435" y="6341"/>
                  <a:pt x="3719" y="6310"/>
                </a:cubicBezTo>
                <a:close/>
                <a:moveTo>
                  <a:pt x="2332" y="6908"/>
                </a:moveTo>
                <a:lnTo>
                  <a:pt x="5231" y="9807"/>
                </a:lnTo>
                <a:cubicBezTo>
                  <a:pt x="5168" y="9901"/>
                  <a:pt x="5073" y="10027"/>
                  <a:pt x="5010" y="10090"/>
                </a:cubicBezTo>
                <a:cubicBezTo>
                  <a:pt x="4916" y="10185"/>
                  <a:pt x="4853" y="10248"/>
                  <a:pt x="4727" y="10342"/>
                </a:cubicBezTo>
                <a:lnTo>
                  <a:pt x="1797" y="7412"/>
                </a:lnTo>
                <a:cubicBezTo>
                  <a:pt x="1891" y="7349"/>
                  <a:pt x="1954" y="7223"/>
                  <a:pt x="2049" y="7129"/>
                </a:cubicBezTo>
                <a:cubicBezTo>
                  <a:pt x="2112" y="7066"/>
                  <a:pt x="2206" y="6971"/>
                  <a:pt x="2332" y="6908"/>
                </a:cubicBezTo>
                <a:close/>
                <a:moveTo>
                  <a:pt x="1450" y="8011"/>
                </a:moveTo>
                <a:lnTo>
                  <a:pt x="4097" y="10657"/>
                </a:lnTo>
                <a:cubicBezTo>
                  <a:pt x="3908" y="10752"/>
                  <a:pt x="3624" y="10847"/>
                  <a:pt x="3372" y="10910"/>
                </a:cubicBezTo>
                <a:lnTo>
                  <a:pt x="1230" y="8767"/>
                </a:lnTo>
                <a:cubicBezTo>
                  <a:pt x="1293" y="8515"/>
                  <a:pt x="1387" y="8232"/>
                  <a:pt x="1450" y="8011"/>
                </a:cubicBezTo>
                <a:close/>
                <a:moveTo>
                  <a:pt x="1072" y="9586"/>
                </a:moveTo>
                <a:lnTo>
                  <a:pt x="2553" y="11067"/>
                </a:lnTo>
                <a:cubicBezTo>
                  <a:pt x="2175" y="11124"/>
                  <a:pt x="1831" y="11135"/>
                  <a:pt x="1534" y="11135"/>
                </a:cubicBezTo>
                <a:cubicBezTo>
                  <a:pt x="1337" y="11135"/>
                  <a:pt x="1160" y="11130"/>
                  <a:pt x="1009" y="11130"/>
                </a:cubicBezTo>
                <a:cubicBezTo>
                  <a:pt x="978" y="10815"/>
                  <a:pt x="978" y="10216"/>
                  <a:pt x="1072" y="9586"/>
                </a:cubicBezTo>
                <a:close/>
                <a:moveTo>
                  <a:pt x="10872" y="1"/>
                </a:moveTo>
                <a:cubicBezTo>
                  <a:pt x="9797" y="1"/>
                  <a:pt x="8028" y="173"/>
                  <a:pt x="6964" y="1238"/>
                </a:cubicBezTo>
                <a:cubicBezTo>
                  <a:pt x="6775" y="1427"/>
                  <a:pt x="6617" y="1616"/>
                  <a:pt x="6491" y="1836"/>
                </a:cubicBezTo>
                <a:cubicBezTo>
                  <a:pt x="5735" y="3033"/>
                  <a:pt x="5735" y="4703"/>
                  <a:pt x="5829" y="5491"/>
                </a:cubicBezTo>
                <a:cubicBezTo>
                  <a:pt x="5619" y="5469"/>
                  <a:pt x="5344" y="5450"/>
                  <a:pt x="5031" y="5450"/>
                </a:cubicBezTo>
                <a:cubicBezTo>
                  <a:pt x="3989" y="5450"/>
                  <a:pt x="2521" y="5655"/>
                  <a:pt x="1576" y="6625"/>
                </a:cubicBezTo>
                <a:cubicBezTo>
                  <a:pt x="1" y="8200"/>
                  <a:pt x="348" y="11319"/>
                  <a:pt x="379" y="11445"/>
                </a:cubicBezTo>
                <a:cubicBezTo>
                  <a:pt x="442" y="11603"/>
                  <a:pt x="568" y="11697"/>
                  <a:pt x="726" y="11760"/>
                </a:cubicBezTo>
                <a:cubicBezTo>
                  <a:pt x="757" y="11760"/>
                  <a:pt x="1135" y="11792"/>
                  <a:pt x="1671" y="11792"/>
                </a:cubicBezTo>
                <a:cubicBezTo>
                  <a:pt x="2710" y="11792"/>
                  <a:pt x="4443" y="11603"/>
                  <a:pt x="5514" y="10531"/>
                </a:cubicBezTo>
                <a:cubicBezTo>
                  <a:pt x="6775" y="9271"/>
                  <a:pt x="6743" y="7192"/>
                  <a:pt x="6649" y="6278"/>
                </a:cubicBezTo>
                <a:cubicBezTo>
                  <a:pt x="6869" y="6278"/>
                  <a:pt x="7121" y="6310"/>
                  <a:pt x="7405" y="6310"/>
                </a:cubicBezTo>
                <a:cubicBezTo>
                  <a:pt x="8476" y="6310"/>
                  <a:pt x="9925" y="6121"/>
                  <a:pt x="10902" y="5144"/>
                </a:cubicBezTo>
                <a:cubicBezTo>
                  <a:pt x="12477" y="3600"/>
                  <a:pt x="12099" y="481"/>
                  <a:pt x="12099" y="355"/>
                </a:cubicBezTo>
                <a:cubicBezTo>
                  <a:pt x="12036" y="198"/>
                  <a:pt x="11941" y="103"/>
                  <a:pt x="11784" y="40"/>
                </a:cubicBezTo>
                <a:cubicBezTo>
                  <a:pt x="11743" y="40"/>
                  <a:pt x="11387" y="1"/>
                  <a:pt x="10872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3" name="Google Shape;1763;g36a4d35ce4d_3_5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64" name="Google Shape;1764;g36a4d35ce4d_3_5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65" name="Google Shape;1765;g36a4d35ce4d_3_5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66" name="Google Shape;1766;g36a4d35ce4d_3_5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767" name="Google Shape;1767;g36a4d35ce4d_3_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768" name="Google Shape;1768;g36a4d35ce4d_3_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69" name="Google Shape;1769;g36a4d35ce4d_3_5"/>
          <p:cNvSpPr/>
          <p:nvPr/>
        </p:nvSpPr>
        <p:spPr>
          <a:xfrm>
            <a:off x="73015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0" name="Google Shape;1770;g36a4d35ce4d_3_5"/>
          <p:cNvCxnSpPr>
            <a:endCxn id="1769" idx="2"/>
          </p:cNvCxnSpPr>
          <p:nvPr/>
        </p:nvCxnSpPr>
        <p:spPr>
          <a:xfrm>
            <a:off x="2705570" y="4909525"/>
            <a:ext cx="4596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3"/>
          <p:cNvSpPr/>
          <p:nvPr/>
        </p:nvSpPr>
        <p:spPr>
          <a:xfrm>
            <a:off x="5447825" y="296545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3"/>
          <p:cNvSpPr/>
          <p:nvPr/>
        </p:nvSpPr>
        <p:spPr>
          <a:xfrm>
            <a:off x="2374475" y="296545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6" name="Google Shape;876;p3"/>
          <p:cNvSpPr/>
          <p:nvPr/>
        </p:nvSpPr>
        <p:spPr>
          <a:xfrm>
            <a:off x="5447825" y="156450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7" name="Google Shape;877;p3"/>
          <p:cNvSpPr/>
          <p:nvPr/>
        </p:nvSpPr>
        <p:spPr>
          <a:xfrm>
            <a:off x="2374475" y="1564500"/>
            <a:ext cx="678600" cy="6786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8" name="Google Shape;878;p3"/>
          <p:cNvSpPr txBox="1"/>
          <p:nvPr>
            <p:ph idx="2" type="title"/>
          </p:nvPr>
        </p:nvSpPr>
        <p:spPr>
          <a:xfrm>
            <a:off x="3093650" y="1406225"/>
            <a:ext cx="2081700" cy="837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/>
              <a:t>Opis problema i pregled stanja u oblasti</a:t>
            </a:r>
            <a:endParaRPr sz="1800"/>
          </a:p>
        </p:txBody>
      </p:sp>
      <p:sp>
        <p:nvSpPr>
          <p:cNvPr id="879" name="Google Shape;879;p3"/>
          <p:cNvSpPr txBox="1"/>
          <p:nvPr>
            <p:ph idx="3" type="title"/>
          </p:nvPr>
        </p:nvSpPr>
        <p:spPr>
          <a:xfrm>
            <a:off x="6126425" y="1482450"/>
            <a:ext cx="2347200" cy="67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Implementacija</a:t>
            </a:r>
            <a:endParaRPr/>
          </a:p>
        </p:txBody>
      </p:sp>
      <p:sp>
        <p:nvSpPr>
          <p:cNvPr id="880" name="Google Shape;880;p3"/>
          <p:cNvSpPr txBox="1"/>
          <p:nvPr>
            <p:ph idx="5" type="title"/>
          </p:nvPr>
        </p:nvSpPr>
        <p:spPr>
          <a:xfrm>
            <a:off x="3093638" y="3035797"/>
            <a:ext cx="208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Alternativno rješenje</a:t>
            </a:r>
            <a:endParaRPr/>
          </a:p>
        </p:txBody>
      </p:sp>
      <p:sp>
        <p:nvSpPr>
          <p:cNvPr id="881" name="Google Shape;881;p3"/>
          <p:cNvSpPr txBox="1"/>
          <p:nvPr>
            <p:ph idx="7" type="title"/>
          </p:nvPr>
        </p:nvSpPr>
        <p:spPr>
          <a:xfrm>
            <a:off x="6126425" y="3020938"/>
            <a:ext cx="20817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Postignuti rezultati</a:t>
            </a:r>
            <a:endParaRPr/>
          </a:p>
        </p:txBody>
      </p:sp>
      <p:sp>
        <p:nvSpPr>
          <p:cNvPr id="882" name="Google Shape;882;p3"/>
          <p:cNvSpPr txBox="1"/>
          <p:nvPr>
            <p:ph idx="9" type="title"/>
          </p:nvPr>
        </p:nvSpPr>
        <p:spPr>
          <a:xfrm>
            <a:off x="2374469" y="1665900"/>
            <a:ext cx="67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83" name="Google Shape;883;p3"/>
          <p:cNvSpPr txBox="1"/>
          <p:nvPr>
            <p:ph idx="13" type="title"/>
          </p:nvPr>
        </p:nvSpPr>
        <p:spPr>
          <a:xfrm>
            <a:off x="2374400" y="3066850"/>
            <a:ext cx="67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84" name="Google Shape;884;p3"/>
          <p:cNvSpPr txBox="1"/>
          <p:nvPr>
            <p:ph idx="14" type="title"/>
          </p:nvPr>
        </p:nvSpPr>
        <p:spPr>
          <a:xfrm>
            <a:off x="5447825" y="1665900"/>
            <a:ext cx="678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85" name="Google Shape;885;p3"/>
          <p:cNvSpPr txBox="1"/>
          <p:nvPr>
            <p:ph idx="15" type="title"/>
          </p:nvPr>
        </p:nvSpPr>
        <p:spPr>
          <a:xfrm>
            <a:off x="5447825" y="3062350"/>
            <a:ext cx="678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886" name="Google Shape;886;p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887" name="Google Shape;887;p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89" name="Google Shape;889;p3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890" name="Google Shape;890;p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92" name="Google Shape;892;p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893" name="Google Shape;893;p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6" name="Google Shape;896;p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897" name="Google Shape;897;p3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898" name="Google Shape;898;p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00" name="Google Shape;900;p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3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02" name="Google Shape;902;p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903" name="Google Shape;903;p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4" name="Google Shape;904;p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5" name="Google Shape;905;p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6" name="Google Shape;906;p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07" name="Google Shape;907;p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08" name="Google Shape;908;p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09" name="Google Shape;909;p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10" name="Google Shape;910;p3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11" name="Google Shape;911;p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13" name="Google Shape;913;p3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14" name="Google Shape;914;p3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15" name="Google Shape;915;p3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916" name="Google Shape;916;p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18" name="Google Shape;918;p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19" name="Google Shape;919;p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21" name="Google Shape;921;p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2" name="Google Shape;922;p3"/>
          <p:cNvSpPr/>
          <p:nvPr/>
        </p:nvSpPr>
        <p:spPr>
          <a:xfrm>
            <a:off x="2795152" y="4863875"/>
            <a:ext cx="1005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23" name="Google Shape;923;p3"/>
          <p:cNvCxnSpPr/>
          <p:nvPr/>
        </p:nvCxnSpPr>
        <p:spPr>
          <a:xfrm>
            <a:off x="2705375" y="4909825"/>
            <a:ext cx="183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4" name="Google Shape;924;p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925" name="Google Shape;925;p3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6" name="Google Shape;926;p3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27" name="Google Shape;927;p3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8" name="Google Shape;928;p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29" name="Google Shape;929;p3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30" name="Google Shape;930;p3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4" name="Shape 1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5" name="Google Shape;1775;g36a4d35ce4d_3_26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776" name="Google Shape;1776;g36a4d35ce4d_3_26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g36a4d35ce4d_3_26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g36a4d35ce4d_3_26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9" name="Google Shape;1779;g36a4d35ce4d_3_26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80" name="Google Shape;1780;g36a4d35ce4d_3_263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781" name="Google Shape;1781;g36a4d35ce4d_3_26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g36a4d35ce4d_3_26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83" name="Google Shape;1783;g36a4d35ce4d_3_26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4" name="Google Shape;1784;g36a4d35ce4d_3_263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85" name="Google Shape;1785;g36a4d35ce4d_3_26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786" name="Google Shape;1786;g36a4d35ce4d_3_26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7" name="Google Shape;1787;g36a4d35ce4d_3_26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788" name="Google Shape;1788;g36a4d35ce4d_3_26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89" name="Google Shape;1789;g36a4d35ce4d_3_26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90" name="Google Shape;1790;g36a4d35ce4d_3_26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791" name="Google Shape;1791;g36a4d35ce4d_3_26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92" name="Google Shape;1792;g36a4d35ce4d_3_263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793" name="Google Shape;1793;g36a4d35ce4d_3_26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4" name="Google Shape;1794;g36a4d35ce4d_3_26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95" name="Google Shape;1795;g36a4d35ce4d_3_263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796" name="Google Shape;1796;g36a4d35ce4d_3_263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797" name="Google Shape;1797;g36a4d35ce4d_3_263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798" name="Google Shape;1798;g36a4d35ce4d_3_26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9" name="Google Shape;1799;g36a4d35ce4d_3_26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00" name="Google Shape;1800;g36a4d35ce4d_3_26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801" name="Google Shape;1801;g36a4d35ce4d_3_26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2" name="Google Shape;1802;g36a4d35ce4d_3_26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03" name="Google Shape;1803;g36a4d35ce4d_3_263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4" name="Google Shape;1804;g36a4d35ce4d_3_263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05" name="Google Shape;1805;g36a4d35ce4d_3_263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6" name="Google Shape;1806;g36a4d35ce4d_3_26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7" name="Google Shape;1807;g36a4d35ce4d_3_263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8" name="Google Shape;1808;g36a4d35ce4d_3_263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09" name="Google Shape;1809;g36a4d35ce4d_3_26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1810" name="Google Shape;1810;g36a4d35ce4d_3_26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531762" y="688600"/>
            <a:ext cx="4029325" cy="346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11" name="Google Shape;1811;g36a4d35ce4d_3_26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2" name="Google Shape;1812;g36a4d35ce4d_3_263"/>
          <p:cNvSpPr/>
          <p:nvPr/>
        </p:nvSpPr>
        <p:spPr>
          <a:xfrm>
            <a:off x="74539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3" name="Google Shape;1813;g36a4d35ce4d_3_263"/>
          <p:cNvCxnSpPr>
            <a:endCxn id="1812" idx="2"/>
          </p:cNvCxnSpPr>
          <p:nvPr/>
        </p:nvCxnSpPr>
        <p:spPr>
          <a:xfrm>
            <a:off x="2707370" y="4909525"/>
            <a:ext cx="4746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7" name="Shape 1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8" name="Google Shape;1818;g36a7d36ae90_0_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819" name="Google Shape;1819;g36a7d36ae90_0_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0" name="Google Shape;1820;g36a7d36ae90_0_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1" name="Google Shape;1821;g36a7d36ae90_0_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2" name="Google Shape;1822;g36a7d36ae90_0_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23" name="Google Shape;1823;g36a7d36ae90_0_0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824" name="Google Shape;1824;g36a7d36ae90_0_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5" name="Google Shape;1825;g36a7d36ae90_0_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26" name="Google Shape;1826;g36a7d36ae90_0_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7" name="Google Shape;1827;g36a7d36ae90_0_0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28" name="Google Shape;1828;g36a7d36ae90_0_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829" name="Google Shape;1829;g36a7d36ae90_0_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0" name="Google Shape;1830;g36a7d36ae90_0_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31" name="Google Shape;1831;g36a7d36ae90_0_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32" name="Google Shape;1832;g36a7d36ae90_0_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33" name="Google Shape;1833;g36a7d36ae90_0_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34" name="Google Shape;1834;g36a7d36ae90_0_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35" name="Google Shape;1835;g36a7d36ae90_0_0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836" name="Google Shape;1836;g36a7d36ae90_0_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7" name="Google Shape;1837;g36a7d36ae90_0_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38" name="Google Shape;1838;g36a7d36ae90_0_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39" name="Google Shape;1839;g36a7d36ae90_0_0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40" name="Google Shape;1840;g36a7d36ae90_0_0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841" name="Google Shape;1841;g36a7d36ae90_0_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2" name="Google Shape;1842;g36a7d36ae90_0_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43" name="Google Shape;1843;g36a7d36ae90_0_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844" name="Google Shape;1844;g36a7d36ae90_0_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5" name="Google Shape;1845;g36a7d36ae90_0_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46" name="Google Shape;1846;g36a7d36ae90_0_0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7" name="Google Shape;1847;g36a7d36ae90_0_0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48" name="Google Shape;1848;g36a7d36ae90_0_0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49" name="Google Shape;1849;g36a7d36ae90_0_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50" name="Google Shape;1850;g36a7d36ae90_0_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51" name="Google Shape;1851;g36a7d36ae90_0_0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52" name="Google Shape;1852;g36a7d36ae90_0_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853" name="Google Shape;1853;g36a7d36ae90_0_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54" name="Google Shape;1854;g36a7d36ae90_0_0"/>
          <p:cNvSpPr/>
          <p:nvPr/>
        </p:nvSpPr>
        <p:spPr>
          <a:xfrm>
            <a:off x="74539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55" name="Google Shape;1855;g36a7d36ae90_0_0"/>
          <p:cNvCxnSpPr>
            <a:endCxn id="1854" idx="2"/>
          </p:cNvCxnSpPr>
          <p:nvPr/>
        </p:nvCxnSpPr>
        <p:spPr>
          <a:xfrm>
            <a:off x="2707370" y="4909525"/>
            <a:ext cx="4746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856" name="Google Shape;1856;g36a7d36ae90_0_0" title="vi-collab-video.mp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481525" y="837700"/>
            <a:ext cx="6244651" cy="3031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0" name="Shape 1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1" name="Google Shape;1861;g36a4d35ce4d_1_52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2" name="Google Shape;1862;g36a4d35ce4d_1_52"/>
          <p:cNvSpPr txBox="1"/>
          <p:nvPr>
            <p:ph type="title"/>
          </p:nvPr>
        </p:nvSpPr>
        <p:spPr>
          <a:xfrm>
            <a:off x="2673275" y="30328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Alternativno rješenje</a:t>
            </a:r>
            <a:endParaRPr/>
          </a:p>
        </p:txBody>
      </p:sp>
      <p:sp>
        <p:nvSpPr>
          <p:cNvPr id="1863" name="Google Shape;1863;g36a4d35ce4d_1_52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03</a:t>
            </a:r>
            <a:endParaRPr/>
          </a:p>
        </p:txBody>
      </p:sp>
      <p:grpSp>
        <p:nvGrpSpPr>
          <p:cNvPr id="1864" name="Google Shape;1864;g36a4d35ce4d_1_52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865" name="Google Shape;1865;g36a4d35ce4d_1_52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6" name="Google Shape;1866;g36a4d35ce4d_1_52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7" name="Google Shape;1867;g36a4d35ce4d_1_52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68" name="Google Shape;1868;g36a4d35ce4d_1_52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69" name="Google Shape;1869;g36a4d35ce4d_1_52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870" name="Google Shape;1870;g36a4d35ce4d_1_52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1" name="Google Shape;1871;g36a4d35ce4d_1_52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72" name="Google Shape;1872;g36a4d35ce4d_1_52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3" name="Google Shape;1873;g36a4d35ce4d_1_52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74" name="Google Shape;1874;g36a4d35ce4d_1_52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875" name="Google Shape;1875;g36a4d35ce4d_1_52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6" name="Google Shape;1876;g36a4d35ce4d_1_52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877" name="Google Shape;1877;g36a4d35ce4d_1_52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78" name="Google Shape;1878;g36a4d35ce4d_1_52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79" name="Google Shape;1879;g36a4d35ce4d_1_52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80" name="Google Shape;1880;g36a4d35ce4d_1_52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881" name="Google Shape;1881;g36a4d35ce4d_1_52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82" name="Google Shape;1882;g36a4d35ce4d_1_52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883" name="Google Shape;1883;g36a4d35ce4d_1_52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4" name="Google Shape;1884;g36a4d35ce4d_1_52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5" name="Google Shape;1885;g36a4d35ce4d_1_52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86" name="Google Shape;1886;g36a4d35ce4d_1_52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887" name="Google Shape;1887;g36a4d35ce4d_1_52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888" name="Google Shape;1888;g36a4d35ce4d_1_52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9" name="Google Shape;1889;g36a4d35ce4d_1_52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890" name="Google Shape;1890;g36a4d35ce4d_1_52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891" name="Google Shape;1891;g36a4d35ce4d_1_52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2" name="Google Shape;1892;g36a4d35ce4d_1_52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93" name="Google Shape;1893;g36a4d35ce4d_1_52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4" name="Google Shape;1894;g36a4d35ce4d_1_52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895" name="Google Shape;1895;g36a4d35ce4d_1_52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96" name="Google Shape;1896;g36a4d35ce4d_1_52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97" name="Google Shape;1897;g36a4d35ce4d_1_52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898" name="Google Shape;1898;g36a4d35ce4d_1_52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899" name="Google Shape;1899;g36a4d35ce4d_1_52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00" name="Google Shape;1900;g36a4d35ce4d_1_52"/>
          <p:cNvSpPr/>
          <p:nvPr/>
        </p:nvSpPr>
        <p:spPr>
          <a:xfrm>
            <a:off x="76063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01" name="Google Shape;1901;g36a4d35ce4d_1_52"/>
          <p:cNvCxnSpPr>
            <a:endCxn id="1900" idx="2"/>
          </p:cNvCxnSpPr>
          <p:nvPr/>
        </p:nvCxnSpPr>
        <p:spPr>
          <a:xfrm>
            <a:off x="2707370" y="4909525"/>
            <a:ext cx="4899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5" name="Shape 1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6" name="Google Shape;1906;g36a4d35ce4d_2_68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907" name="Google Shape;1907;g36a4d35ce4d_2_68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8" name="Google Shape;1908;g36a4d35ce4d_2_68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9" name="Google Shape;1909;g36a4d35ce4d_2_68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0" name="Google Shape;1910;g36a4d35ce4d_2_68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11" name="Google Shape;1911;g36a4d35ce4d_2_685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912" name="Google Shape;1912;g36a4d35ce4d_2_68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3" name="Google Shape;1913;g36a4d35ce4d_2_68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14" name="Google Shape;1914;g36a4d35ce4d_2_68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5" name="Google Shape;1915;g36a4d35ce4d_2_685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16" name="Google Shape;1916;g36a4d35ce4d_2_68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917" name="Google Shape;1917;g36a4d35ce4d_2_68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8" name="Google Shape;1918;g36a4d35ce4d_2_68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9" name="Google Shape;1919;g36a4d35ce4d_2_68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0" name="Google Shape;1920;g36a4d35ce4d_2_68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21" name="Google Shape;1921;g36a4d35ce4d_2_68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22" name="Google Shape;1922;g36a4d35ce4d_2_68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23" name="Google Shape;1923;g36a4d35ce4d_2_68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24" name="Google Shape;1924;g36a4d35ce4d_2_685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925" name="Google Shape;1925;g36a4d35ce4d_2_68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6" name="Google Shape;1926;g36a4d35ce4d_2_68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27" name="Google Shape;1927;g36a4d35ce4d_2_685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28" name="Google Shape;1928;g36a4d35ce4d_2_685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29" name="Google Shape;1929;g36a4d35ce4d_2_685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930" name="Google Shape;1930;g36a4d35ce4d_2_68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1" name="Google Shape;1931;g36a4d35ce4d_2_68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32" name="Google Shape;1932;g36a4d35ce4d_2_68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933" name="Google Shape;1933;g36a4d35ce4d_2_68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g36a4d35ce4d_2_68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35" name="Google Shape;1935;g36a4d35ce4d_2_685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6" name="Google Shape;1936;g36a4d35ce4d_2_685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37" name="Google Shape;1937;g36a4d35ce4d_2_685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38" name="Google Shape;1938;g36a4d35ce4d_2_685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39" name="Google Shape;1939;g36a4d35ce4d_2_685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40" name="Google Shape;1940;g36a4d35ce4d_2_685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941" name="Google Shape;1941;g36a4d35ce4d_2_68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42" name="Google Shape;1942;g36a4d35ce4d_2_685"/>
          <p:cNvSpPr/>
          <p:nvPr/>
        </p:nvSpPr>
        <p:spPr>
          <a:xfrm>
            <a:off x="78349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43" name="Google Shape;1943;g36a4d35ce4d_2_685"/>
          <p:cNvCxnSpPr>
            <a:endCxn id="1942" idx="2"/>
          </p:cNvCxnSpPr>
          <p:nvPr/>
        </p:nvCxnSpPr>
        <p:spPr>
          <a:xfrm>
            <a:off x="2705870" y="4909525"/>
            <a:ext cx="51291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944" name="Google Shape;1944;g36a4d35ce4d_2_685" title="vi-desktop-video.mp4">
            <a:hlinkClick r:id="rId8"/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116213" y="688600"/>
            <a:ext cx="5091175" cy="35239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8" name="Shape 1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9" name="Google Shape;1949;g36a4d35ce4d_1_96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0" name="Google Shape;1950;g36a4d35ce4d_1_96"/>
          <p:cNvSpPr txBox="1"/>
          <p:nvPr>
            <p:ph type="title"/>
          </p:nvPr>
        </p:nvSpPr>
        <p:spPr>
          <a:xfrm>
            <a:off x="2673275" y="30328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Postignuti rezultati</a:t>
            </a:r>
            <a:endParaRPr/>
          </a:p>
        </p:txBody>
      </p:sp>
      <p:sp>
        <p:nvSpPr>
          <p:cNvPr id="1951" name="Google Shape;1951;g36a4d35ce4d_1_96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04</a:t>
            </a:r>
            <a:endParaRPr/>
          </a:p>
        </p:txBody>
      </p:sp>
      <p:grpSp>
        <p:nvGrpSpPr>
          <p:cNvPr id="1952" name="Google Shape;1952;g36a4d35ce4d_1_96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953" name="Google Shape;1953;g36a4d35ce4d_1_96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g36a4d35ce4d_1_96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g36a4d35ce4d_1_96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56" name="Google Shape;1956;g36a4d35ce4d_1_96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57" name="Google Shape;1957;g36a4d35ce4d_1_96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958" name="Google Shape;1958;g36a4d35ce4d_1_96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9" name="Google Shape;1959;g36a4d35ce4d_1_96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60" name="Google Shape;1960;g36a4d35ce4d_1_96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1" name="Google Shape;1961;g36a4d35ce4d_1_96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62" name="Google Shape;1962;g36a4d35ce4d_1_96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963" name="Google Shape;1963;g36a4d35ce4d_1_96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4" name="Google Shape;1964;g36a4d35ce4d_1_96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5" name="Google Shape;1965;g36a4d35ce4d_1_96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66" name="Google Shape;1966;g36a4d35ce4d_1_96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67" name="Google Shape;1967;g36a4d35ce4d_1_96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68" name="Google Shape;1968;g36a4d35ce4d_1_96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969" name="Google Shape;1969;g36a4d35ce4d_1_96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970" name="Google Shape;1970;g36a4d35ce4d_1_96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971" name="Google Shape;1971;g36a4d35ce4d_1_96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2" name="Google Shape;1972;g36a4d35ce4d_1_96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73" name="Google Shape;1973;g36a4d35ce4d_1_96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74" name="Google Shape;1974;g36a4d35ce4d_1_96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975" name="Google Shape;1975;g36a4d35ce4d_1_96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976" name="Google Shape;1976;g36a4d35ce4d_1_9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7" name="Google Shape;1977;g36a4d35ce4d_1_9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78" name="Google Shape;1978;g36a4d35ce4d_1_9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979" name="Google Shape;1979;g36a4d35ce4d_1_9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0" name="Google Shape;1980;g36a4d35ce4d_1_9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81" name="Google Shape;1981;g36a4d35ce4d_1_96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2" name="Google Shape;1982;g36a4d35ce4d_1_96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983" name="Google Shape;1983;g36a4d35ce4d_1_96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84" name="Google Shape;1984;g36a4d35ce4d_1_96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85" name="Google Shape;1985;g36a4d35ce4d_1_96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986" name="Google Shape;1986;g36a4d35ce4d_1_96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987" name="Google Shape;1987;g36a4d35ce4d_1_9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8" name="Google Shape;1988;g36a4d35ce4d_1_96"/>
          <p:cNvSpPr/>
          <p:nvPr/>
        </p:nvSpPr>
        <p:spPr>
          <a:xfrm>
            <a:off x="80635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9" name="Google Shape;1989;g36a4d35ce4d_1_96"/>
          <p:cNvCxnSpPr>
            <a:endCxn id="1988" idx="2"/>
          </p:cNvCxnSpPr>
          <p:nvPr/>
        </p:nvCxnSpPr>
        <p:spPr>
          <a:xfrm>
            <a:off x="2705870" y="4909525"/>
            <a:ext cx="5357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3" name="Shape 1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4" name="Google Shape;1994;g36a4d35ce4d_3_366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Postignuća</a:t>
            </a:r>
            <a:endParaRPr/>
          </a:p>
        </p:txBody>
      </p:sp>
      <p:grpSp>
        <p:nvGrpSpPr>
          <p:cNvPr id="1995" name="Google Shape;1995;g36a4d35ce4d_3_366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996" name="Google Shape;1996;g36a4d35ce4d_3_366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7" name="Google Shape;1997;g36a4d35ce4d_3_366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8" name="Google Shape;1998;g36a4d35ce4d_3_366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999" name="Google Shape;1999;g36a4d35ce4d_3_366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0" name="Google Shape;2000;g36a4d35ce4d_3_366"/>
          <p:cNvSpPr txBox="1"/>
          <p:nvPr>
            <p:ph idx="2" type="title"/>
          </p:nvPr>
        </p:nvSpPr>
        <p:spPr>
          <a:xfrm>
            <a:off x="3012900" y="1265900"/>
            <a:ext cx="31182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00"/>
              <a:t>Uspješna imitacija stila</a:t>
            </a:r>
            <a:endParaRPr/>
          </a:p>
        </p:txBody>
      </p:sp>
      <p:grpSp>
        <p:nvGrpSpPr>
          <p:cNvPr id="2001" name="Google Shape;2001;g36a4d35ce4d_3_366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2002" name="Google Shape;2002;g36a4d35ce4d_3_366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3" name="Google Shape;2003;g36a4d35ce4d_3_366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04" name="Google Shape;2004;g36a4d35ce4d_3_366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5" name="Google Shape;2005;g36a4d35ce4d_3_366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06" name="Google Shape;2006;g36a4d35ce4d_3_366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007" name="Google Shape;2007;g36a4d35ce4d_3_366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8" name="Google Shape;2008;g36a4d35ce4d_3_366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09" name="Google Shape;2009;g36a4d35ce4d_3_366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10" name="Google Shape;2010;g36a4d35ce4d_3_366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11" name="Google Shape;2011;g36a4d35ce4d_3_366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12" name="Google Shape;2012;g36a4d35ce4d_3_366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13" name="Google Shape;2013;g36a4d35ce4d_3_366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2014" name="Google Shape;2014;g36a4d35ce4d_3_366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5" name="Google Shape;2015;g36a4d35ce4d_3_366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16" name="Google Shape;2016;g36a4d35ce4d_3_366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17" name="Google Shape;2017;g36a4d35ce4d_3_366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18" name="Google Shape;2018;g36a4d35ce4d_3_366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2019" name="Google Shape;2019;g36a4d35ce4d_3_366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0" name="Google Shape;2020;g36a4d35ce4d_3_366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21" name="Google Shape;2021;g36a4d35ce4d_3_366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022" name="Google Shape;2022;g36a4d35ce4d_3_366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3" name="Google Shape;2023;g36a4d35ce4d_3_366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24" name="Google Shape;2024;g36a4d35ce4d_3_366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5" name="Google Shape;2025;g36a4d35ce4d_3_366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26" name="Google Shape;2026;g36a4d35ce4d_3_366"/>
          <p:cNvSpPr txBox="1"/>
          <p:nvPr>
            <p:ph idx="2" type="title"/>
          </p:nvPr>
        </p:nvSpPr>
        <p:spPr>
          <a:xfrm>
            <a:off x="3902175" y="1970475"/>
            <a:ext cx="227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00"/>
              <a:t>Fleksibilan sistem</a:t>
            </a:r>
            <a:endParaRPr/>
          </a:p>
        </p:txBody>
      </p:sp>
      <p:sp>
        <p:nvSpPr>
          <p:cNvPr id="2027" name="Google Shape;2027;g36a4d35ce4d_3_366"/>
          <p:cNvSpPr txBox="1"/>
          <p:nvPr>
            <p:ph idx="2" type="title"/>
          </p:nvPr>
        </p:nvSpPr>
        <p:spPr>
          <a:xfrm>
            <a:off x="4835950" y="2675050"/>
            <a:ext cx="2276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00"/>
              <a:t>Desktop aplikacija</a:t>
            </a:r>
            <a:endParaRPr/>
          </a:p>
        </p:txBody>
      </p:sp>
      <p:sp>
        <p:nvSpPr>
          <p:cNvPr id="2028" name="Google Shape;2028;g36a4d35ce4d_3_366"/>
          <p:cNvSpPr txBox="1"/>
          <p:nvPr>
            <p:ph idx="2" type="title"/>
          </p:nvPr>
        </p:nvSpPr>
        <p:spPr>
          <a:xfrm>
            <a:off x="5643850" y="3368088"/>
            <a:ext cx="30555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700"/>
              <a:t>Transparentan pristup</a:t>
            </a:r>
            <a:endParaRPr/>
          </a:p>
        </p:txBody>
      </p:sp>
      <p:grpSp>
        <p:nvGrpSpPr>
          <p:cNvPr id="2029" name="Google Shape;2029;g36a4d35ce4d_3_366"/>
          <p:cNvGrpSpPr/>
          <p:nvPr/>
        </p:nvGrpSpPr>
        <p:grpSpPr>
          <a:xfrm>
            <a:off x="4351300" y="2726709"/>
            <a:ext cx="484649" cy="424379"/>
            <a:chOff x="6454818" y="912229"/>
            <a:chExt cx="363278" cy="318101"/>
          </a:xfrm>
        </p:grpSpPr>
        <p:sp>
          <p:nvSpPr>
            <p:cNvPr id="2030" name="Google Shape;2030;g36a4d35ce4d_3_366"/>
            <p:cNvSpPr/>
            <p:nvPr/>
          </p:nvSpPr>
          <p:spPr>
            <a:xfrm>
              <a:off x="6454818" y="912229"/>
              <a:ext cx="363278" cy="318101"/>
            </a:xfrm>
            <a:custGeom>
              <a:rect b="b" l="l" r="r" t="t"/>
              <a:pathLst>
                <a:path extrusionOk="0" h="10421" w="11901">
                  <a:moveTo>
                    <a:pt x="11196" y="705"/>
                  </a:moveTo>
                  <a:lnTo>
                    <a:pt x="11196" y="7673"/>
                  </a:lnTo>
                  <a:lnTo>
                    <a:pt x="696" y="7673"/>
                  </a:lnTo>
                  <a:lnTo>
                    <a:pt x="696" y="705"/>
                  </a:lnTo>
                  <a:close/>
                  <a:moveTo>
                    <a:pt x="0" y="1"/>
                  </a:moveTo>
                  <a:lnTo>
                    <a:pt x="0" y="8368"/>
                  </a:lnTo>
                  <a:lnTo>
                    <a:pt x="5603" y="8368"/>
                  </a:lnTo>
                  <a:lnTo>
                    <a:pt x="5603" y="9082"/>
                  </a:lnTo>
                  <a:cubicBezTo>
                    <a:pt x="4702" y="9127"/>
                    <a:pt x="3810" y="9368"/>
                    <a:pt x="2998" y="9805"/>
                  </a:cubicBezTo>
                  <a:lnTo>
                    <a:pt x="3319" y="10420"/>
                  </a:lnTo>
                  <a:cubicBezTo>
                    <a:pt x="4144" y="9983"/>
                    <a:pt x="5047" y="9765"/>
                    <a:pt x="5950" y="9765"/>
                  </a:cubicBezTo>
                  <a:cubicBezTo>
                    <a:pt x="6852" y="9765"/>
                    <a:pt x="7753" y="9983"/>
                    <a:pt x="8573" y="10420"/>
                  </a:cubicBezTo>
                  <a:lnTo>
                    <a:pt x="8904" y="9805"/>
                  </a:lnTo>
                  <a:cubicBezTo>
                    <a:pt x="8083" y="9368"/>
                    <a:pt x="7191" y="9127"/>
                    <a:pt x="6299" y="9082"/>
                  </a:cubicBezTo>
                  <a:lnTo>
                    <a:pt x="6299" y="8368"/>
                  </a:lnTo>
                  <a:lnTo>
                    <a:pt x="11901" y="8368"/>
                  </a:lnTo>
                  <a:lnTo>
                    <a:pt x="119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1" name="Google Shape;2031;g36a4d35ce4d_3_366"/>
            <p:cNvSpPr/>
            <p:nvPr/>
          </p:nvSpPr>
          <p:spPr>
            <a:xfrm>
              <a:off x="6560526" y="952003"/>
              <a:ext cx="150305" cy="173290"/>
            </a:xfrm>
            <a:custGeom>
              <a:rect b="b" l="l" r="r" t="t"/>
              <a:pathLst>
                <a:path extrusionOk="0" h="5677" w="4924">
                  <a:moveTo>
                    <a:pt x="4227" y="892"/>
                  </a:moveTo>
                  <a:lnTo>
                    <a:pt x="4227" y="1570"/>
                  </a:lnTo>
                  <a:lnTo>
                    <a:pt x="2140" y="2088"/>
                  </a:lnTo>
                  <a:lnTo>
                    <a:pt x="2140" y="1418"/>
                  </a:lnTo>
                  <a:lnTo>
                    <a:pt x="4227" y="892"/>
                  </a:lnTo>
                  <a:close/>
                  <a:moveTo>
                    <a:pt x="3888" y="3586"/>
                  </a:moveTo>
                  <a:cubicBezTo>
                    <a:pt x="4085" y="3586"/>
                    <a:pt x="4236" y="3738"/>
                    <a:pt x="4236" y="3934"/>
                  </a:cubicBezTo>
                  <a:cubicBezTo>
                    <a:pt x="4236" y="4122"/>
                    <a:pt x="4085" y="4282"/>
                    <a:pt x="3888" y="4282"/>
                  </a:cubicBezTo>
                  <a:cubicBezTo>
                    <a:pt x="3701" y="4282"/>
                    <a:pt x="3540" y="4122"/>
                    <a:pt x="3540" y="3934"/>
                  </a:cubicBezTo>
                  <a:cubicBezTo>
                    <a:pt x="3540" y="3738"/>
                    <a:pt x="3701" y="3586"/>
                    <a:pt x="3888" y="3586"/>
                  </a:cubicBezTo>
                  <a:close/>
                  <a:moveTo>
                    <a:pt x="1105" y="4282"/>
                  </a:moveTo>
                  <a:cubicBezTo>
                    <a:pt x="1292" y="4282"/>
                    <a:pt x="1453" y="4434"/>
                    <a:pt x="1453" y="4630"/>
                  </a:cubicBezTo>
                  <a:cubicBezTo>
                    <a:pt x="1453" y="4817"/>
                    <a:pt x="1292" y="4978"/>
                    <a:pt x="1105" y="4978"/>
                  </a:cubicBezTo>
                  <a:cubicBezTo>
                    <a:pt x="909" y="4978"/>
                    <a:pt x="748" y="4817"/>
                    <a:pt x="748" y="4630"/>
                  </a:cubicBezTo>
                  <a:cubicBezTo>
                    <a:pt x="748" y="4434"/>
                    <a:pt x="909" y="4282"/>
                    <a:pt x="1105" y="4282"/>
                  </a:cubicBezTo>
                  <a:close/>
                  <a:moveTo>
                    <a:pt x="4923" y="0"/>
                  </a:moveTo>
                  <a:lnTo>
                    <a:pt x="1435" y="874"/>
                  </a:lnTo>
                  <a:lnTo>
                    <a:pt x="1435" y="3640"/>
                  </a:lnTo>
                  <a:cubicBezTo>
                    <a:pt x="1331" y="3603"/>
                    <a:pt x="1214" y="3584"/>
                    <a:pt x="1091" y="3584"/>
                  </a:cubicBezTo>
                  <a:cubicBezTo>
                    <a:pt x="1066" y="3584"/>
                    <a:pt x="1041" y="3585"/>
                    <a:pt x="1016" y="3586"/>
                  </a:cubicBezTo>
                  <a:cubicBezTo>
                    <a:pt x="498" y="3622"/>
                    <a:pt x="79" y="4032"/>
                    <a:pt x="43" y="4550"/>
                  </a:cubicBezTo>
                  <a:cubicBezTo>
                    <a:pt x="0" y="5167"/>
                    <a:pt x="484" y="5676"/>
                    <a:pt x="1084" y="5676"/>
                  </a:cubicBezTo>
                  <a:cubicBezTo>
                    <a:pt x="1108" y="5676"/>
                    <a:pt x="1133" y="5676"/>
                    <a:pt x="1158" y="5674"/>
                  </a:cubicBezTo>
                  <a:cubicBezTo>
                    <a:pt x="1694" y="5638"/>
                    <a:pt x="2140" y="5147"/>
                    <a:pt x="2140" y="4612"/>
                  </a:cubicBezTo>
                  <a:lnTo>
                    <a:pt x="2140" y="2810"/>
                  </a:lnTo>
                  <a:lnTo>
                    <a:pt x="4227" y="2284"/>
                  </a:lnTo>
                  <a:lnTo>
                    <a:pt x="4227" y="2944"/>
                  </a:lnTo>
                  <a:cubicBezTo>
                    <a:pt x="4116" y="2907"/>
                    <a:pt x="4004" y="2888"/>
                    <a:pt x="3882" y="2888"/>
                  </a:cubicBezTo>
                  <a:cubicBezTo>
                    <a:pt x="3858" y="2888"/>
                    <a:pt x="3833" y="2889"/>
                    <a:pt x="3808" y="2890"/>
                  </a:cubicBezTo>
                  <a:cubicBezTo>
                    <a:pt x="3291" y="2926"/>
                    <a:pt x="2871" y="3337"/>
                    <a:pt x="2836" y="3854"/>
                  </a:cubicBezTo>
                  <a:cubicBezTo>
                    <a:pt x="2792" y="4467"/>
                    <a:pt x="3284" y="4980"/>
                    <a:pt x="3890" y="4980"/>
                  </a:cubicBezTo>
                  <a:cubicBezTo>
                    <a:pt x="3910" y="4980"/>
                    <a:pt x="3930" y="4979"/>
                    <a:pt x="3951" y="4978"/>
                  </a:cubicBezTo>
                  <a:cubicBezTo>
                    <a:pt x="4486" y="4942"/>
                    <a:pt x="4923" y="4452"/>
                    <a:pt x="4923" y="3916"/>
                  </a:cubicBez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2" name="Google Shape;2032;g36a4d35ce4d_3_366"/>
          <p:cNvGrpSpPr/>
          <p:nvPr/>
        </p:nvGrpSpPr>
        <p:grpSpPr>
          <a:xfrm>
            <a:off x="5182489" y="3389663"/>
            <a:ext cx="488681" cy="484568"/>
            <a:chOff x="7968064" y="1765128"/>
            <a:chExt cx="366300" cy="363217"/>
          </a:xfrm>
        </p:grpSpPr>
        <p:sp>
          <p:nvSpPr>
            <p:cNvPr id="2033" name="Google Shape;2033;g36a4d35ce4d_3_366"/>
            <p:cNvSpPr/>
            <p:nvPr/>
          </p:nvSpPr>
          <p:spPr>
            <a:xfrm>
              <a:off x="7968064" y="1765128"/>
              <a:ext cx="366300" cy="363217"/>
            </a:xfrm>
            <a:custGeom>
              <a:rect b="b" l="l" r="r" t="t"/>
              <a:pathLst>
                <a:path extrusionOk="0" h="11899" w="12000">
                  <a:moveTo>
                    <a:pt x="4532" y="696"/>
                  </a:moveTo>
                  <a:cubicBezTo>
                    <a:pt x="6647" y="696"/>
                    <a:pt x="8369" y="2418"/>
                    <a:pt x="8369" y="4532"/>
                  </a:cubicBezTo>
                  <a:cubicBezTo>
                    <a:pt x="8369" y="6646"/>
                    <a:pt x="6647" y="8368"/>
                    <a:pt x="4532" y="8368"/>
                  </a:cubicBezTo>
                  <a:cubicBezTo>
                    <a:pt x="2418" y="8368"/>
                    <a:pt x="696" y="6646"/>
                    <a:pt x="696" y="4532"/>
                  </a:cubicBezTo>
                  <a:cubicBezTo>
                    <a:pt x="696" y="2418"/>
                    <a:pt x="2418" y="696"/>
                    <a:pt x="4532" y="696"/>
                  </a:cubicBezTo>
                  <a:close/>
                  <a:moveTo>
                    <a:pt x="8966" y="8475"/>
                  </a:moveTo>
                  <a:lnTo>
                    <a:pt x="11098" y="10607"/>
                  </a:lnTo>
                  <a:cubicBezTo>
                    <a:pt x="11232" y="10741"/>
                    <a:pt x="11232" y="10964"/>
                    <a:pt x="11098" y="11107"/>
                  </a:cubicBezTo>
                  <a:cubicBezTo>
                    <a:pt x="11031" y="11174"/>
                    <a:pt x="10942" y="11207"/>
                    <a:pt x="10853" y="11207"/>
                  </a:cubicBezTo>
                  <a:cubicBezTo>
                    <a:pt x="10764" y="11207"/>
                    <a:pt x="10675" y="11174"/>
                    <a:pt x="10608" y="11107"/>
                  </a:cubicBezTo>
                  <a:lnTo>
                    <a:pt x="8476" y="8966"/>
                  </a:lnTo>
                  <a:lnTo>
                    <a:pt x="8966" y="8475"/>
                  </a:lnTo>
                  <a:close/>
                  <a:moveTo>
                    <a:pt x="4532" y="0"/>
                  </a:moveTo>
                  <a:cubicBezTo>
                    <a:pt x="2035" y="0"/>
                    <a:pt x="1" y="2034"/>
                    <a:pt x="1" y="4532"/>
                  </a:cubicBezTo>
                  <a:cubicBezTo>
                    <a:pt x="1" y="7030"/>
                    <a:pt x="2035" y="9064"/>
                    <a:pt x="4532" y="9064"/>
                  </a:cubicBezTo>
                  <a:cubicBezTo>
                    <a:pt x="5657" y="9064"/>
                    <a:pt x="6682" y="8654"/>
                    <a:pt x="7476" y="7976"/>
                  </a:cubicBezTo>
                  <a:lnTo>
                    <a:pt x="7976" y="8475"/>
                  </a:lnTo>
                  <a:lnTo>
                    <a:pt x="7485" y="8966"/>
                  </a:lnTo>
                  <a:lnTo>
                    <a:pt x="10117" y="11597"/>
                  </a:lnTo>
                  <a:cubicBezTo>
                    <a:pt x="10318" y="11798"/>
                    <a:pt x="10585" y="11899"/>
                    <a:pt x="10853" y="11899"/>
                  </a:cubicBezTo>
                  <a:cubicBezTo>
                    <a:pt x="11121" y="11899"/>
                    <a:pt x="11388" y="11798"/>
                    <a:pt x="11589" y="11597"/>
                  </a:cubicBezTo>
                  <a:cubicBezTo>
                    <a:pt x="11999" y="11187"/>
                    <a:pt x="11999" y="10527"/>
                    <a:pt x="11589" y="10117"/>
                  </a:cubicBezTo>
                  <a:lnTo>
                    <a:pt x="8966" y="7485"/>
                  </a:lnTo>
                  <a:lnTo>
                    <a:pt x="8476" y="7984"/>
                  </a:lnTo>
                  <a:lnTo>
                    <a:pt x="7967" y="7485"/>
                  </a:lnTo>
                  <a:cubicBezTo>
                    <a:pt x="8654" y="6691"/>
                    <a:pt x="9064" y="5656"/>
                    <a:pt x="9064" y="4532"/>
                  </a:cubicBezTo>
                  <a:cubicBezTo>
                    <a:pt x="9064" y="2034"/>
                    <a:pt x="7030" y="0"/>
                    <a:pt x="45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g36a4d35ce4d_3_366"/>
            <p:cNvSpPr/>
            <p:nvPr/>
          </p:nvSpPr>
          <p:spPr>
            <a:xfrm>
              <a:off x="8085158" y="1850354"/>
              <a:ext cx="70849" cy="106502"/>
            </a:xfrm>
            <a:custGeom>
              <a:rect b="b" l="l" r="r" t="t"/>
              <a:pathLst>
                <a:path extrusionOk="0" h="3489" w="2321">
                  <a:moveTo>
                    <a:pt x="696" y="1392"/>
                  </a:moveTo>
                  <a:lnTo>
                    <a:pt x="1160" y="1740"/>
                  </a:lnTo>
                  <a:lnTo>
                    <a:pt x="696" y="2088"/>
                  </a:lnTo>
                  <a:lnTo>
                    <a:pt x="696" y="1392"/>
                  </a:lnTo>
                  <a:close/>
                  <a:moveTo>
                    <a:pt x="1" y="0"/>
                  </a:moveTo>
                  <a:lnTo>
                    <a:pt x="1" y="3489"/>
                  </a:lnTo>
                  <a:lnTo>
                    <a:pt x="2320" y="174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g36a4d35ce4d_3_366"/>
            <p:cNvSpPr/>
            <p:nvPr/>
          </p:nvSpPr>
          <p:spPr>
            <a:xfrm>
              <a:off x="8021177" y="1818211"/>
              <a:ext cx="170207" cy="170513"/>
            </a:xfrm>
            <a:custGeom>
              <a:rect b="b" l="l" r="r" t="t"/>
              <a:pathLst>
                <a:path extrusionOk="0" h="5586" w="5576">
                  <a:moveTo>
                    <a:pt x="2792" y="706"/>
                  </a:moveTo>
                  <a:cubicBezTo>
                    <a:pt x="3943" y="706"/>
                    <a:pt x="4880" y="1642"/>
                    <a:pt x="4880" y="2793"/>
                  </a:cubicBezTo>
                  <a:cubicBezTo>
                    <a:pt x="4880" y="3944"/>
                    <a:pt x="3943" y="4889"/>
                    <a:pt x="2792" y="4889"/>
                  </a:cubicBezTo>
                  <a:cubicBezTo>
                    <a:pt x="1633" y="4889"/>
                    <a:pt x="696" y="3944"/>
                    <a:pt x="696" y="2793"/>
                  </a:cubicBezTo>
                  <a:cubicBezTo>
                    <a:pt x="696" y="1642"/>
                    <a:pt x="1633" y="706"/>
                    <a:pt x="2792" y="706"/>
                  </a:cubicBezTo>
                  <a:close/>
                  <a:moveTo>
                    <a:pt x="2792" y="1"/>
                  </a:moveTo>
                  <a:cubicBezTo>
                    <a:pt x="1249" y="1"/>
                    <a:pt x="0" y="1259"/>
                    <a:pt x="0" y="2793"/>
                  </a:cubicBezTo>
                  <a:cubicBezTo>
                    <a:pt x="0" y="4336"/>
                    <a:pt x="1249" y="5585"/>
                    <a:pt x="2792" y="5585"/>
                  </a:cubicBezTo>
                  <a:cubicBezTo>
                    <a:pt x="4327" y="5585"/>
                    <a:pt x="5576" y="4336"/>
                    <a:pt x="5576" y="2793"/>
                  </a:cubicBezTo>
                  <a:cubicBezTo>
                    <a:pt x="5576" y="1259"/>
                    <a:pt x="4327" y="1"/>
                    <a:pt x="27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36" name="Google Shape;2036;g36a4d35ce4d_3_366"/>
          <p:cNvGrpSpPr/>
          <p:nvPr/>
        </p:nvGrpSpPr>
        <p:grpSpPr>
          <a:xfrm>
            <a:off x="3369224" y="2051238"/>
            <a:ext cx="484690" cy="426211"/>
            <a:chOff x="5445875" y="1345471"/>
            <a:chExt cx="363309" cy="319475"/>
          </a:xfrm>
        </p:grpSpPr>
        <p:sp>
          <p:nvSpPr>
            <p:cNvPr id="2037" name="Google Shape;2037;g36a4d35ce4d_3_366"/>
            <p:cNvSpPr/>
            <p:nvPr/>
          </p:nvSpPr>
          <p:spPr>
            <a:xfrm>
              <a:off x="5445875" y="1345471"/>
              <a:ext cx="363309" cy="319475"/>
            </a:xfrm>
            <a:custGeom>
              <a:rect b="b" l="l" r="r" t="t"/>
              <a:pathLst>
                <a:path extrusionOk="0" h="10466" w="11902">
                  <a:moveTo>
                    <a:pt x="11206" y="697"/>
                  </a:moveTo>
                  <a:lnTo>
                    <a:pt x="11206" y="9760"/>
                  </a:lnTo>
                  <a:lnTo>
                    <a:pt x="697" y="9760"/>
                  </a:lnTo>
                  <a:lnTo>
                    <a:pt x="697" y="697"/>
                  </a:lnTo>
                  <a:close/>
                  <a:moveTo>
                    <a:pt x="1" y="1"/>
                  </a:moveTo>
                  <a:lnTo>
                    <a:pt x="1" y="10465"/>
                  </a:lnTo>
                  <a:lnTo>
                    <a:pt x="11902" y="10465"/>
                  </a:lnTo>
                  <a:lnTo>
                    <a:pt x="11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g36a4d35ce4d_3_366"/>
            <p:cNvSpPr/>
            <p:nvPr/>
          </p:nvSpPr>
          <p:spPr>
            <a:xfrm>
              <a:off x="5510435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4889"/>
                  </a:moveTo>
                  <a:lnTo>
                    <a:pt x="1392" y="5585"/>
                  </a:lnTo>
                  <a:lnTo>
                    <a:pt x="696" y="5585"/>
                  </a:lnTo>
                  <a:lnTo>
                    <a:pt x="696" y="4889"/>
                  </a:lnTo>
                  <a:close/>
                  <a:moveTo>
                    <a:pt x="696" y="1"/>
                  </a:moveTo>
                  <a:lnTo>
                    <a:pt x="696" y="4185"/>
                  </a:lnTo>
                  <a:lnTo>
                    <a:pt x="0" y="4185"/>
                  </a:lnTo>
                  <a:lnTo>
                    <a:pt x="0" y="6281"/>
                  </a:lnTo>
                  <a:lnTo>
                    <a:pt x="696" y="6281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6281"/>
                  </a:lnTo>
                  <a:lnTo>
                    <a:pt x="2088" y="6281"/>
                  </a:lnTo>
                  <a:lnTo>
                    <a:pt x="2088" y="4185"/>
                  </a:lnTo>
                  <a:lnTo>
                    <a:pt x="1392" y="4185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g36a4d35ce4d_3_366"/>
            <p:cNvSpPr/>
            <p:nvPr/>
          </p:nvSpPr>
          <p:spPr>
            <a:xfrm>
              <a:off x="5595661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2097"/>
                  </a:moveTo>
                  <a:lnTo>
                    <a:pt x="1392" y="2793"/>
                  </a:lnTo>
                  <a:lnTo>
                    <a:pt x="696" y="2793"/>
                  </a:lnTo>
                  <a:lnTo>
                    <a:pt x="696" y="2097"/>
                  </a:lnTo>
                  <a:close/>
                  <a:moveTo>
                    <a:pt x="696" y="1"/>
                  </a:moveTo>
                  <a:lnTo>
                    <a:pt x="696" y="1401"/>
                  </a:lnTo>
                  <a:lnTo>
                    <a:pt x="0" y="1401"/>
                  </a:lnTo>
                  <a:lnTo>
                    <a:pt x="0" y="3489"/>
                  </a:lnTo>
                  <a:lnTo>
                    <a:pt x="696" y="3489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3489"/>
                  </a:lnTo>
                  <a:lnTo>
                    <a:pt x="2088" y="3489"/>
                  </a:lnTo>
                  <a:lnTo>
                    <a:pt x="2088" y="1401"/>
                  </a:lnTo>
                  <a:lnTo>
                    <a:pt x="1392" y="1401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g36a4d35ce4d_3_366"/>
            <p:cNvSpPr/>
            <p:nvPr/>
          </p:nvSpPr>
          <p:spPr>
            <a:xfrm>
              <a:off x="5680612" y="1387961"/>
              <a:ext cx="64041" cy="234218"/>
            </a:xfrm>
            <a:custGeom>
              <a:rect b="b" l="l" r="r" t="t"/>
              <a:pathLst>
                <a:path extrusionOk="0" h="7673" w="2098">
                  <a:moveTo>
                    <a:pt x="1401" y="4889"/>
                  </a:moveTo>
                  <a:lnTo>
                    <a:pt x="1401" y="5585"/>
                  </a:lnTo>
                  <a:lnTo>
                    <a:pt x="697" y="5585"/>
                  </a:lnTo>
                  <a:lnTo>
                    <a:pt x="697" y="4889"/>
                  </a:lnTo>
                  <a:close/>
                  <a:moveTo>
                    <a:pt x="697" y="1"/>
                  </a:moveTo>
                  <a:lnTo>
                    <a:pt x="697" y="4185"/>
                  </a:lnTo>
                  <a:lnTo>
                    <a:pt x="1" y="4185"/>
                  </a:lnTo>
                  <a:lnTo>
                    <a:pt x="1" y="6281"/>
                  </a:lnTo>
                  <a:lnTo>
                    <a:pt x="697" y="6281"/>
                  </a:lnTo>
                  <a:lnTo>
                    <a:pt x="697" y="7673"/>
                  </a:lnTo>
                  <a:lnTo>
                    <a:pt x="1401" y="7673"/>
                  </a:lnTo>
                  <a:lnTo>
                    <a:pt x="1401" y="6281"/>
                  </a:lnTo>
                  <a:lnTo>
                    <a:pt x="2097" y="6281"/>
                  </a:lnTo>
                  <a:lnTo>
                    <a:pt x="2097" y="4185"/>
                  </a:lnTo>
                  <a:lnTo>
                    <a:pt x="1401" y="4185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1" name="Google Shape;2041;g36a4d35ce4d_3_366"/>
          <p:cNvGrpSpPr/>
          <p:nvPr/>
        </p:nvGrpSpPr>
        <p:grpSpPr>
          <a:xfrm>
            <a:off x="2562058" y="1287427"/>
            <a:ext cx="426170" cy="484649"/>
            <a:chOff x="5972278" y="1765128"/>
            <a:chExt cx="319444" cy="363278"/>
          </a:xfrm>
        </p:grpSpPr>
        <p:sp>
          <p:nvSpPr>
            <p:cNvPr id="2042" name="Google Shape;2042;g36a4d35ce4d_3_366"/>
            <p:cNvSpPr/>
            <p:nvPr/>
          </p:nvSpPr>
          <p:spPr>
            <a:xfrm>
              <a:off x="6056131" y="1911893"/>
              <a:ext cx="150366" cy="173504"/>
            </a:xfrm>
            <a:custGeom>
              <a:rect b="b" l="l" r="r" t="t"/>
              <a:pathLst>
                <a:path extrusionOk="0" h="5684" w="4926">
                  <a:moveTo>
                    <a:pt x="4230" y="893"/>
                  </a:moveTo>
                  <a:lnTo>
                    <a:pt x="4230" y="1571"/>
                  </a:lnTo>
                  <a:lnTo>
                    <a:pt x="2133" y="2097"/>
                  </a:lnTo>
                  <a:lnTo>
                    <a:pt x="2133" y="1419"/>
                  </a:lnTo>
                  <a:lnTo>
                    <a:pt x="4230" y="893"/>
                  </a:lnTo>
                  <a:close/>
                  <a:moveTo>
                    <a:pt x="3873" y="3587"/>
                  </a:moveTo>
                  <a:cubicBezTo>
                    <a:pt x="4060" y="3587"/>
                    <a:pt x="4221" y="3747"/>
                    <a:pt x="4221" y="3935"/>
                  </a:cubicBezTo>
                  <a:cubicBezTo>
                    <a:pt x="4221" y="4131"/>
                    <a:pt x="4060" y="4283"/>
                    <a:pt x="3873" y="4283"/>
                  </a:cubicBezTo>
                  <a:cubicBezTo>
                    <a:pt x="3676" y="4283"/>
                    <a:pt x="3525" y="4131"/>
                    <a:pt x="3525" y="3935"/>
                  </a:cubicBezTo>
                  <a:cubicBezTo>
                    <a:pt x="3525" y="3747"/>
                    <a:pt x="3676" y="3587"/>
                    <a:pt x="3873" y="3587"/>
                  </a:cubicBezTo>
                  <a:close/>
                  <a:moveTo>
                    <a:pt x="1080" y="4283"/>
                  </a:moveTo>
                  <a:cubicBezTo>
                    <a:pt x="1277" y="4283"/>
                    <a:pt x="1428" y="4443"/>
                    <a:pt x="1428" y="4631"/>
                  </a:cubicBezTo>
                  <a:cubicBezTo>
                    <a:pt x="1428" y="4827"/>
                    <a:pt x="1277" y="4987"/>
                    <a:pt x="1080" y="4987"/>
                  </a:cubicBezTo>
                  <a:cubicBezTo>
                    <a:pt x="884" y="4987"/>
                    <a:pt x="732" y="4827"/>
                    <a:pt x="732" y="4631"/>
                  </a:cubicBezTo>
                  <a:cubicBezTo>
                    <a:pt x="732" y="4443"/>
                    <a:pt x="884" y="4283"/>
                    <a:pt x="1080" y="4283"/>
                  </a:cubicBezTo>
                  <a:close/>
                  <a:moveTo>
                    <a:pt x="4925" y="1"/>
                  </a:moveTo>
                  <a:lnTo>
                    <a:pt x="1437" y="875"/>
                  </a:lnTo>
                  <a:lnTo>
                    <a:pt x="1437" y="3649"/>
                  </a:lnTo>
                  <a:cubicBezTo>
                    <a:pt x="1330" y="3609"/>
                    <a:pt x="1218" y="3589"/>
                    <a:pt x="1101" y="3589"/>
                  </a:cubicBezTo>
                  <a:cubicBezTo>
                    <a:pt x="1062" y="3589"/>
                    <a:pt x="1022" y="3591"/>
                    <a:pt x="982" y="3596"/>
                  </a:cubicBezTo>
                  <a:cubicBezTo>
                    <a:pt x="483" y="3649"/>
                    <a:pt x="81" y="4060"/>
                    <a:pt x="46" y="4559"/>
                  </a:cubicBezTo>
                  <a:cubicBezTo>
                    <a:pt x="1" y="5166"/>
                    <a:pt x="492" y="5683"/>
                    <a:pt x="1089" y="5683"/>
                  </a:cubicBezTo>
                  <a:cubicBezTo>
                    <a:pt x="1669" y="5683"/>
                    <a:pt x="2133" y="5210"/>
                    <a:pt x="2133" y="4631"/>
                  </a:cubicBezTo>
                  <a:lnTo>
                    <a:pt x="2133" y="2811"/>
                  </a:lnTo>
                  <a:lnTo>
                    <a:pt x="4230" y="2293"/>
                  </a:lnTo>
                  <a:lnTo>
                    <a:pt x="4230" y="2953"/>
                  </a:lnTo>
                  <a:cubicBezTo>
                    <a:pt x="4113" y="2915"/>
                    <a:pt x="3990" y="2889"/>
                    <a:pt x="3866" y="2889"/>
                  </a:cubicBezTo>
                  <a:cubicBezTo>
                    <a:pt x="3847" y="2889"/>
                    <a:pt x="3829" y="2890"/>
                    <a:pt x="3810" y="2891"/>
                  </a:cubicBezTo>
                  <a:cubicBezTo>
                    <a:pt x="3293" y="2927"/>
                    <a:pt x="2874" y="3346"/>
                    <a:pt x="2838" y="3854"/>
                  </a:cubicBezTo>
                  <a:cubicBezTo>
                    <a:pt x="2786" y="4471"/>
                    <a:pt x="3270" y="4981"/>
                    <a:pt x="3869" y="4981"/>
                  </a:cubicBezTo>
                  <a:cubicBezTo>
                    <a:pt x="3894" y="4981"/>
                    <a:pt x="3919" y="4980"/>
                    <a:pt x="3944" y="4978"/>
                  </a:cubicBezTo>
                  <a:cubicBezTo>
                    <a:pt x="4488" y="4943"/>
                    <a:pt x="4925" y="4461"/>
                    <a:pt x="4925" y="3917"/>
                  </a:cubicBezTo>
                  <a:lnTo>
                    <a:pt x="49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g36a4d35ce4d_3_366"/>
            <p:cNvSpPr/>
            <p:nvPr/>
          </p:nvSpPr>
          <p:spPr>
            <a:xfrm>
              <a:off x="5972278" y="1765128"/>
              <a:ext cx="319444" cy="363278"/>
            </a:xfrm>
            <a:custGeom>
              <a:rect b="b" l="l" r="r" t="t"/>
              <a:pathLst>
                <a:path extrusionOk="0" h="11901" w="10465">
                  <a:moveTo>
                    <a:pt x="8368" y="696"/>
                  </a:moveTo>
                  <a:lnTo>
                    <a:pt x="8368" y="1740"/>
                  </a:lnTo>
                  <a:lnTo>
                    <a:pt x="2097" y="1740"/>
                  </a:lnTo>
                  <a:lnTo>
                    <a:pt x="2097" y="696"/>
                  </a:lnTo>
                  <a:close/>
                  <a:moveTo>
                    <a:pt x="9064" y="2445"/>
                  </a:moveTo>
                  <a:lnTo>
                    <a:pt x="9064" y="3488"/>
                  </a:lnTo>
                  <a:lnTo>
                    <a:pt x="1392" y="3488"/>
                  </a:lnTo>
                  <a:lnTo>
                    <a:pt x="1392" y="2445"/>
                  </a:lnTo>
                  <a:close/>
                  <a:moveTo>
                    <a:pt x="9760" y="4184"/>
                  </a:moveTo>
                  <a:lnTo>
                    <a:pt x="9760" y="11205"/>
                  </a:lnTo>
                  <a:lnTo>
                    <a:pt x="696" y="11205"/>
                  </a:lnTo>
                  <a:lnTo>
                    <a:pt x="696" y="4184"/>
                  </a:lnTo>
                  <a:close/>
                  <a:moveTo>
                    <a:pt x="1392" y="0"/>
                  </a:moveTo>
                  <a:lnTo>
                    <a:pt x="1392" y="1740"/>
                  </a:lnTo>
                  <a:lnTo>
                    <a:pt x="696" y="1740"/>
                  </a:lnTo>
                  <a:lnTo>
                    <a:pt x="696" y="3488"/>
                  </a:lnTo>
                  <a:lnTo>
                    <a:pt x="0" y="3488"/>
                  </a:lnTo>
                  <a:lnTo>
                    <a:pt x="0" y="11901"/>
                  </a:lnTo>
                  <a:lnTo>
                    <a:pt x="10465" y="11901"/>
                  </a:lnTo>
                  <a:lnTo>
                    <a:pt x="10465" y="3488"/>
                  </a:lnTo>
                  <a:lnTo>
                    <a:pt x="9760" y="3488"/>
                  </a:lnTo>
                  <a:lnTo>
                    <a:pt x="9760" y="1740"/>
                  </a:lnTo>
                  <a:lnTo>
                    <a:pt x="9064" y="1740"/>
                  </a:lnTo>
                  <a:lnTo>
                    <a:pt x="906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4" name="Google Shape;2044;g36a4d35ce4d_3_366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45" name="Google Shape;2045;g36a4d35ce4d_3_366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46" name="Google Shape;2046;g36a4d35ce4d_3_366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47" name="Google Shape;2047;g36a4d35ce4d_3_366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48" name="Google Shape;2048;g36a4d35ce4d_3_366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049" name="Google Shape;2049;g36a4d35ce4d_3_366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50" name="Google Shape;2050;g36a4d35ce4d_3_366"/>
          <p:cNvSpPr/>
          <p:nvPr/>
        </p:nvSpPr>
        <p:spPr>
          <a:xfrm>
            <a:off x="82921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51" name="Google Shape;2051;g36a4d35ce4d_3_366"/>
          <p:cNvCxnSpPr>
            <a:endCxn id="2050" idx="2"/>
          </p:cNvCxnSpPr>
          <p:nvPr/>
        </p:nvCxnSpPr>
        <p:spPr>
          <a:xfrm>
            <a:off x="2708570" y="4909525"/>
            <a:ext cx="55836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5" name="Shape 20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6" name="Google Shape;2056;g36a4d35ce4d_2_730"/>
          <p:cNvSpPr/>
          <p:nvPr/>
        </p:nvSpPr>
        <p:spPr>
          <a:xfrm>
            <a:off x="6271925" y="1435900"/>
            <a:ext cx="1989000" cy="93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7" name="Google Shape;2057;g36a4d35ce4d_2_730"/>
          <p:cNvSpPr/>
          <p:nvPr/>
        </p:nvSpPr>
        <p:spPr>
          <a:xfrm>
            <a:off x="4305125" y="2693200"/>
            <a:ext cx="1989000" cy="93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8" name="Google Shape;2058;g36a4d35ce4d_2_730"/>
          <p:cNvSpPr/>
          <p:nvPr/>
        </p:nvSpPr>
        <p:spPr>
          <a:xfrm>
            <a:off x="2338325" y="1435900"/>
            <a:ext cx="1989000" cy="9339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9" name="Google Shape;2059;g36a4d35ce4d_2_730"/>
          <p:cNvSpPr txBox="1"/>
          <p:nvPr>
            <p:ph idx="2" type="title"/>
          </p:nvPr>
        </p:nvSpPr>
        <p:spPr>
          <a:xfrm>
            <a:off x="2374613" y="2693588"/>
            <a:ext cx="189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Generisanje harmonije (polifonija)</a:t>
            </a:r>
            <a:endParaRPr sz="2000"/>
          </a:p>
        </p:txBody>
      </p:sp>
      <p:sp>
        <p:nvSpPr>
          <p:cNvPr id="2060" name="Google Shape;2060;g36a4d35ce4d_2_730"/>
          <p:cNvSpPr txBox="1"/>
          <p:nvPr>
            <p:ph idx="1" type="subTitle"/>
          </p:nvPr>
        </p:nvSpPr>
        <p:spPr>
          <a:xfrm>
            <a:off x="2443775" y="1577650"/>
            <a:ext cx="17616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Trenutno generišemo samo jednu melodijsku liniju</a:t>
            </a:r>
            <a:endParaRPr sz="1200"/>
          </a:p>
        </p:txBody>
      </p:sp>
      <p:sp>
        <p:nvSpPr>
          <p:cNvPr id="2061" name="Google Shape;2061;g36a4d35ce4d_2_730"/>
          <p:cNvSpPr txBox="1"/>
          <p:nvPr>
            <p:ph idx="3" type="title"/>
          </p:nvPr>
        </p:nvSpPr>
        <p:spPr>
          <a:xfrm>
            <a:off x="6324725" y="269360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Naprednija Fitness Funkcija</a:t>
            </a:r>
            <a:endParaRPr/>
          </a:p>
        </p:txBody>
      </p:sp>
      <p:sp>
        <p:nvSpPr>
          <p:cNvPr id="2062" name="Google Shape;2062;g36a4d35ce4d_2_730"/>
          <p:cNvSpPr txBox="1"/>
          <p:nvPr>
            <p:ph idx="4" type="subTitle"/>
          </p:nvPr>
        </p:nvSpPr>
        <p:spPr>
          <a:xfrm>
            <a:off x="6324725" y="157765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Uključivanje analize harmoničke napetosti</a:t>
            </a:r>
            <a:endParaRPr/>
          </a:p>
        </p:txBody>
      </p:sp>
      <p:sp>
        <p:nvSpPr>
          <p:cNvPr id="2063" name="Google Shape;2063;g36a4d35ce4d_2_730"/>
          <p:cNvSpPr txBox="1"/>
          <p:nvPr>
            <p:ph idx="5" type="title"/>
          </p:nvPr>
        </p:nvSpPr>
        <p:spPr>
          <a:xfrm>
            <a:off x="4357925" y="3726950"/>
            <a:ext cx="18834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/>
              <a:t>Strukturno generisanje</a:t>
            </a:r>
            <a:endParaRPr/>
          </a:p>
        </p:txBody>
      </p:sp>
      <p:sp>
        <p:nvSpPr>
          <p:cNvPr id="2064" name="Google Shape;2064;g36a4d35ce4d_2_730"/>
          <p:cNvSpPr txBox="1"/>
          <p:nvPr>
            <p:ph idx="6" type="subTitle"/>
          </p:nvPr>
        </p:nvSpPr>
        <p:spPr>
          <a:xfrm>
            <a:off x="4357925" y="2834950"/>
            <a:ext cx="1883400" cy="65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Kreiranje dužih kompozicija sa formom (npr. A-B-A)</a:t>
            </a:r>
            <a:endParaRPr/>
          </a:p>
        </p:txBody>
      </p:sp>
      <p:sp>
        <p:nvSpPr>
          <p:cNvPr id="2065" name="Google Shape;2065;g36a4d35ce4d_2_730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Moguća poboljšanja</a:t>
            </a:r>
            <a:endParaRPr/>
          </a:p>
        </p:txBody>
      </p:sp>
      <p:grpSp>
        <p:nvGrpSpPr>
          <p:cNvPr id="2066" name="Google Shape;2066;g36a4d35ce4d_2_73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2067" name="Google Shape;2067;g36a4d35ce4d_2_73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8" name="Google Shape;2068;g36a4d35ce4d_2_73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9" name="Google Shape;2069;g36a4d35ce4d_2_73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0" name="Google Shape;2070;g36a4d35ce4d_2_73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71" name="Google Shape;2071;g36a4d35ce4d_2_730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2072" name="Google Shape;2072;g36a4d35ce4d_2_73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3" name="Google Shape;2073;g36a4d35ce4d_2_73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74" name="Google Shape;2074;g36a4d35ce4d_2_73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5" name="Google Shape;2075;g36a4d35ce4d_2_730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76" name="Google Shape;2076;g36a4d35ce4d_2_73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2077" name="Google Shape;2077;g36a4d35ce4d_2_73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8" name="Google Shape;2078;g36a4d35ce4d_2_73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079" name="Google Shape;2079;g36a4d35ce4d_2_73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80" name="Google Shape;2080;g36a4d35ce4d_2_73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81" name="Google Shape;2081;g36a4d35ce4d_2_73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82" name="Google Shape;2082;g36a4d35ce4d_2_73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3" name="Google Shape;2083;g36a4d35ce4d_2_730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2084" name="Google Shape;2084;g36a4d35ce4d_2_73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5" name="Google Shape;2085;g36a4d35ce4d_2_73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86" name="Google Shape;2086;g36a4d35ce4d_2_73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87" name="Google Shape;2087;g36a4d35ce4d_2_730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088" name="Google Shape;2088;g36a4d35ce4d_2_730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2089" name="Google Shape;2089;g36a4d35ce4d_2_73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0" name="Google Shape;2090;g36a4d35ce4d_2_73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91" name="Google Shape;2091;g36a4d35ce4d_2_73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092" name="Google Shape;2092;g36a4d35ce4d_2_73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3" name="Google Shape;2093;g36a4d35ce4d_2_73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94" name="Google Shape;2094;g36a4d35ce4d_2_730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5" name="Google Shape;2095;g36a4d35ce4d_2_730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096" name="Google Shape;2096;g36a4d35ce4d_2_73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097" name="Google Shape;2097;g36a4d35ce4d_2_730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98" name="Google Shape;2098;g36a4d35ce4d_2_73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099" name="Google Shape;2099;g36a4d35ce4d_2_73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00" name="Google Shape;2100;g36a4d35ce4d_2_730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101" name="Google Shape;2101;g36a4d35ce4d_2_73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2" name="Google Shape;2102;g36a4d35ce4d_2_730"/>
          <p:cNvSpPr/>
          <p:nvPr/>
        </p:nvSpPr>
        <p:spPr>
          <a:xfrm>
            <a:off x="85207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03" name="Google Shape;2103;g36a4d35ce4d_2_730"/>
          <p:cNvCxnSpPr>
            <a:endCxn id="2102" idx="2"/>
          </p:cNvCxnSpPr>
          <p:nvPr/>
        </p:nvCxnSpPr>
        <p:spPr>
          <a:xfrm>
            <a:off x="2704370" y="4909525"/>
            <a:ext cx="5816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7" name="Shape 2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8" name="Google Shape;2108;g33d313da0ac_1_0"/>
          <p:cNvSpPr txBox="1"/>
          <p:nvPr>
            <p:ph type="title"/>
          </p:nvPr>
        </p:nvSpPr>
        <p:spPr>
          <a:xfrm>
            <a:off x="3578825" y="1897900"/>
            <a:ext cx="3434700" cy="87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Hvala na pažnji!</a:t>
            </a:r>
            <a:endParaRPr/>
          </a:p>
        </p:txBody>
      </p:sp>
      <p:grpSp>
        <p:nvGrpSpPr>
          <p:cNvPr id="2109" name="Google Shape;2109;g33d313da0ac_1_0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2110" name="Google Shape;2110;g33d313da0ac_1_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1" name="Google Shape;2111;g33d313da0ac_1_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12" name="Google Shape;2112;g33d313da0ac_1_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2113" name="Google Shape;2113;g33d313da0ac_1_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4" name="Google Shape;2114;g33d313da0ac_1_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115" name="Google Shape;2115;g33d313da0ac_1_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6" name="Google Shape;2116;g33d313da0ac_1_0"/>
          <p:cNvSpPr/>
          <p:nvPr/>
        </p:nvSpPr>
        <p:spPr>
          <a:xfrm>
            <a:off x="8701072" y="4862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17" name="Google Shape;2117;g33d313da0ac_1_0"/>
          <p:cNvCxnSpPr>
            <a:endCxn id="2116" idx="2"/>
          </p:cNvCxnSpPr>
          <p:nvPr/>
        </p:nvCxnSpPr>
        <p:spPr>
          <a:xfrm flipH="1" rot="10800000">
            <a:off x="2705272" y="4907525"/>
            <a:ext cx="5995800" cy="210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18" name="Google Shape;2118;g33d313da0ac_1_0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19" name="Google Shape;2119;g33d313da0ac_1_0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20" name="Google Shape;2120;g33d313da0ac_1_0"/>
          <p:cNvSpPr/>
          <p:nvPr/>
        </p:nvSpPr>
        <p:spPr>
          <a:xfrm>
            <a:off x="3690250" y="3189525"/>
            <a:ext cx="3225000" cy="738600"/>
          </a:xfrm>
          <a:prstGeom prst="rect">
            <a:avLst/>
          </a:prstGeom>
          <a:solidFill>
            <a:srgbClr val="17162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21" name="Google Shape;2121;g33d313da0ac_1_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2122" name="Google Shape;2122;g33d313da0ac_1_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3" name="Google Shape;2123;g33d313da0ac_1_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4" name="Google Shape;2124;g33d313da0ac_1_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5" name="Google Shape;2125;g33d313da0ac_1_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126" name="Google Shape;2126;g33d313da0ac_1_0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2127" name="Google Shape;2127;g33d313da0ac_1_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8" name="Google Shape;2128;g33d313da0ac_1_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29" name="Google Shape;2129;g33d313da0ac_1_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30" name="Google Shape;2130;g33d313da0ac_1_0">
            <a:hlinkClick action="ppaction://hlinksldjump" r:id="rId3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1" name="Google Shape;2131;g33d313da0ac_1_0">
            <a:hlinkClick action="ppaction://hlinksldjump" r:id="rId5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32" name="Google Shape;2132;g33d313da0ac_1_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33" name="Google Shape;2133;g33d313da0ac_1_0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4" name="Google Shape;2134;g33d313da0ac_1_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2135" name="Google Shape;2135;g33d313da0ac_1_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2136" name="Google Shape;2136;g33d313da0ac_1_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7" name="Google Shape;2137;g33d313da0ac_1_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8" name="Google Shape;2138;g33d313da0ac_1_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39" name="Google Shape;2139;g33d313da0ac_1_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0" name="Google Shape;2140;g33d313da0ac_1_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1" name="Google Shape;2141;g33d313da0ac_1_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2142" name="Google Shape;2142;g33d313da0ac_1_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143" name="Google Shape;2143;g33d313da0ac_1_0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2144" name="Google Shape;2144;g33d313da0ac_1_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5" name="Google Shape;2145;g33d313da0ac_1_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6" name="Google Shape;2146;g33d313da0ac_1_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147" name="Google Shape;2147;g33d313da0ac_1_0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4" name="Shape 9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5" name="Google Shape;935;p8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6" name="Google Shape;936;p8"/>
          <p:cNvSpPr txBox="1"/>
          <p:nvPr>
            <p:ph type="title"/>
          </p:nvPr>
        </p:nvSpPr>
        <p:spPr>
          <a:xfrm>
            <a:off x="2597075" y="3032825"/>
            <a:ext cx="54363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 sz="3600"/>
              <a:t>Opis problema i pregled stanja u oblasti</a:t>
            </a:r>
            <a:endParaRPr sz="3600"/>
          </a:p>
        </p:txBody>
      </p:sp>
      <p:sp>
        <p:nvSpPr>
          <p:cNvPr id="937" name="Google Shape;937;p8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938" name="Google Shape;938;p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39" name="Google Shape;939;p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2" name="Google Shape;942;p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43" name="Google Shape;943;p8"/>
          <p:cNvGrpSpPr/>
          <p:nvPr/>
        </p:nvGrpSpPr>
        <p:grpSpPr>
          <a:xfrm>
            <a:off x="156230" y="1265599"/>
            <a:ext cx="222708" cy="222689"/>
            <a:chOff x="4436963" y="889641"/>
            <a:chExt cx="363309" cy="363278"/>
          </a:xfrm>
        </p:grpSpPr>
        <p:sp>
          <p:nvSpPr>
            <p:cNvPr id="944" name="Google Shape;944;p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46" name="Google Shape;946;p8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7" name="Google Shape;947;p8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48" name="Google Shape;948;p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949" name="Google Shape;949;p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0" name="Google Shape;950;p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1" name="Google Shape;951;p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2" name="Google Shape;952;p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53" name="Google Shape;953;p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54" name="Google Shape;954;p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55" name="Google Shape;955;p8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56" name="Google Shape;956;p8"/>
          <p:cNvGrpSpPr/>
          <p:nvPr/>
        </p:nvGrpSpPr>
        <p:grpSpPr>
          <a:xfrm>
            <a:off x="171571" y="3727018"/>
            <a:ext cx="192025" cy="201167"/>
            <a:chOff x="848108" y="2667020"/>
            <a:chExt cx="53144" cy="56135"/>
          </a:xfrm>
        </p:grpSpPr>
        <p:sp>
          <p:nvSpPr>
            <p:cNvPr id="957" name="Google Shape;957;p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9" name="Google Shape;959;p8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60" name="Google Shape;960;p8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961" name="Google Shape;961;p8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962" name="Google Shape;962;p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64" name="Google Shape;964;p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65" name="Google Shape;965;p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967" name="Google Shape;967;p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68" name="Google Shape;968;p8"/>
          <p:cNvSpPr/>
          <p:nvPr/>
        </p:nvSpPr>
        <p:spPr>
          <a:xfrm>
            <a:off x="29581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69" name="Google Shape;969;p8"/>
          <p:cNvCxnSpPr>
            <a:endCxn id="968" idx="2"/>
          </p:cNvCxnSpPr>
          <p:nvPr/>
        </p:nvCxnSpPr>
        <p:spPr>
          <a:xfrm>
            <a:off x="2705270" y="4909525"/>
            <a:ext cx="2529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0" name="Google Shape;970;p8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1" name="Google Shape;971;p8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72" name="Google Shape;972;p8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3" name="Google Shape;973;p8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4" name="Google Shape;974;p8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975" name="Google Shape;975;p8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36a4d35ce4d_0_283"/>
          <p:cNvSpPr txBox="1"/>
          <p:nvPr>
            <p:ph idx="1" type="subTitle"/>
          </p:nvPr>
        </p:nvSpPr>
        <p:spPr>
          <a:xfrm>
            <a:off x="2978925" y="3226663"/>
            <a:ext cx="527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200"/>
              <a:t>Kako kvantifikovati ‘muzički stil’?</a:t>
            </a:r>
            <a:endParaRPr b="1" sz="2200"/>
          </a:p>
        </p:txBody>
      </p:sp>
      <p:sp>
        <p:nvSpPr>
          <p:cNvPr id="981" name="Google Shape;981;g36a4d35ce4d_0_283"/>
          <p:cNvSpPr txBox="1"/>
          <p:nvPr>
            <p:ph idx="4" type="subTitle"/>
          </p:nvPr>
        </p:nvSpPr>
        <p:spPr>
          <a:xfrm>
            <a:off x="5459900" y="1570600"/>
            <a:ext cx="29712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 sz="1400"/>
              <a:t>Kreirati AI sistem koji generiše nove, originalne melodije koje zvuče kao da pripadaju određenom muzičkom stilu.</a:t>
            </a:r>
            <a:endParaRPr sz="1400"/>
          </a:p>
        </p:txBody>
      </p:sp>
      <p:grpSp>
        <p:nvGrpSpPr>
          <p:cNvPr id="982" name="Google Shape;982;g36a4d35ce4d_0_283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983" name="Google Shape;983;g36a4d35ce4d_0_28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g36a4d35ce4d_0_28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85" name="Google Shape;985;g36a4d35ce4d_0_28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986" name="Google Shape;986;g36a4d35ce4d_0_28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g36a4d35ce4d_0_28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8" name="Google Shape;988;g36a4d35ce4d_0_283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989" name="Google Shape;989;g36a4d35ce4d_0_283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990" name="Google Shape;990;g36a4d35ce4d_0_28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1" name="Google Shape;991;g36a4d35ce4d_0_283"/>
          <p:cNvSpPr/>
          <p:nvPr/>
        </p:nvSpPr>
        <p:spPr>
          <a:xfrm>
            <a:off x="31105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92" name="Google Shape;992;g36a4d35ce4d_0_283"/>
          <p:cNvCxnSpPr>
            <a:endCxn id="991" idx="2"/>
          </p:cNvCxnSpPr>
          <p:nvPr/>
        </p:nvCxnSpPr>
        <p:spPr>
          <a:xfrm>
            <a:off x="2706170" y="4909525"/>
            <a:ext cx="404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93" name="Google Shape;993;g36a4d35ce4d_0_283"/>
          <p:cNvSpPr txBox="1"/>
          <p:nvPr>
            <p:ph type="title"/>
          </p:nvPr>
        </p:nvSpPr>
        <p:spPr>
          <a:xfrm>
            <a:off x="23911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Cilj i ključno pitanje</a:t>
            </a:r>
            <a:endParaRPr/>
          </a:p>
        </p:txBody>
      </p:sp>
      <p:grpSp>
        <p:nvGrpSpPr>
          <p:cNvPr id="994" name="Google Shape;994;g36a4d35ce4d_0_283"/>
          <p:cNvGrpSpPr/>
          <p:nvPr/>
        </p:nvGrpSpPr>
        <p:grpSpPr>
          <a:xfrm>
            <a:off x="3760574" y="1512557"/>
            <a:ext cx="1126919" cy="1126792"/>
            <a:chOff x="5648375" y="1427025"/>
            <a:chExt cx="483200" cy="483125"/>
          </a:xfrm>
        </p:grpSpPr>
        <p:sp>
          <p:nvSpPr>
            <p:cNvPr id="995" name="Google Shape;995;g36a4d35ce4d_0_283"/>
            <p:cNvSpPr/>
            <p:nvPr/>
          </p:nvSpPr>
          <p:spPr>
            <a:xfrm>
              <a:off x="5801075" y="1484625"/>
              <a:ext cx="177725" cy="162475"/>
            </a:xfrm>
            <a:custGeom>
              <a:rect b="b" l="l" r="r" t="t"/>
              <a:pathLst>
                <a:path extrusionOk="0" h="6499" w="7109">
                  <a:moveTo>
                    <a:pt x="3554" y="1845"/>
                  </a:moveTo>
                  <a:lnTo>
                    <a:pt x="3920" y="2582"/>
                  </a:lnTo>
                  <a:cubicBezTo>
                    <a:pt x="4001" y="2751"/>
                    <a:pt x="4161" y="2866"/>
                    <a:pt x="4345" y="2893"/>
                  </a:cubicBezTo>
                  <a:lnTo>
                    <a:pt x="5158" y="3011"/>
                  </a:lnTo>
                  <a:lnTo>
                    <a:pt x="4569" y="3584"/>
                  </a:lnTo>
                  <a:cubicBezTo>
                    <a:pt x="4436" y="3714"/>
                    <a:pt x="4376" y="3901"/>
                    <a:pt x="4406" y="4086"/>
                  </a:cubicBezTo>
                  <a:lnTo>
                    <a:pt x="4545" y="4898"/>
                  </a:lnTo>
                  <a:lnTo>
                    <a:pt x="3820" y="4514"/>
                  </a:lnTo>
                  <a:cubicBezTo>
                    <a:pt x="3737" y="4469"/>
                    <a:pt x="3646" y="4446"/>
                    <a:pt x="3555" y="4446"/>
                  </a:cubicBezTo>
                  <a:cubicBezTo>
                    <a:pt x="3464" y="4446"/>
                    <a:pt x="3373" y="4469"/>
                    <a:pt x="3292" y="4514"/>
                  </a:cubicBezTo>
                  <a:lnTo>
                    <a:pt x="2561" y="4895"/>
                  </a:lnTo>
                  <a:lnTo>
                    <a:pt x="2703" y="4086"/>
                  </a:lnTo>
                  <a:cubicBezTo>
                    <a:pt x="2733" y="3901"/>
                    <a:pt x="2673" y="3714"/>
                    <a:pt x="2540" y="3584"/>
                  </a:cubicBezTo>
                  <a:lnTo>
                    <a:pt x="1951" y="3011"/>
                  </a:lnTo>
                  <a:lnTo>
                    <a:pt x="2763" y="2893"/>
                  </a:lnTo>
                  <a:cubicBezTo>
                    <a:pt x="2947" y="2866"/>
                    <a:pt x="3107" y="2751"/>
                    <a:pt x="3192" y="2582"/>
                  </a:cubicBezTo>
                  <a:lnTo>
                    <a:pt x="3554" y="1845"/>
                  </a:lnTo>
                  <a:close/>
                  <a:moveTo>
                    <a:pt x="3554" y="0"/>
                  </a:moveTo>
                  <a:cubicBezTo>
                    <a:pt x="3353" y="0"/>
                    <a:pt x="3151" y="106"/>
                    <a:pt x="3047" y="317"/>
                  </a:cubicBezTo>
                  <a:lnTo>
                    <a:pt x="2307" y="1815"/>
                  </a:lnTo>
                  <a:lnTo>
                    <a:pt x="653" y="2056"/>
                  </a:lnTo>
                  <a:cubicBezTo>
                    <a:pt x="188" y="2123"/>
                    <a:pt x="0" y="2694"/>
                    <a:pt x="339" y="3023"/>
                  </a:cubicBezTo>
                  <a:lnTo>
                    <a:pt x="1537" y="4188"/>
                  </a:lnTo>
                  <a:lnTo>
                    <a:pt x="1253" y="5837"/>
                  </a:lnTo>
                  <a:cubicBezTo>
                    <a:pt x="1191" y="6202"/>
                    <a:pt x="1480" y="6499"/>
                    <a:pt x="1809" y="6499"/>
                  </a:cubicBezTo>
                  <a:cubicBezTo>
                    <a:pt x="1897" y="6499"/>
                    <a:pt x="1987" y="6478"/>
                    <a:pt x="2075" y="6432"/>
                  </a:cubicBezTo>
                  <a:lnTo>
                    <a:pt x="3554" y="5656"/>
                  </a:lnTo>
                  <a:lnTo>
                    <a:pt x="5034" y="6432"/>
                  </a:lnTo>
                  <a:cubicBezTo>
                    <a:pt x="5121" y="6478"/>
                    <a:pt x="5212" y="6499"/>
                    <a:pt x="5299" y="6499"/>
                  </a:cubicBezTo>
                  <a:cubicBezTo>
                    <a:pt x="5629" y="6499"/>
                    <a:pt x="5917" y="6202"/>
                    <a:pt x="5855" y="5837"/>
                  </a:cubicBezTo>
                  <a:lnTo>
                    <a:pt x="5574" y="4188"/>
                  </a:lnTo>
                  <a:lnTo>
                    <a:pt x="6770" y="3023"/>
                  </a:lnTo>
                  <a:cubicBezTo>
                    <a:pt x="7108" y="2694"/>
                    <a:pt x="6921" y="2123"/>
                    <a:pt x="6456" y="2056"/>
                  </a:cubicBezTo>
                  <a:lnTo>
                    <a:pt x="4801" y="1815"/>
                  </a:lnTo>
                  <a:lnTo>
                    <a:pt x="4062" y="317"/>
                  </a:lnTo>
                  <a:cubicBezTo>
                    <a:pt x="3957" y="106"/>
                    <a:pt x="3756" y="0"/>
                    <a:pt x="35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36a4d35ce4d_0_283"/>
            <p:cNvSpPr/>
            <p:nvPr/>
          </p:nvSpPr>
          <p:spPr>
            <a:xfrm>
              <a:off x="5648375" y="1427025"/>
              <a:ext cx="483200" cy="483125"/>
            </a:xfrm>
            <a:custGeom>
              <a:rect b="b" l="l" r="r" t="t"/>
              <a:pathLst>
                <a:path extrusionOk="0" h="19325" w="19328">
                  <a:moveTo>
                    <a:pt x="2265" y="2304"/>
                  </a:moveTo>
                  <a:cubicBezTo>
                    <a:pt x="2890" y="2304"/>
                    <a:pt x="3397" y="2808"/>
                    <a:pt x="3397" y="3437"/>
                  </a:cubicBezTo>
                  <a:lnTo>
                    <a:pt x="3397" y="7398"/>
                  </a:lnTo>
                  <a:lnTo>
                    <a:pt x="3397" y="7474"/>
                  </a:lnTo>
                  <a:lnTo>
                    <a:pt x="1637" y="6299"/>
                  </a:lnTo>
                  <a:cubicBezTo>
                    <a:pt x="1320" y="6088"/>
                    <a:pt x="1129" y="5734"/>
                    <a:pt x="1132" y="5357"/>
                  </a:cubicBezTo>
                  <a:lnTo>
                    <a:pt x="1132" y="3437"/>
                  </a:lnTo>
                  <a:cubicBezTo>
                    <a:pt x="1132" y="2808"/>
                    <a:pt x="1640" y="2304"/>
                    <a:pt x="2265" y="2304"/>
                  </a:cubicBezTo>
                  <a:close/>
                  <a:moveTo>
                    <a:pt x="17060" y="2304"/>
                  </a:moveTo>
                  <a:cubicBezTo>
                    <a:pt x="17685" y="2304"/>
                    <a:pt x="18192" y="2808"/>
                    <a:pt x="18192" y="3437"/>
                  </a:cubicBezTo>
                  <a:lnTo>
                    <a:pt x="18192" y="5357"/>
                  </a:lnTo>
                  <a:cubicBezTo>
                    <a:pt x="18192" y="5737"/>
                    <a:pt x="18005" y="6091"/>
                    <a:pt x="17688" y="6302"/>
                  </a:cubicBezTo>
                  <a:lnTo>
                    <a:pt x="15928" y="7474"/>
                  </a:lnTo>
                  <a:lnTo>
                    <a:pt x="15928" y="7398"/>
                  </a:lnTo>
                  <a:lnTo>
                    <a:pt x="15928" y="3437"/>
                  </a:lnTo>
                  <a:cubicBezTo>
                    <a:pt x="15928" y="2808"/>
                    <a:pt x="16435" y="2304"/>
                    <a:pt x="17060" y="2304"/>
                  </a:cubicBezTo>
                  <a:close/>
                  <a:moveTo>
                    <a:pt x="14795" y="1133"/>
                  </a:moveTo>
                  <a:lnTo>
                    <a:pt x="14795" y="7398"/>
                  </a:lnTo>
                  <a:cubicBezTo>
                    <a:pt x="14795" y="8763"/>
                    <a:pt x="14095" y="9641"/>
                    <a:pt x="12120" y="10759"/>
                  </a:cubicBezTo>
                  <a:cubicBezTo>
                    <a:pt x="11069" y="11354"/>
                    <a:pt x="10372" y="12422"/>
                    <a:pt x="10248" y="13627"/>
                  </a:cubicBezTo>
                  <a:lnTo>
                    <a:pt x="9058" y="13627"/>
                  </a:lnTo>
                  <a:cubicBezTo>
                    <a:pt x="8877" y="12368"/>
                    <a:pt x="8041" y="11269"/>
                    <a:pt x="6791" y="10686"/>
                  </a:cubicBezTo>
                  <a:cubicBezTo>
                    <a:pt x="5332" y="10007"/>
                    <a:pt x="4529" y="8835"/>
                    <a:pt x="4529" y="7398"/>
                  </a:cubicBezTo>
                  <a:lnTo>
                    <a:pt x="4529" y="1133"/>
                  </a:lnTo>
                  <a:close/>
                  <a:moveTo>
                    <a:pt x="11927" y="14759"/>
                  </a:moveTo>
                  <a:cubicBezTo>
                    <a:pt x="12241" y="14759"/>
                    <a:pt x="12495" y="15010"/>
                    <a:pt x="12495" y="15324"/>
                  </a:cubicBezTo>
                  <a:lnTo>
                    <a:pt x="12495" y="15892"/>
                  </a:lnTo>
                  <a:lnTo>
                    <a:pt x="10795" y="15892"/>
                  </a:lnTo>
                  <a:cubicBezTo>
                    <a:pt x="10481" y="15892"/>
                    <a:pt x="10230" y="16142"/>
                    <a:pt x="10230" y="16456"/>
                  </a:cubicBezTo>
                  <a:cubicBezTo>
                    <a:pt x="10230" y="16770"/>
                    <a:pt x="10481" y="17024"/>
                    <a:pt x="10795" y="17024"/>
                  </a:cubicBezTo>
                  <a:lnTo>
                    <a:pt x="13059" y="17024"/>
                  </a:lnTo>
                  <a:cubicBezTo>
                    <a:pt x="13373" y="17024"/>
                    <a:pt x="13627" y="17275"/>
                    <a:pt x="13627" y="17589"/>
                  </a:cubicBezTo>
                  <a:lnTo>
                    <a:pt x="13627" y="18193"/>
                  </a:lnTo>
                  <a:lnTo>
                    <a:pt x="5701" y="18193"/>
                  </a:lnTo>
                  <a:lnTo>
                    <a:pt x="5701" y="17589"/>
                  </a:lnTo>
                  <a:cubicBezTo>
                    <a:pt x="5701" y="17275"/>
                    <a:pt x="5951" y="17024"/>
                    <a:pt x="6265" y="17024"/>
                  </a:cubicBezTo>
                  <a:lnTo>
                    <a:pt x="8530" y="17024"/>
                  </a:lnTo>
                  <a:cubicBezTo>
                    <a:pt x="8844" y="17024"/>
                    <a:pt x="9095" y="16770"/>
                    <a:pt x="9095" y="16456"/>
                  </a:cubicBezTo>
                  <a:cubicBezTo>
                    <a:pt x="9095" y="16142"/>
                    <a:pt x="8844" y="15892"/>
                    <a:pt x="8530" y="15892"/>
                  </a:cubicBezTo>
                  <a:lnTo>
                    <a:pt x="6833" y="15892"/>
                  </a:lnTo>
                  <a:lnTo>
                    <a:pt x="6833" y="15324"/>
                  </a:lnTo>
                  <a:cubicBezTo>
                    <a:pt x="6833" y="15010"/>
                    <a:pt x="7084" y="14759"/>
                    <a:pt x="7398" y="14759"/>
                  </a:cubicBezTo>
                  <a:close/>
                  <a:moveTo>
                    <a:pt x="3965" y="0"/>
                  </a:moveTo>
                  <a:cubicBezTo>
                    <a:pt x="3651" y="0"/>
                    <a:pt x="3397" y="254"/>
                    <a:pt x="3397" y="568"/>
                  </a:cubicBezTo>
                  <a:lnTo>
                    <a:pt x="3397" y="1474"/>
                  </a:lnTo>
                  <a:cubicBezTo>
                    <a:pt x="3032" y="1264"/>
                    <a:pt x="2645" y="1168"/>
                    <a:pt x="2269" y="1168"/>
                  </a:cubicBezTo>
                  <a:cubicBezTo>
                    <a:pt x="1086" y="1168"/>
                    <a:pt x="0" y="2113"/>
                    <a:pt x="0" y="3437"/>
                  </a:cubicBezTo>
                  <a:lnTo>
                    <a:pt x="0" y="5357"/>
                  </a:lnTo>
                  <a:cubicBezTo>
                    <a:pt x="0" y="6115"/>
                    <a:pt x="378" y="6821"/>
                    <a:pt x="1009" y="7241"/>
                  </a:cubicBezTo>
                  <a:lnTo>
                    <a:pt x="3651" y="9001"/>
                  </a:lnTo>
                  <a:cubicBezTo>
                    <a:pt x="3663" y="9010"/>
                    <a:pt x="3678" y="9019"/>
                    <a:pt x="3690" y="9026"/>
                  </a:cubicBezTo>
                  <a:cubicBezTo>
                    <a:pt x="4125" y="10170"/>
                    <a:pt x="5027" y="11112"/>
                    <a:pt x="6314" y="11710"/>
                  </a:cubicBezTo>
                  <a:cubicBezTo>
                    <a:pt x="7156" y="12105"/>
                    <a:pt x="7736" y="12812"/>
                    <a:pt x="7911" y="13627"/>
                  </a:cubicBezTo>
                  <a:lnTo>
                    <a:pt x="7398" y="13627"/>
                  </a:lnTo>
                  <a:cubicBezTo>
                    <a:pt x="6459" y="13627"/>
                    <a:pt x="5701" y="14385"/>
                    <a:pt x="5701" y="15324"/>
                  </a:cubicBezTo>
                  <a:lnTo>
                    <a:pt x="5701" y="15988"/>
                  </a:lnTo>
                  <a:cubicBezTo>
                    <a:pt x="5021" y="16227"/>
                    <a:pt x="4569" y="16870"/>
                    <a:pt x="4569" y="17589"/>
                  </a:cubicBezTo>
                  <a:lnTo>
                    <a:pt x="4569" y="18760"/>
                  </a:lnTo>
                  <a:cubicBezTo>
                    <a:pt x="4569" y="19071"/>
                    <a:pt x="4819" y="19325"/>
                    <a:pt x="5133" y="19325"/>
                  </a:cubicBezTo>
                  <a:lnTo>
                    <a:pt x="14191" y="19325"/>
                  </a:lnTo>
                  <a:cubicBezTo>
                    <a:pt x="14506" y="19325"/>
                    <a:pt x="14759" y="19071"/>
                    <a:pt x="14759" y="18760"/>
                  </a:cubicBezTo>
                  <a:lnTo>
                    <a:pt x="14759" y="17589"/>
                  </a:lnTo>
                  <a:cubicBezTo>
                    <a:pt x="14756" y="16870"/>
                    <a:pt x="14303" y="16227"/>
                    <a:pt x="13627" y="15988"/>
                  </a:cubicBezTo>
                  <a:lnTo>
                    <a:pt x="13627" y="15324"/>
                  </a:lnTo>
                  <a:cubicBezTo>
                    <a:pt x="13624" y="14385"/>
                    <a:pt x="12866" y="13627"/>
                    <a:pt x="11927" y="13627"/>
                  </a:cubicBezTo>
                  <a:lnTo>
                    <a:pt x="11389" y="13627"/>
                  </a:lnTo>
                  <a:cubicBezTo>
                    <a:pt x="11507" y="12833"/>
                    <a:pt x="11981" y="12139"/>
                    <a:pt x="12679" y="11743"/>
                  </a:cubicBezTo>
                  <a:cubicBezTo>
                    <a:pt x="14044" y="10973"/>
                    <a:pt x="15088" y="10170"/>
                    <a:pt x="15593" y="9047"/>
                  </a:cubicBezTo>
                  <a:cubicBezTo>
                    <a:pt x="15623" y="9035"/>
                    <a:pt x="15650" y="9019"/>
                    <a:pt x="15677" y="9001"/>
                  </a:cubicBezTo>
                  <a:lnTo>
                    <a:pt x="18319" y="7241"/>
                  </a:lnTo>
                  <a:cubicBezTo>
                    <a:pt x="18947" y="6821"/>
                    <a:pt x="19328" y="6115"/>
                    <a:pt x="19328" y="5357"/>
                  </a:cubicBezTo>
                  <a:lnTo>
                    <a:pt x="19328" y="3437"/>
                  </a:lnTo>
                  <a:cubicBezTo>
                    <a:pt x="19325" y="2113"/>
                    <a:pt x="18239" y="1168"/>
                    <a:pt x="17057" y="1168"/>
                  </a:cubicBezTo>
                  <a:cubicBezTo>
                    <a:pt x="16681" y="1168"/>
                    <a:pt x="16295" y="1264"/>
                    <a:pt x="15931" y="1474"/>
                  </a:cubicBezTo>
                  <a:lnTo>
                    <a:pt x="15931" y="568"/>
                  </a:lnTo>
                  <a:cubicBezTo>
                    <a:pt x="15931" y="254"/>
                    <a:pt x="15677" y="0"/>
                    <a:pt x="153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97" name="Google Shape;997;g36a4d35ce4d_0_28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998" name="Google Shape;998;g36a4d35ce4d_0_28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36a4d35ce4d_0_28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36a4d35ce4d_0_28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1" name="Google Shape;1001;g36a4d35ce4d_0_28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02" name="Google Shape;1002;g36a4d35ce4d_0_283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003" name="Google Shape;1003;g36a4d35ce4d_0_28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36a4d35ce4d_0_28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05" name="Google Shape;1005;g36a4d35ce4d_0_28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6" name="Google Shape;1006;g36a4d35ce4d_0_283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07" name="Google Shape;1007;g36a4d35ce4d_0_28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008" name="Google Shape;1008;g36a4d35ce4d_0_28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9" name="Google Shape;1009;g36a4d35ce4d_0_28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0" name="Google Shape;1010;g36a4d35ce4d_0_28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1" name="Google Shape;1011;g36a4d35ce4d_0_28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12" name="Google Shape;1012;g36a4d35ce4d_0_28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13" name="Google Shape;1013;g36a4d35ce4d_0_28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14" name="Google Shape;1014;g36a4d35ce4d_0_28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5" name="Google Shape;1015;g36a4d35ce4d_0_283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016" name="Google Shape;1016;g36a4d35ce4d_0_28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g36a4d35ce4d_0_28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g36a4d35ce4d_0_283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19" name="Google Shape;1019;g36a4d35ce4d_0_283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20" name="Google Shape;1020;g36a4d35ce4d_0_283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21" name="Google Shape;1021;g36a4d35ce4d_0_28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22" name="Google Shape;1022;g36a4d35ce4d_0_283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23" name="Google Shape;1023;g36a4d35ce4d_0_283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6a4d35ce4d_0_0"/>
          <p:cNvSpPr/>
          <p:nvPr/>
        </p:nvSpPr>
        <p:spPr>
          <a:xfrm>
            <a:off x="2848325" y="1355675"/>
            <a:ext cx="2827800" cy="121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9" name="Google Shape;1029;g36a4d35ce4d_0_0"/>
          <p:cNvSpPr/>
          <p:nvPr/>
        </p:nvSpPr>
        <p:spPr>
          <a:xfrm>
            <a:off x="5837525" y="1355675"/>
            <a:ext cx="2827800" cy="121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0" name="Google Shape;1030;g36a4d35ce4d_0_0"/>
          <p:cNvSpPr/>
          <p:nvPr/>
        </p:nvSpPr>
        <p:spPr>
          <a:xfrm>
            <a:off x="2848325" y="2815450"/>
            <a:ext cx="2827800" cy="121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1" name="Google Shape;1031;g36a4d35ce4d_0_0"/>
          <p:cNvSpPr/>
          <p:nvPr/>
        </p:nvSpPr>
        <p:spPr>
          <a:xfrm>
            <a:off x="5837525" y="2815450"/>
            <a:ext cx="2827800" cy="12162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2" name="Google Shape;1032;g36a4d35ce4d_0_0"/>
          <p:cNvSpPr txBox="1"/>
          <p:nvPr>
            <p:ph idx="2" type="title"/>
          </p:nvPr>
        </p:nvSpPr>
        <p:spPr>
          <a:xfrm>
            <a:off x="3000725" y="1692075"/>
            <a:ext cx="18999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/>
              <a:t>Genetički algoritam</a:t>
            </a:r>
            <a:endParaRPr sz="1800"/>
          </a:p>
        </p:txBody>
      </p:sp>
      <p:sp>
        <p:nvSpPr>
          <p:cNvPr id="1033" name="Google Shape;1033;g36a4d35ce4d_0_0"/>
          <p:cNvSpPr txBox="1"/>
          <p:nvPr>
            <p:ph idx="3" type="title"/>
          </p:nvPr>
        </p:nvSpPr>
        <p:spPr>
          <a:xfrm>
            <a:off x="2924525" y="3151838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/>
              <a:t>Stilsko modeliranje</a:t>
            </a:r>
            <a:endParaRPr sz="1800"/>
          </a:p>
        </p:txBody>
      </p:sp>
      <p:sp>
        <p:nvSpPr>
          <p:cNvPr id="1034" name="Google Shape;1034;g36a4d35ce4d_0_0"/>
          <p:cNvSpPr txBox="1"/>
          <p:nvPr>
            <p:ph idx="5" type="title"/>
          </p:nvPr>
        </p:nvSpPr>
        <p:spPr>
          <a:xfrm>
            <a:off x="6745250" y="1692063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/>
              <a:t>MIDI</a:t>
            </a:r>
            <a:endParaRPr sz="1800"/>
          </a:p>
        </p:txBody>
      </p:sp>
      <p:sp>
        <p:nvSpPr>
          <p:cNvPr id="1035" name="Google Shape;1035;g36a4d35ce4d_0_0"/>
          <p:cNvSpPr txBox="1"/>
          <p:nvPr>
            <p:ph idx="7" type="title"/>
          </p:nvPr>
        </p:nvSpPr>
        <p:spPr>
          <a:xfrm>
            <a:off x="6745250" y="3151838"/>
            <a:ext cx="1843800" cy="52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</a:pPr>
            <a:r>
              <a:rPr lang="en" sz="1800"/>
              <a:t>Fitness funkcija</a:t>
            </a:r>
            <a:endParaRPr sz="1800"/>
          </a:p>
        </p:txBody>
      </p:sp>
      <p:grpSp>
        <p:nvGrpSpPr>
          <p:cNvPr id="1036" name="Google Shape;1036;g36a4d35ce4d_0_0"/>
          <p:cNvGrpSpPr/>
          <p:nvPr/>
        </p:nvGrpSpPr>
        <p:grpSpPr>
          <a:xfrm>
            <a:off x="6090154" y="3236589"/>
            <a:ext cx="241081" cy="373922"/>
            <a:chOff x="7528016" y="1765128"/>
            <a:chExt cx="234218" cy="363278"/>
          </a:xfrm>
        </p:grpSpPr>
        <p:sp>
          <p:nvSpPr>
            <p:cNvPr id="1037" name="Google Shape;1037;g36a4d35ce4d_0_0"/>
            <p:cNvSpPr/>
            <p:nvPr/>
          </p:nvSpPr>
          <p:spPr>
            <a:xfrm>
              <a:off x="7623864" y="1883016"/>
              <a:ext cx="71093" cy="106532"/>
            </a:xfrm>
            <a:custGeom>
              <a:rect b="b" l="l" r="r" t="t"/>
              <a:pathLst>
                <a:path extrusionOk="0" h="3490" w="2329">
                  <a:moveTo>
                    <a:pt x="696" y="1393"/>
                  </a:moveTo>
                  <a:lnTo>
                    <a:pt x="1160" y="1749"/>
                  </a:lnTo>
                  <a:lnTo>
                    <a:pt x="696" y="2097"/>
                  </a:lnTo>
                  <a:lnTo>
                    <a:pt x="696" y="1393"/>
                  </a:lnTo>
                  <a:close/>
                  <a:moveTo>
                    <a:pt x="0" y="1"/>
                  </a:moveTo>
                  <a:lnTo>
                    <a:pt x="0" y="3489"/>
                  </a:lnTo>
                  <a:lnTo>
                    <a:pt x="2329" y="174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g36a4d35ce4d_0_0"/>
            <p:cNvSpPr/>
            <p:nvPr/>
          </p:nvSpPr>
          <p:spPr>
            <a:xfrm>
              <a:off x="7560128" y="1851178"/>
              <a:ext cx="170238" cy="170207"/>
            </a:xfrm>
            <a:custGeom>
              <a:rect b="b" l="l" r="r" t="t"/>
              <a:pathLst>
                <a:path extrusionOk="0" h="5576" w="5577">
                  <a:moveTo>
                    <a:pt x="2784" y="696"/>
                  </a:moveTo>
                  <a:cubicBezTo>
                    <a:pt x="3944" y="696"/>
                    <a:pt x="4881" y="1633"/>
                    <a:pt x="4881" y="2792"/>
                  </a:cubicBezTo>
                  <a:cubicBezTo>
                    <a:pt x="4881" y="3943"/>
                    <a:pt x="3944" y="4880"/>
                    <a:pt x="2784" y="4880"/>
                  </a:cubicBezTo>
                  <a:cubicBezTo>
                    <a:pt x="1633" y="4880"/>
                    <a:pt x="697" y="3943"/>
                    <a:pt x="697" y="2792"/>
                  </a:cubicBezTo>
                  <a:cubicBezTo>
                    <a:pt x="697" y="1633"/>
                    <a:pt x="1633" y="696"/>
                    <a:pt x="2784" y="696"/>
                  </a:cubicBezTo>
                  <a:close/>
                  <a:moveTo>
                    <a:pt x="2784" y="0"/>
                  </a:moveTo>
                  <a:cubicBezTo>
                    <a:pt x="1250" y="0"/>
                    <a:pt x="1" y="1249"/>
                    <a:pt x="1" y="2792"/>
                  </a:cubicBezTo>
                  <a:cubicBezTo>
                    <a:pt x="1" y="4327"/>
                    <a:pt x="1250" y="5576"/>
                    <a:pt x="2784" y="5576"/>
                  </a:cubicBezTo>
                  <a:cubicBezTo>
                    <a:pt x="4328" y="5576"/>
                    <a:pt x="5577" y="4327"/>
                    <a:pt x="5577" y="2792"/>
                  </a:cubicBezTo>
                  <a:cubicBezTo>
                    <a:pt x="5577" y="1249"/>
                    <a:pt x="4328" y="0"/>
                    <a:pt x="278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g36a4d35ce4d_0_0"/>
            <p:cNvSpPr/>
            <p:nvPr/>
          </p:nvSpPr>
          <p:spPr>
            <a:xfrm>
              <a:off x="7528016" y="1765128"/>
              <a:ext cx="234218" cy="363278"/>
            </a:xfrm>
            <a:custGeom>
              <a:rect b="b" l="l" r="r" t="t"/>
              <a:pathLst>
                <a:path extrusionOk="0" h="11901" w="7673">
                  <a:moveTo>
                    <a:pt x="6629" y="696"/>
                  </a:moveTo>
                  <a:cubicBezTo>
                    <a:pt x="6825" y="696"/>
                    <a:pt x="6976" y="857"/>
                    <a:pt x="6976" y="1044"/>
                  </a:cubicBezTo>
                  <a:lnTo>
                    <a:pt x="6976" y="10857"/>
                  </a:lnTo>
                  <a:cubicBezTo>
                    <a:pt x="6976" y="11044"/>
                    <a:pt x="6825" y="11205"/>
                    <a:pt x="6629" y="11205"/>
                  </a:cubicBezTo>
                  <a:lnTo>
                    <a:pt x="1053" y="11205"/>
                  </a:lnTo>
                  <a:cubicBezTo>
                    <a:pt x="857" y="11205"/>
                    <a:pt x="705" y="11044"/>
                    <a:pt x="705" y="10857"/>
                  </a:cubicBezTo>
                  <a:lnTo>
                    <a:pt x="705" y="1044"/>
                  </a:lnTo>
                  <a:cubicBezTo>
                    <a:pt x="705" y="857"/>
                    <a:pt x="857" y="696"/>
                    <a:pt x="1053" y="696"/>
                  </a:cubicBezTo>
                  <a:close/>
                  <a:moveTo>
                    <a:pt x="1053" y="0"/>
                  </a:moveTo>
                  <a:cubicBezTo>
                    <a:pt x="473" y="0"/>
                    <a:pt x="0" y="473"/>
                    <a:pt x="0" y="1044"/>
                  </a:cubicBezTo>
                  <a:lnTo>
                    <a:pt x="0" y="10857"/>
                  </a:lnTo>
                  <a:cubicBezTo>
                    <a:pt x="0" y="11437"/>
                    <a:pt x="473" y="11901"/>
                    <a:pt x="1053" y="11901"/>
                  </a:cubicBezTo>
                  <a:lnTo>
                    <a:pt x="6629" y="11901"/>
                  </a:lnTo>
                  <a:cubicBezTo>
                    <a:pt x="7208" y="11901"/>
                    <a:pt x="7672" y="11437"/>
                    <a:pt x="7672" y="10857"/>
                  </a:cubicBezTo>
                  <a:lnTo>
                    <a:pt x="7672" y="1044"/>
                  </a:lnTo>
                  <a:cubicBezTo>
                    <a:pt x="7672" y="473"/>
                    <a:pt x="7208" y="0"/>
                    <a:pt x="66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g36a4d35ce4d_0_0"/>
            <p:cNvSpPr/>
            <p:nvPr/>
          </p:nvSpPr>
          <p:spPr>
            <a:xfrm>
              <a:off x="7623864" y="2064670"/>
              <a:ext cx="42766" cy="21276"/>
            </a:xfrm>
            <a:custGeom>
              <a:rect b="b" l="l" r="r" t="t"/>
              <a:pathLst>
                <a:path extrusionOk="0" h="697" w="1401">
                  <a:moveTo>
                    <a:pt x="0" y="0"/>
                  </a:moveTo>
                  <a:lnTo>
                    <a:pt x="0" y="696"/>
                  </a:lnTo>
                  <a:lnTo>
                    <a:pt x="1401" y="696"/>
                  </a:lnTo>
                  <a:lnTo>
                    <a:pt x="14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g36a4d35ce4d_0_0"/>
            <p:cNvSpPr/>
            <p:nvPr/>
          </p:nvSpPr>
          <p:spPr>
            <a:xfrm>
              <a:off x="7634487" y="1807589"/>
              <a:ext cx="21276" cy="21551"/>
            </a:xfrm>
            <a:custGeom>
              <a:rect b="b" l="l" r="r" t="t"/>
              <a:pathLst>
                <a:path extrusionOk="0" h="706" w="697">
                  <a:moveTo>
                    <a:pt x="0" y="1"/>
                  </a:moveTo>
                  <a:lnTo>
                    <a:pt x="0" y="706"/>
                  </a:lnTo>
                  <a:lnTo>
                    <a:pt x="696" y="706"/>
                  </a:lnTo>
                  <a:lnTo>
                    <a:pt x="69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2" name="Google Shape;1042;g36a4d35ce4d_0_0"/>
          <p:cNvSpPr txBox="1"/>
          <p:nvPr>
            <p:ph type="title"/>
          </p:nvPr>
        </p:nvSpPr>
        <p:spPr>
          <a:xfrm>
            <a:off x="2848325" y="539400"/>
            <a:ext cx="5817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Osnovni pojmovi</a:t>
            </a:r>
            <a:endParaRPr/>
          </a:p>
        </p:txBody>
      </p:sp>
      <p:grpSp>
        <p:nvGrpSpPr>
          <p:cNvPr id="1043" name="Google Shape;1043;g36a4d35ce4d_0_0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44" name="Google Shape;1044;g36a4d35ce4d_0_0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g36a4d35ce4d_0_0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g36a4d35ce4d_0_0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7" name="Google Shape;1047;g36a4d35ce4d_0_0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48" name="Google Shape;1048;g36a4d35ce4d_0_0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049" name="Google Shape;1049;g36a4d35ce4d_0_0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g36a4d35ce4d_0_0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51" name="Google Shape;1051;g36a4d35ce4d_0_0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2" name="Google Shape;1052;g36a4d35ce4d_0_0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53" name="Google Shape;1053;g36a4d35ce4d_0_0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054" name="Google Shape;1054;g36a4d35ce4d_0_0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g36a4d35ce4d_0_0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6" name="Google Shape;1056;g36a4d35ce4d_0_0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57" name="Google Shape;1057;g36a4d35ce4d_0_0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58" name="Google Shape;1058;g36a4d35ce4d_0_0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59" name="Google Shape;1059;g36a4d35ce4d_0_0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0" name="Google Shape;1060;g36a4d35ce4d_0_0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61" name="Google Shape;1061;g36a4d35ce4d_0_0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062" name="Google Shape;1062;g36a4d35ce4d_0_0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g36a4d35ce4d_0_0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64" name="Google Shape;1064;g36a4d35ce4d_0_0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65" name="Google Shape;1065;g36a4d35ce4d_0_0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66" name="Google Shape;1066;g36a4d35ce4d_0_0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067" name="Google Shape;1067;g36a4d35ce4d_0_0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g36a4d35ce4d_0_0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69" name="Google Shape;1069;g36a4d35ce4d_0_0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070" name="Google Shape;1070;g36a4d35ce4d_0_0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g36a4d35ce4d_0_0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2" name="Google Shape;1072;g36a4d35ce4d_0_0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073" name="Google Shape;1073;g36a4d35ce4d_0_0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074" name="Google Shape;1074;g36a4d35ce4d_0_0"/>
          <p:cNvGrpSpPr/>
          <p:nvPr/>
        </p:nvGrpSpPr>
        <p:grpSpPr>
          <a:xfrm>
            <a:off x="5116010" y="3238161"/>
            <a:ext cx="373919" cy="370772"/>
            <a:chOff x="5445875" y="1765128"/>
            <a:chExt cx="366300" cy="363217"/>
          </a:xfrm>
        </p:grpSpPr>
        <p:sp>
          <p:nvSpPr>
            <p:cNvPr id="1075" name="Google Shape;1075;g36a4d35ce4d_0_0"/>
            <p:cNvSpPr/>
            <p:nvPr/>
          </p:nvSpPr>
          <p:spPr>
            <a:xfrm>
              <a:off x="5445875" y="1765128"/>
              <a:ext cx="366300" cy="363217"/>
            </a:xfrm>
            <a:custGeom>
              <a:rect b="b" l="l" r="r" t="t"/>
              <a:pathLst>
                <a:path extrusionOk="0" h="11899" w="12000">
                  <a:moveTo>
                    <a:pt x="4533" y="696"/>
                  </a:moveTo>
                  <a:cubicBezTo>
                    <a:pt x="6647" y="696"/>
                    <a:pt x="8369" y="2418"/>
                    <a:pt x="8369" y="4532"/>
                  </a:cubicBezTo>
                  <a:cubicBezTo>
                    <a:pt x="8369" y="6646"/>
                    <a:pt x="6647" y="8368"/>
                    <a:pt x="4533" y="8368"/>
                  </a:cubicBezTo>
                  <a:cubicBezTo>
                    <a:pt x="2418" y="8368"/>
                    <a:pt x="697" y="6646"/>
                    <a:pt x="697" y="4532"/>
                  </a:cubicBezTo>
                  <a:cubicBezTo>
                    <a:pt x="697" y="2418"/>
                    <a:pt x="2418" y="696"/>
                    <a:pt x="4533" y="696"/>
                  </a:cubicBezTo>
                  <a:close/>
                  <a:moveTo>
                    <a:pt x="8967" y="8475"/>
                  </a:moveTo>
                  <a:lnTo>
                    <a:pt x="11099" y="10607"/>
                  </a:lnTo>
                  <a:cubicBezTo>
                    <a:pt x="11241" y="10741"/>
                    <a:pt x="11241" y="10964"/>
                    <a:pt x="11099" y="11107"/>
                  </a:cubicBezTo>
                  <a:cubicBezTo>
                    <a:pt x="11032" y="11174"/>
                    <a:pt x="10943" y="11207"/>
                    <a:pt x="10853" y="11207"/>
                  </a:cubicBezTo>
                  <a:cubicBezTo>
                    <a:pt x="10764" y="11207"/>
                    <a:pt x="10675" y="11174"/>
                    <a:pt x="10608" y="11107"/>
                  </a:cubicBezTo>
                  <a:lnTo>
                    <a:pt x="8476" y="8966"/>
                  </a:lnTo>
                  <a:lnTo>
                    <a:pt x="8967" y="8475"/>
                  </a:lnTo>
                  <a:close/>
                  <a:moveTo>
                    <a:pt x="4533" y="0"/>
                  </a:moveTo>
                  <a:cubicBezTo>
                    <a:pt x="2035" y="0"/>
                    <a:pt x="1" y="2034"/>
                    <a:pt x="1" y="4532"/>
                  </a:cubicBezTo>
                  <a:cubicBezTo>
                    <a:pt x="1" y="7030"/>
                    <a:pt x="2035" y="9064"/>
                    <a:pt x="4533" y="9064"/>
                  </a:cubicBezTo>
                  <a:cubicBezTo>
                    <a:pt x="5657" y="9064"/>
                    <a:pt x="6692" y="8654"/>
                    <a:pt x="7477" y="7976"/>
                  </a:cubicBezTo>
                  <a:lnTo>
                    <a:pt x="7985" y="8475"/>
                  </a:lnTo>
                  <a:lnTo>
                    <a:pt x="7486" y="8966"/>
                  </a:lnTo>
                  <a:lnTo>
                    <a:pt x="10117" y="11597"/>
                  </a:lnTo>
                  <a:cubicBezTo>
                    <a:pt x="10323" y="11798"/>
                    <a:pt x="10590" y="11899"/>
                    <a:pt x="10858" y="11899"/>
                  </a:cubicBezTo>
                  <a:cubicBezTo>
                    <a:pt x="11125" y="11899"/>
                    <a:pt x="11393" y="11798"/>
                    <a:pt x="11598" y="11597"/>
                  </a:cubicBezTo>
                  <a:cubicBezTo>
                    <a:pt x="12000" y="11187"/>
                    <a:pt x="12000" y="10527"/>
                    <a:pt x="11598" y="10117"/>
                  </a:cubicBezTo>
                  <a:lnTo>
                    <a:pt x="8967" y="7485"/>
                  </a:lnTo>
                  <a:lnTo>
                    <a:pt x="8476" y="7984"/>
                  </a:lnTo>
                  <a:lnTo>
                    <a:pt x="7976" y="7485"/>
                  </a:lnTo>
                  <a:cubicBezTo>
                    <a:pt x="8654" y="6691"/>
                    <a:pt x="9065" y="5656"/>
                    <a:pt x="9065" y="4532"/>
                  </a:cubicBezTo>
                  <a:cubicBezTo>
                    <a:pt x="9065" y="2034"/>
                    <a:pt x="7031" y="0"/>
                    <a:pt x="453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g36a4d35ce4d_0_0"/>
            <p:cNvSpPr/>
            <p:nvPr/>
          </p:nvSpPr>
          <p:spPr>
            <a:xfrm>
              <a:off x="5497676" y="181522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7" y="902"/>
                  </a:moveTo>
                  <a:lnTo>
                    <a:pt x="4227" y="1571"/>
                  </a:lnTo>
                  <a:lnTo>
                    <a:pt x="2131" y="2097"/>
                  </a:lnTo>
                  <a:lnTo>
                    <a:pt x="2131" y="1419"/>
                  </a:lnTo>
                  <a:lnTo>
                    <a:pt x="4227" y="902"/>
                  </a:lnTo>
                  <a:close/>
                  <a:moveTo>
                    <a:pt x="3880" y="3587"/>
                  </a:moveTo>
                  <a:cubicBezTo>
                    <a:pt x="4076" y="3587"/>
                    <a:pt x="4227" y="3747"/>
                    <a:pt x="4227" y="3935"/>
                  </a:cubicBezTo>
                  <a:cubicBezTo>
                    <a:pt x="4227" y="4131"/>
                    <a:pt x="4076" y="4283"/>
                    <a:pt x="3880" y="4283"/>
                  </a:cubicBezTo>
                  <a:cubicBezTo>
                    <a:pt x="3692" y="4283"/>
                    <a:pt x="3532" y="4131"/>
                    <a:pt x="3532" y="3935"/>
                  </a:cubicBezTo>
                  <a:cubicBezTo>
                    <a:pt x="3532" y="3747"/>
                    <a:pt x="3692" y="3587"/>
                    <a:pt x="3880" y="3587"/>
                  </a:cubicBezTo>
                  <a:close/>
                  <a:moveTo>
                    <a:pt x="1096" y="4283"/>
                  </a:moveTo>
                  <a:cubicBezTo>
                    <a:pt x="1283" y="4283"/>
                    <a:pt x="1444" y="4443"/>
                    <a:pt x="1444" y="4640"/>
                  </a:cubicBezTo>
                  <a:cubicBezTo>
                    <a:pt x="1444" y="4827"/>
                    <a:pt x="1283" y="4987"/>
                    <a:pt x="1096" y="4987"/>
                  </a:cubicBezTo>
                  <a:cubicBezTo>
                    <a:pt x="900" y="4987"/>
                    <a:pt x="739" y="4827"/>
                    <a:pt x="739" y="4640"/>
                  </a:cubicBezTo>
                  <a:cubicBezTo>
                    <a:pt x="739" y="4443"/>
                    <a:pt x="900" y="4283"/>
                    <a:pt x="1096" y="4283"/>
                  </a:cubicBezTo>
                  <a:close/>
                  <a:moveTo>
                    <a:pt x="4923" y="1"/>
                  </a:moveTo>
                  <a:lnTo>
                    <a:pt x="1435" y="875"/>
                  </a:lnTo>
                  <a:lnTo>
                    <a:pt x="1435" y="3649"/>
                  </a:lnTo>
                  <a:cubicBezTo>
                    <a:pt x="1337" y="3614"/>
                    <a:pt x="1228" y="3590"/>
                    <a:pt x="1112" y="3590"/>
                  </a:cubicBezTo>
                  <a:cubicBezTo>
                    <a:pt x="1080" y="3590"/>
                    <a:pt x="1048" y="3592"/>
                    <a:pt x="1016" y="3596"/>
                  </a:cubicBezTo>
                  <a:cubicBezTo>
                    <a:pt x="498" y="3623"/>
                    <a:pt x="79" y="4042"/>
                    <a:pt x="43" y="4559"/>
                  </a:cubicBezTo>
                  <a:cubicBezTo>
                    <a:pt x="0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694" y="5648"/>
                    <a:pt x="2131" y="5157"/>
                    <a:pt x="2131" y="4622"/>
                  </a:cubicBezTo>
                  <a:lnTo>
                    <a:pt x="2131" y="2820"/>
                  </a:lnTo>
                  <a:lnTo>
                    <a:pt x="4227" y="2293"/>
                  </a:lnTo>
                  <a:lnTo>
                    <a:pt x="4227" y="2953"/>
                  </a:lnTo>
                  <a:cubicBezTo>
                    <a:pt x="4111" y="2915"/>
                    <a:pt x="3988" y="2889"/>
                    <a:pt x="3863" y="2889"/>
                  </a:cubicBezTo>
                  <a:cubicBezTo>
                    <a:pt x="3845" y="2889"/>
                    <a:pt x="3827" y="2890"/>
                    <a:pt x="3808" y="2891"/>
                  </a:cubicBezTo>
                  <a:cubicBezTo>
                    <a:pt x="3291" y="2927"/>
                    <a:pt x="2871" y="3346"/>
                    <a:pt x="2836" y="3863"/>
                  </a:cubicBezTo>
                  <a:cubicBezTo>
                    <a:pt x="2793" y="4472"/>
                    <a:pt x="3268" y="4981"/>
                    <a:pt x="3875" y="4981"/>
                  </a:cubicBezTo>
                  <a:cubicBezTo>
                    <a:pt x="3900" y="4981"/>
                    <a:pt x="3925" y="4980"/>
                    <a:pt x="3951" y="4979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77" name="Google Shape;1077;g36a4d35ce4d_0_0"/>
          <p:cNvGrpSpPr/>
          <p:nvPr/>
        </p:nvGrpSpPr>
        <p:grpSpPr>
          <a:xfrm>
            <a:off x="6107365" y="1799363"/>
            <a:ext cx="373917" cy="373886"/>
            <a:chOff x="3932628" y="1323432"/>
            <a:chExt cx="363309" cy="363278"/>
          </a:xfrm>
        </p:grpSpPr>
        <p:sp>
          <p:nvSpPr>
            <p:cNvPr id="1078" name="Google Shape;1078;g36a4d35ce4d_0_0"/>
            <p:cNvSpPr/>
            <p:nvPr/>
          </p:nvSpPr>
          <p:spPr>
            <a:xfrm>
              <a:off x="3932628" y="1323432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11205" y="705"/>
                  </a:moveTo>
                  <a:lnTo>
                    <a:pt x="11205" y="11205"/>
                  </a:lnTo>
                  <a:lnTo>
                    <a:pt x="696" y="11205"/>
                  </a:lnTo>
                  <a:lnTo>
                    <a:pt x="696" y="705"/>
                  </a:lnTo>
                  <a:close/>
                  <a:moveTo>
                    <a:pt x="1" y="0"/>
                  </a:moveTo>
                  <a:lnTo>
                    <a:pt x="1" y="11901"/>
                  </a:lnTo>
                  <a:lnTo>
                    <a:pt x="11901" y="11901"/>
                  </a:lnTo>
                  <a:lnTo>
                    <a:pt x="119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g36a4d35ce4d_0_0"/>
            <p:cNvSpPr/>
            <p:nvPr/>
          </p:nvSpPr>
          <p:spPr>
            <a:xfrm>
              <a:off x="3975943" y="1579658"/>
              <a:ext cx="276679" cy="63767"/>
            </a:xfrm>
            <a:custGeom>
              <a:rect b="b" l="l" r="r" t="t"/>
              <a:pathLst>
                <a:path extrusionOk="0" h="2089" w="9064">
                  <a:moveTo>
                    <a:pt x="2427" y="697"/>
                  </a:moveTo>
                  <a:cubicBezTo>
                    <a:pt x="2623" y="697"/>
                    <a:pt x="2775" y="857"/>
                    <a:pt x="2775" y="1045"/>
                  </a:cubicBezTo>
                  <a:cubicBezTo>
                    <a:pt x="2775" y="1241"/>
                    <a:pt x="2623" y="1393"/>
                    <a:pt x="2427" y="1393"/>
                  </a:cubicBezTo>
                  <a:cubicBezTo>
                    <a:pt x="2239" y="1393"/>
                    <a:pt x="2079" y="1241"/>
                    <a:pt x="2079" y="1045"/>
                  </a:cubicBezTo>
                  <a:cubicBezTo>
                    <a:pt x="2079" y="857"/>
                    <a:pt x="2239" y="697"/>
                    <a:pt x="2427" y="697"/>
                  </a:cubicBezTo>
                  <a:close/>
                  <a:moveTo>
                    <a:pt x="2436" y="1"/>
                  </a:moveTo>
                  <a:cubicBezTo>
                    <a:pt x="1981" y="1"/>
                    <a:pt x="1597" y="295"/>
                    <a:pt x="1454" y="697"/>
                  </a:cubicBezTo>
                  <a:lnTo>
                    <a:pt x="0" y="697"/>
                  </a:lnTo>
                  <a:lnTo>
                    <a:pt x="0" y="1393"/>
                  </a:lnTo>
                  <a:lnTo>
                    <a:pt x="1454" y="1393"/>
                  </a:lnTo>
                  <a:cubicBezTo>
                    <a:pt x="1597" y="1803"/>
                    <a:pt x="1981" y="2088"/>
                    <a:pt x="2436" y="2088"/>
                  </a:cubicBezTo>
                  <a:cubicBezTo>
                    <a:pt x="2890" y="2088"/>
                    <a:pt x="3283" y="1803"/>
                    <a:pt x="3426" y="1393"/>
                  </a:cubicBezTo>
                  <a:lnTo>
                    <a:pt x="9064" y="1393"/>
                  </a:lnTo>
                  <a:lnTo>
                    <a:pt x="9064" y="697"/>
                  </a:lnTo>
                  <a:lnTo>
                    <a:pt x="3426" y="697"/>
                  </a:lnTo>
                  <a:cubicBezTo>
                    <a:pt x="3283" y="295"/>
                    <a:pt x="2890" y="1"/>
                    <a:pt x="243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g36a4d35ce4d_0_0"/>
            <p:cNvSpPr/>
            <p:nvPr/>
          </p:nvSpPr>
          <p:spPr>
            <a:xfrm>
              <a:off x="4038337" y="1384970"/>
              <a:ext cx="150305" cy="173535"/>
            </a:xfrm>
            <a:custGeom>
              <a:rect b="b" l="l" r="r" t="t"/>
              <a:pathLst>
                <a:path extrusionOk="0" h="5685" w="4924">
                  <a:moveTo>
                    <a:pt x="4228" y="901"/>
                  </a:moveTo>
                  <a:lnTo>
                    <a:pt x="4228" y="1571"/>
                  </a:lnTo>
                  <a:lnTo>
                    <a:pt x="2140" y="2097"/>
                  </a:lnTo>
                  <a:lnTo>
                    <a:pt x="2140" y="1419"/>
                  </a:lnTo>
                  <a:lnTo>
                    <a:pt x="4228" y="901"/>
                  </a:lnTo>
                  <a:close/>
                  <a:moveTo>
                    <a:pt x="3871" y="3587"/>
                  </a:moveTo>
                  <a:cubicBezTo>
                    <a:pt x="4067" y="3587"/>
                    <a:pt x="4219" y="3747"/>
                    <a:pt x="4219" y="3935"/>
                  </a:cubicBezTo>
                  <a:cubicBezTo>
                    <a:pt x="4219" y="4131"/>
                    <a:pt x="4067" y="4283"/>
                    <a:pt x="3871" y="4283"/>
                  </a:cubicBezTo>
                  <a:cubicBezTo>
                    <a:pt x="3683" y="4283"/>
                    <a:pt x="3523" y="4131"/>
                    <a:pt x="3523" y="3935"/>
                  </a:cubicBezTo>
                  <a:cubicBezTo>
                    <a:pt x="3523" y="3747"/>
                    <a:pt x="3683" y="3587"/>
                    <a:pt x="3871" y="3587"/>
                  </a:cubicBezTo>
                  <a:close/>
                  <a:moveTo>
                    <a:pt x="1087" y="4283"/>
                  </a:moveTo>
                  <a:cubicBezTo>
                    <a:pt x="1275" y="4283"/>
                    <a:pt x="1435" y="4443"/>
                    <a:pt x="1435" y="4639"/>
                  </a:cubicBezTo>
                  <a:cubicBezTo>
                    <a:pt x="1435" y="4827"/>
                    <a:pt x="1275" y="4987"/>
                    <a:pt x="1087" y="4987"/>
                  </a:cubicBezTo>
                  <a:cubicBezTo>
                    <a:pt x="891" y="4987"/>
                    <a:pt x="731" y="4827"/>
                    <a:pt x="731" y="4639"/>
                  </a:cubicBezTo>
                  <a:cubicBezTo>
                    <a:pt x="731" y="4443"/>
                    <a:pt x="891" y="4283"/>
                    <a:pt x="1087" y="4283"/>
                  </a:cubicBezTo>
                  <a:close/>
                  <a:moveTo>
                    <a:pt x="4923" y="0"/>
                  </a:moveTo>
                  <a:lnTo>
                    <a:pt x="1444" y="875"/>
                  </a:lnTo>
                  <a:lnTo>
                    <a:pt x="1444" y="3649"/>
                  </a:lnTo>
                  <a:cubicBezTo>
                    <a:pt x="1339" y="3614"/>
                    <a:pt x="1228" y="3590"/>
                    <a:pt x="1116" y="3590"/>
                  </a:cubicBezTo>
                  <a:cubicBezTo>
                    <a:pt x="1086" y="3590"/>
                    <a:pt x="1055" y="3592"/>
                    <a:pt x="1025" y="3596"/>
                  </a:cubicBezTo>
                  <a:cubicBezTo>
                    <a:pt x="507" y="3622"/>
                    <a:pt x="88" y="4042"/>
                    <a:pt x="53" y="4559"/>
                  </a:cubicBezTo>
                  <a:cubicBezTo>
                    <a:pt x="1" y="5172"/>
                    <a:pt x="492" y="5685"/>
                    <a:pt x="1098" y="5685"/>
                  </a:cubicBezTo>
                  <a:cubicBezTo>
                    <a:pt x="1118" y="5685"/>
                    <a:pt x="1138" y="5684"/>
                    <a:pt x="1159" y="5683"/>
                  </a:cubicBezTo>
                  <a:cubicBezTo>
                    <a:pt x="1703" y="5647"/>
                    <a:pt x="2140" y="5157"/>
                    <a:pt x="2140" y="4622"/>
                  </a:cubicBezTo>
                  <a:lnTo>
                    <a:pt x="2140" y="2819"/>
                  </a:lnTo>
                  <a:lnTo>
                    <a:pt x="4228" y="2293"/>
                  </a:lnTo>
                  <a:lnTo>
                    <a:pt x="4228" y="2953"/>
                  </a:lnTo>
                  <a:cubicBezTo>
                    <a:pt x="4119" y="2914"/>
                    <a:pt x="3997" y="2889"/>
                    <a:pt x="3867" y="2889"/>
                  </a:cubicBezTo>
                  <a:cubicBezTo>
                    <a:pt x="3847" y="2889"/>
                    <a:pt x="3828" y="2890"/>
                    <a:pt x="3808" y="2891"/>
                  </a:cubicBezTo>
                  <a:cubicBezTo>
                    <a:pt x="3291" y="2927"/>
                    <a:pt x="2872" y="3346"/>
                    <a:pt x="2836" y="3863"/>
                  </a:cubicBezTo>
                  <a:cubicBezTo>
                    <a:pt x="2793" y="4471"/>
                    <a:pt x="3277" y="4981"/>
                    <a:pt x="3876" y="4981"/>
                  </a:cubicBezTo>
                  <a:cubicBezTo>
                    <a:pt x="3901" y="4981"/>
                    <a:pt x="3926" y="4980"/>
                    <a:pt x="3951" y="4978"/>
                  </a:cubicBezTo>
                  <a:cubicBezTo>
                    <a:pt x="4486" y="4943"/>
                    <a:pt x="4923" y="4461"/>
                    <a:pt x="4923" y="3926"/>
                  </a:cubicBezTo>
                  <a:lnTo>
                    <a:pt x="492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81" name="Google Shape;1081;g36a4d35ce4d_0_0"/>
          <p:cNvGrpSpPr/>
          <p:nvPr/>
        </p:nvGrpSpPr>
        <p:grpSpPr>
          <a:xfrm>
            <a:off x="5116005" y="1799373"/>
            <a:ext cx="373917" cy="328803"/>
            <a:chOff x="5445875" y="1345471"/>
            <a:chExt cx="363309" cy="319475"/>
          </a:xfrm>
        </p:grpSpPr>
        <p:sp>
          <p:nvSpPr>
            <p:cNvPr id="1082" name="Google Shape;1082;g36a4d35ce4d_0_0"/>
            <p:cNvSpPr/>
            <p:nvPr/>
          </p:nvSpPr>
          <p:spPr>
            <a:xfrm>
              <a:off x="5445875" y="1345471"/>
              <a:ext cx="363309" cy="319475"/>
            </a:xfrm>
            <a:custGeom>
              <a:rect b="b" l="l" r="r" t="t"/>
              <a:pathLst>
                <a:path extrusionOk="0" h="10466" w="11902">
                  <a:moveTo>
                    <a:pt x="11206" y="697"/>
                  </a:moveTo>
                  <a:lnTo>
                    <a:pt x="11206" y="9760"/>
                  </a:lnTo>
                  <a:lnTo>
                    <a:pt x="697" y="9760"/>
                  </a:lnTo>
                  <a:lnTo>
                    <a:pt x="697" y="697"/>
                  </a:lnTo>
                  <a:close/>
                  <a:moveTo>
                    <a:pt x="1" y="1"/>
                  </a:moveTo>
                  <a:lnTo>
                    <a:pt x="1" y="10465"/>
                  </a:lnTo>
                  <a:lnTo>
                    <a:pt x="11902" y="10465"/>
                  </a:lnTo>
                  <a:lnTo>
                    <a:pt x="119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g36a4d35ce4d_0_0"/>
            <p:cNvSpPr/>
            <p:nvPr/>
          </p:nvSpPr>
          <p:spPr>
            <a:xfrm>
              <a:off x="5510435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4889"/>
                  </a:moveTo>
                  <a:lnTo>
                    <a:pt x="1392" y="5585"/>
                  </a:lnTo>
                  <a:lnTo>
                    <a:pt x="696" y="5585"/>
                  </a:lnTo>
                  <a:lnTo>
                    <a:pt x="696" y="4889"/>
                  </a:lnTo>
                  <a:close/>
                  <a:moveTo>
                    <a:pt x="696" y="1"/>
                  </a:moveTo>
                  <a:lnTo>
                    <a:pt x="696" y="4185"/>
                  </a:lnTo>
                  <a:lnTo>
                    <a:pt x="0" y="4185"/>
                  </a:lnTo>
                  <a:lnTo>
                    <a:pt x="0" y="6281"/>
                  </a:lnTo>
                  <a:lnTo>
                    <a:pt x="696" y="6281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6281"/>
                  </a:lnTo>
                  <a:lnTo>
                    <a:pt x="2088" y="6281"/>
                  </a:lnTo>
                  <a:lnTo>
                    <a:pt x="2088" y="4185"/>
                  </a:lnTo>
                  <a:lnTo>
                    <a:pt x="1392" y="4185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g36a4d35ce4d_0_0"/>
            <p:cNvSpPr/>
            <p:nvPr/>
          </p:nvSpPr>
          <p:spPr>
            <a:xfrm>
              <a:off x="5595661" y="1387961"/>
              <a:ext cx="63736" cy="234218"/>
            </a:xfrm>
            <a:custGeom>
              <a:rect b="b" l="l" r="r" t="t"/>
              <a:pathLst>
                <a:path extrusionOk="0" h="7673" w="2088">
                  <a:moveTo>
                    <a:pt x="1392" y="2097"/>
                  </a:moveTo>
                  <a:lnTo>
                    <a:pt x="1392" y="2793"/>
                  </a:lnTo>
                  <a:lnTo>
                    <a:pt x="696" y="2793"/>
                  </a:lnTo>
                  <a:lnTo>
                    <a:pt x="696" y="2097"/>
                  </a:lnTo>
                  <a:close/>
                  <a:moveTo>
                    <a:pt x="696" y="1"/>
                  </a:moveTo>
                  <a:lnTo>
                    <a:pt x="696" y="1401"/>
                  </a:lnTo>
                  <a:lnTo>
                    <a:pt x="0" y="1401"/>
                  </a:lnTo>
                  <a:lnTo>
                    <a:pt x="0" y="3489"/>
                  </a:lnTo>
                  <a:lnTo>
                    <a:pt x="696" y="3489"/>
                  </a:lnTo>
                  <a:lnTo>
                    <a:pt x="696" y="7673"/>
                  </a:lnTo>
                  <a:lnTo>
                    <a:pt x="1392" y="7673"/>
                  </a:lnTo>
                  <a:lnTo>
                    <a:pt x="1392" y="3489"/>
                  </a:lnTo>
                  <a:lnTo>
                    <a:pt x="2088" y="3489"/>
                  </a:lnTo>
                  <a:lnTo>
                    <a:pt x="2088" y="1401"/>
                  </a:lnTo>
                  <a:lnTo>
                    <a:pt x="1392" y="1401"/>
                  </a:lnTo>
                  <a:lnTo>
                    <a:pt x="139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g36a4d35ce4d_0_0"/>
            <p:cNvSpPr/>
            <p:nvPr/>
          </p:nvSpPr>
          <p:spPr>
            <a:xfrm>
              <a:off x="5680612" y="1387961"/>
              <a:ext cx="64041" cy="234218"/>
            </a:xfrm>
            <a:custGeom>
              <a:rect b="b" l="l" r="r" t="t"/>
              <a:pathLst>
                <a:path extrusionOk="0" h="7673" w="2098">
                  <a:moveTo>
                    <a:pt x="1401" y="4889"/>
                  </a:moveTo>
                  <a:lnTo>
                    <a:pt x="1401" y="5585"/>
                  </a:lnTo>
                  <a:lnTo>
                    <a:pt x="697" y="5585"/>
                  </a:lnTo>
                  <a:lnTo>
                    <a:pt x="697" y="4889"/>
                  </a:lnTo>
                  <a:close/>
                  <a:moveTo>
                    <a:pt x="697" y="1"/>
                  </a:moveTo>
                  <a:lnTo>
                    <a:pt x="697" y="4185"/>
                  </a:lnTo>
                  <a:lnTo>
                    <a:pt x="1" y="4185"/>
                  </a:lnTo>
                  <a:lnTo>
                    <a:pt x="1" y="6281"/>
                  </a:lnTo>
                  <a:lnTo>
                    <a:pt x="697" y="6281"/>
                  </a:lnTo>
                  <a:lnTo>
                    <a:pt x="697" y="7673"/>
                  </a:lnTo>
                  <a:lnTo>
                    <a:pt x="1401" y="7673"/>
                  </a:lnTo>
                  <a:lnTo>
                    <a:pt x="1401" y="6281"/>
                  </a:lnTo>
                  <a:lnTo>
                    <a:pt x="2097" y="6281"/>
                  </a:lnTo>
                  <a:lnTo>
                    <a:pt x="2097" y="4185"/>
                  </a:lnTo>
                  <a:lnTo>
                    <a:pt x="1401" y="4185"/>
                  </a:lnTo>
                  <a:lnTo>
                    <a:pt x="140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86" name="Google Shape;1086;g36a4d35ce4d_0_0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7" name="Google Shape;1087;g36a4d35ce4d_0_0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8" name="Google Shape;1088;g36a4d35ce4d_0_0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089" name="Google Shape;1089;g36a4d35ce4d_0_0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090" name="Google Shape;1090;g36a4d35ce4d_0_0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1" name="Google Shape;1091;g36a4d35ce4d_0_0"/>
          <p:cNvSpPr/>
          <p:nvPr/>
        </p:nvSpPr>
        <p:spPr>
          <a:xfrm>
            <a:off x="32629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92" name="Google Shape;1092;g36a4d35ce4d_0_0"/>
          <p:cNvCxnSpPr>
            <a:endCxn id="1091" idx="2"/>
          </p:cNvCxnSpPr>
          <p:nvPr/>
        </p:nvCxnSpPr>
        <p:spPr>
          <a:xfrm>
            <a:off x="2705270" y="4909525"/>
            <a:ext cx="5577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6" name="Shape 10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7" name="Google Shape;1097;g36a4d35ce4d_0_8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098" name="Google Shape;1098;g36a4d35ce4d_0_8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9" name="Google Shape;1099;g36a4d35ce4d_0_8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0" name="Google Shape;1100;g36a4d35ce4d_0_8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1" name="Google Shape;1101;g36a4d35ce4d_0_8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02" name="Google Shape;1102;g36a4d35ce4d_0_85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103" name="Google Shape;1103;g36a4d35ce4d_0_8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4" name="Google Shape;1104;g36a4d35ce4d_0_8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05" name="Google Shape;1105;g36a4d35ce4d_0_8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6" name="Google Shape;1106;g36a4d35ce4d_0_85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07" name="Google Shape;1107;g36a4d35ce4d_0_8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108" name="Google Shape;1108;g36a4d35ce4d_0_8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09" name="Google Shape;1109;g36a4d35ce4d_0_8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0" name="Google Shape;1110;g36a4d35ce4d_0_8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1" name="Google Shape;1111;g36a4d35ce4d_0_8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2" name="Google Shape;1112;g36a4d35ce4d_0_8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3" name="Google Shape;1113;g36a4d35ce4d_0_8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14" name="Google Shape;1114;g36a4d35ce4d_0_8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15" name="Google Shape;1115;g36a4d35ce4d_0_85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116" name="Google Shape;1116;g36a4d35ce4d_0_8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g36a4d35ce4d_0_8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18" name="Google Shape;1118;g36a4d35ce4d_0_85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19" name="Google Shape;1119;g36a4d35ce4d_0_85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20" name="Google Shape;1120;g36a4d35ce4d_0_85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121" name="Google Shape;1121;g36a4d35ce4d_0_8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g36a4d35ce4d_0_8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23" name="Google Shape;1123;g36a4d35ce4d_0_8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24" name="Google Shape;1124;g36a4d35ce4d_0_8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g36a4d35ce4d_0_8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26" name="Google Shape;1126;g36a4d35ce4d_0_85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7" name="Google Shape;1127;g36a4d35ce4d_0_85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28" name="Google Shape;1128;g36a4d35ce4d_0_85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29" name="Google Shape;1129;g36a4d35ce4d_0_85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30" name="Google Shape;1130;g36a4d35ce4d_0_85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31" name="Google Shape;1131;g36a4d35ce4d_0_85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grpSp>
        <p:nvGrpSpPr>
          <p:cNvPr id="1132" name="Google Shape;1132;g36a4d35ce4d_0_85"/>
          <p:cNvGrpSpPr/>
          <p:nvPr/>
        </p:nvGrpSpPr>
        <p:grpSpPr>
          <a:xfrm>
            <a:off x="2823467" y="1129584"/>
            <a:ext cx="5749490" cy="2685785"/>
            <a:chOff x="238125" y="1188750"/>
            <a:chExt cx="7140450" cy="3335550"/>
          </a:xfrm>
        </p:grpSpPr>
        <p:sp>
          <p:nvSpPr>
            <p:cNvPr id="1133" name="Google Shape;1133;g36a4d35ce4d_0_85"/>
            <p:cNvSpPr/>
            <p:nvPr/>
          </p:nvSpPr>
          <p:spPr>
            <a:xfrm>
              <a:off x="238125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0"/>
                  </a:moveTo>
                  <a:cubicBezTo>
                    <a:pt x="1801" y="6"/>
                    <a:pt x="6" y="1801"/>
                    <a:pt x="0" y="4021"/>
                  </a:cubicBezTo>
                  <a:lnTo>
                    <a:pt x="0" y="59338"/>
                  </a:lnTo>
                  <a:cubicBezTo>
                    <a:pt x="6" y="61552"/>
                    <a:pt x="1801" y="63354"/>
                    <a:pt x="4021" y="63359"/>
                  </a:cubicBezTo>
                  <a:lnTo>
                    <a:pt x="98272" y="63359"/>
                  </a:lnTo>
                  <a:cubicBezTo>
                    <a:pt x="99963" y="41512"/>
                    <a:pt x="118098" y="24204"/>
                    <a:pt x="140280" y="23813"/>
                  </a:cubicBezTo>
                  <a:lnTo>
                    <a:pt x="140280" y="4021"/>
                  </a:lnTo>
                  <a:cubicBezTo>
                    <a:pt x="140275" y="1801"/>
                    <a:pt x="138474" y="6"/>
                    <a:pt x="136259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g36a4d35ce4d_0_85"/>
            <p:cNvSpPr/>
            <p:nvPr/>
          </p:nvSpPr>
          <p:spPr>
            <a:xfrm>
              <a:off x="238125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1" y="1"/>
                  </a:moveTo>
                  <a:cubicBezTo>
                    <a:pt x="1801" y="6"/>
                    <a:pt x="6" y="1808"/>
                    <a:pt x="0" y="4022"/>
                  </a:cubicBezTo>
                  <a:lnTo>
                    <a:pt x="0" y="59339"/>
                  </a:lnTo>
                  <a:cubicBezTo>
                    <a:pt x="6" y="61559"/>
                    <a:pt x="1801" y="63354"/>
                    <a:pt x="4021" y="63360"/>
                  </a:cubicBezTo>
                  <a:lnTo>
                    <a:pt x="136259" y="63360"/>
                  </a:lnTo>
                  <a:cubicBezTo>
                    <a:pt x="138474" y="63354"/>
                    <a:pt x="140275" y="61559"/>
                    <a:pt x="140280" y="59339"/>
                  </a:cubicBezTo>
                  <a:lnTo>
                    <a:pt x="140280" y="39547"/>
                  </a:lnTo>
                  <a:cubicBezTo>
                    <a:pt x="118098" y="39155"/>
                    <a:pt x="99963" y="21848"/>
                    <a:pt x="9827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g36a4d35ce4d_0_85"/>
            <p:cNvSpPr/>
            <p:nvPr/>
          </p:nvSpPr>
          <p:spPr>
            <a:xfrm>
              <a:off x="3871550" y="118875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4022" y="0"/>
                  </a:moveTo>
                  <a:cubicBezTo>
                    <a:pt x="1807" y="6"/>
                    <a:pt x="6" y="1801"/>
                    <a:pt x="0" y="4021"/>
                  </a:cubicBezTo>
                  <a:lnTo>
                    <a:pt x="0" y="24017"/>
                  </a:lnTo>
                  <a:cubicBezTo>
                    <a:pt x="20553" y="26066"/>
                    <a:pt x="36886" y="42675"/>
                    <a:pt x="38494" y="63359"/>
                  </a:cubicBezTo>
                  <a:lnTo>
                    <a:pt x="136260" y="63359"/>
                  </a:lnTo>
                  <a:cubicBezTo>
                    <a:pt x="138480" y="63354"/>
                    <a:pt x="140275" y="61552"/>
                    <a:pt x="140281" y="59338"/>
                  </a:cubicBezTo>
                  <a:lnTo>
                    <a:pt x="140281" y="4021"/>
                  </a:lnTo>
                  <a:cubicBezTo>
                    <a:pt x="140275" y="1801"/>
                    <a:pt x="138480" y="6"/>
                    <a:pt x="13626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g36a4d35ce4d_0_85"/>
            <p:cNvSpPr/>
            <p:nvPr/>
          </p:nvSpPr>
          <p:spPr>
            <a:xfrm>
              <a:off x="3871550" y="2940300"/>
              <a:ext cx="3507025" cy="1584000"/>
            </a:xfrm>
            <a:custGeom>
              <a:rect b="b" l="l" r="r" t="t"/>
              <a:pathLst>
                <a:path extrusionOk="0" h="63360" w="140281">
                  <a:moveTo>
                    <a:pt x="38494" y="1"/>
                  </a:moveTo>
                  <a:cubicBezTo>
                    <a:pt x="36886" y="20680"/>
                    <a:pt x="20553" y="37294"/>
                    <a:pt x="0" y="39343"/>
                  </a:cubicBezTo>
                  <a:lnTo>
                    <a:pt x="0" y="59339"/>
                  </a:lnTo>
                  <a:cubicBezTo>
                    <a:pt x="6" y="61559"/>
                    <a:pt x="1807" y="63354"/>
                    <a:pt x="4022" y="63360"/>
                  </a:cubicBezTo>
                  <a:lnTo>
                    <a:pt x="136260" y="63360"/>
                  </a:lnTo>
                  <a:cubicBezTo>
                    <a:pt x="138480" y="63354"/>
                    <a:pt x="140275" y="61559"/>
                    <a:pt x="140281" y="59339"/>
                  </a:cubicBezTo>
                  <a:lnTo>
                    <a:pt x="140281" y="4022"/>
                  </a:lnTo>
                  <a:cubicBezTo>
                    <a:pt x="140275" y="1808"/>
                    <a:pt x="138480" y="6"/>
                    <a:pt x="136260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g36a4d35ce4d_0_85"/>
            <p:cNvSpPr/>
            <p:nvPr/>
          </p:nvSpPr>
          <p:spPr>
            <a:xfrm>
              <a:off x="2842425" y="1934600"/>
              <a:ext cx="1843850" cy="1843850"/>
            </a:xfrm>
            <a:custGeom>
              <a:rect b="b" l="l" r="r" t="t"/>
              <a:pathLst>
                <a:path extrusionOk="0" h="73754" w="73754">
                  <a:moveTo>
                    <a:pt x="36880" y="0"/>
                  </a:moveTo>
                  <a:cubicBezTo>
                    <a:pt x="36621" y="0"/>
                    <a:pt x="36362" y="6"/>
                    <a:pt x="36108" y="11"/>
                  </a:cubicBezTo>
                  <a:cubicBezTo>
                    <a:pt x="17253" y="397"/>
                    <a:pt x="1834" y="15011"/>
                    <a:pt x="154" y="33525"/>
                  </a:cubicBezTo>
                  <a:cubicBezTo>
                    <a:pt x="55" y="34627"/>
                    <a:pt x="0" y="35745"/>
                    <a:pt x="0" y="36874"/>
                  </a:cubicBezTo>
                  <a:cubicBezTo>
                    <a:pt x="0" y="38009"/>
                    <a:pt x="55" y="39122"/>
                    <a:pt x="154" y="40229"/>
                  </a:cubicBezTo>
                  <a:cubicBezTo>
                    <a:pt x="1834" y="58749"/>
                    <a:pt x="17253" y="73357"/>
                    <a:pt x="36108" y="73743"/>
                  </a:cubicBezTo>
                  <a:cubicBezTo>
                    <a:pt x="36362" y="73748"/>
                    <a:pt x="36621" y="73754"/>
                    <a:pt x="36880" y="73754"/>
                  </a:cubicBezTo>
                  <a:cubicBezTo>
                    <a:pt x="38312" y="73754"/>
                    <a:pt x="39744" y="73666"/>
                    <a:pt x="41165" y="73500"/>
                  </a:cubicBezTo>
                  <a:cubicBezTo>
                    <a:pt x="58391" y="71495"/>
                    <a:pt x="72030" y="57581"/>
                    <a:pt x="73600" y="40229"/>
                  </a:cubicBezTo>
                  <a:cubicBezTo>
                    <a:pt x="73699" y="39127"/>
                    <a:pt x="73754" y="38009"/>
                    <a:pt x="73754" y="36874"/>
                  </a:cubicBezTo>
                  <a:cubicBezTo>
                    <a:pt x="73754" y="35745"/>
                    <a:pt x="73699" y="34632"/>
                    <a:pt x="73600" y="33525"/>
                  </a:cubicBezTo>
                  <a:cubicBezTo>
                    <a:pt x="72024" y="16173"/>
                    <a:pt x="58391" y="2259"/>
                    <a:pt x="41165" y="254"/>
                  </a:cubicBezTo>
                  <a:cubicBezTo>
                    <a:pt x="39744" y="88"/>
                    <a:pt x="38312" y="0"/>
                    <a:pt x="36880" y="0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38" name="Google Shape;1138;g36a4d35ce4d_0_85"/>
          <p:cNvSpPr txBox="1"/>
          <p:nvPr/>
        </p:nvSpPr>
        <p:spPr>
          <a:xfrm>
            <a:off x="6585325" y="2906650"/>
            <a:ext cx="18459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Alat za muzičare</a:t>
            </a:r>
            <a:endParaRPr b="1" sz="18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39" name="Google Shape;1139;g36a4d35ce4d_0_85"/>
          <p:cNvSpPr txBox="1"/>
          <p:nvPr/>
        </p:nvSpPr>
        <p:spPr>
          <a:xfrm>
            <a:off x="5072863" y="2230800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Primjena</a:t>
            </a:r>
            <a:endParaRPr b="1" sz="18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0" name="Google Shape;1140;g36a4d35ce4d_0_85"/>
          <p:cNvSpPr txBox="1"/>
          <p:nvPr/>
        </p:nvSpPr>
        <p:spPr>
          <a:xfrm>
            <a:off x="6263225" y="1189400"/>
            <a:ext cx="21681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Automatizovano generisanje muzike</a:t>
            </a:r>
            <a:endParaRPr b="1" sz="18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1" name="Google Shape;1141;g36a4d35ce4d_0_85"/>
          <p:cNvSpPr txBox="1"/>
          <p:nvPr/>
        </p:nvSpPr>
        <p:spPr>
          <a:xfrm>
            <a:off x="2942525" y="2906638"/>
            <a:ext cx="22782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Istraživanje muzičke teorije</a:t>
            </a:r>
            <a:endParaRPr b="1" sz="18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42" name="Google Shape;1142;g36a4d35ce4d_0_85"/>
          <p:cNvSpPr txBox="1"/>
          <p:nvPr/>
        </p:nvSpPr>
        <p:spPr>
          <a:xfrm>
            <a:off x="2942525" y="1221988"/>
            <a:ext cx="2278200" cy="6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Personalizovana</a:t>
            </a:r>
            <a:endParaRPr b="1" sz="18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5"/>
                </a:solidFill>
                <a:latin typeface="Poppins"/>
                <a:ea typeface="Poppins"/>
                <a:cs typeface="Poppins"/>
                <a:sym typeface="Poppins"/>
              </a:rPr>
              <a:t>muzika</a:t>
            </a:r>
            <a:endParaRPr b="1" sz="18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cxnSp>
        <p:nvCxnSpPr>
          <p:cNvPr id="1143" name="Google Shape;1143;g36a4d35ce4d_0_8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4" name="Google Shape;1144;g36a4d35ce4d_0_85"/>
          <p:cNvSpPr/>
          <p:nvPr/>
        </p:nvSpPr>
        <p:spPr>
          <a:xfrm>
            <a:off x="34915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45" name="Google Shape;1145;g36a4d35ce4d_0_85"/>
          <p:cNvCxnSpPr>
            <a:endCxn id="1144" idx="2"/>
          </p:cNvCxnSpPr>
          <p:nvPr/>
        </p:nvCxnSpPr>
        <p:spPr>
          <a:xfrm>
            <a:off x="2706170" y="4909525"/>
            <a:ext cx="7854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9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50" name="Google Shape;1150;g36a4d35ce4d_1_193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151" name="Google Shape;1151;g36a4d35ce4d_1_193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g36a4d35ce4d_1_193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53" name="Google Shape;1153;g36a4d35ce4d_1_193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154" name="Google Shape;1154;g36a4d35ce4d_1_193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g36a4d35ce4d_1_193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56" name="Google Shape;1156;g36a4d35ce4d_1_193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7" name="Google Shape;1157;g36a4d35ce4d_1_193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58" name="Google Shape;1158;g36a4d35ce4d_1_193"/>
          <p:cNvSpPr/>
          <p:nvPr/>
        </p:nvSpPr>
        <p:spPr>
          <a:xfrm>
            <a:off x="6639500" y="859075"/>
            <a:ext cx="1692600" cy="4185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17162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59" name="Google Shape;1159;g36a4d35ce4d_1_193"/>
          <p:cNvGraphicFramePr/>
          <p:nvPr/>
        </p:nvGraphicFramePr>
        <p:xfrm>
          <a:off x="3058250" y="85091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{5F0C3228-B603-4970-9D26-A2D08BB10C7E}</a:tableStyleId>
              </a:tblPr>
              <a:tblGrid>
                <a:gridCol w="1767175"/>
                <a:gridCol w="1767175"/>
                <a:gridCol w="1767175"/>
              </a:tblGrid>
              <a:tr h="4865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Duboko Učenje (Deep Learning)</a:t>
                      </a:r>
                      <a:endParaRPr sz="5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b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</a:br>
                      <a:r>
                        <a:rPr b="1" lang="en" sz="1100">
                          <a:solidFill>
                            <a:schemeClr val="dk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Genetički Algoritmi</a:t>
                      </a:r>
                      <a:endParaRPr sz="11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>
                          <a:alpha val="0"/>
                        </a:scheme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Kako radi?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Učenje složenih, dugoročnih zavisnosti iz ogromnih setova podataka.</a:t>
                      </a:r>
                      <a:endParaRPr sz="8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Evolucija populacije rješenja prema eksplicitno definisanom cilju.</a:t>
                      </a:r>
                      <a:endParaRPr sz="8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Primjer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Google Magenta, MusicVAE, Transformers</a:t>
                      </a:r>
                      <a:endParaRPr sz="8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GenJam, Naš projekat</a:t>
                      </a:r>
                      <a:endParaRPr sz="8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Prednosti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Izuzetna moć u modeliranju kompleksnosti i harmonije.</a:t>
                      </a:r>
                      <a:endParaRPr sz="8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Transparentnost (jasna fitness funkcija). </a:t>
                      </a:r>
                      <a:endParaRPr sz="8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Kontrola nad procesom evolucije. </a:t>
                      </a:r>
                      <a:endParaRPr sz="800">
                        <a:solidFill>
                          <a:schemeClr val="accent4"/>
                        </a:solidFill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Računarski efikasan za specifičan problem.</a:t>
                      </a:r>
                      <a:endParaRPr sz="8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b="1" lang="en" sz="1800">
                          <a:solidFill>
                            <a:schemeClr val="accent2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Mane</a:t>
                      </a:r>
                      <a:endParaRPr sz="12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"Crna kutija" - teško je interpretirati odluke modela.</a:t>
                      </a:r>
                      <a:br>
                        <a:rPr lang="en" sz="800">
                          <a:solidFill>
                            <a:schemeClr val="accent4"/>
                          </a:solidFill>
                        </a:rPr>
                      </a:b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Zahtijeva ogromne resurse (podaci, vrijeme, GPU).</a:t>
                      </a:r>
                      <a:endParaRPr sz="8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n" sz="800">
                          <a:solidFill>
                            <a:schemeClr val="accent4"/>
                          </a:solidFill>
                        </a:rPr>
                        <a:t>Može biti manje uspješan u modeliranju veoma složenih, dugoročnih struktura (npr. polifonija).</a:t>
                      </a:r>
                      <a:endParaRPr sz="800" u="none" cap="none" strike="noStrike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160" name="Google Shape;1160;g36a4d35ce4d_1_193"/>
          <p:cNvSpPr/>
          <p:nvPr/>
        </p:nvSpPr>
        <p:spPr>
          <a:xfrm>
            <a:off x="4862712" y="859075"/>
            <a:ext cx="1692600" cy="418500"/>
          </a:xfrm>
          <a:prstGeom prst="roundRect">
            <a:avLst>
              <a:gd fmla="val 27599" name="adj"/>
            </a:avLst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en" sz="1100">
                <a:solidFill>
                  <a:srgbClr val="17162E"/>
                </a:solidFill>
                <a:latin typeface="Poppins"/>
                <a:ea typeface="Poppins"/>
                <a:cs typeface="Poppins"/>
                <a:sym typeface="Poppins"/>
              </a:rPr>
              <a:t>Duboko Učenje (Deep Learning)</a:t>
            </a:r>
            <a:endParaRPr b="1" i="0" sz="1100" u="none" cap="none" strike="noStrike">
              <a:solidFill>
                <a:srgbClr val="17162E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61" name="Google Shape;1161;g36a4d35ce4d_1_193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62" name="Google Shape;1162;g36a4d35ce4d_1_193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g36a4d35ce4d_1_193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g36a4d35ce4d_1_193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5" name="Google Shape;1165;g36a4d35ce4d_1_193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166" name="Google Shape;1166;g36a4d35ce4d_1_193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167" name="Google Shape;1167;g36a4d35ce4d_1_193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g36a4d35ce4d_1_193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69" name="Google Shape;1169;g36a4d35ce4d_1_193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0" name="Google Shape;1170;g36a4d35ce4d_1_193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71" name="Google Shape;1171;g36a4d35ce4d_1_193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172" name="Google Shape;1172;g36a4d35ce4d_1_193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3" name="Google Shape;1173;g36a4d35ce4d_1_193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74" name="Google Shape;1174;g36a4d35ce4d_1_193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5" name="Google Shape;1175;g36a4d35ce4d_1_193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76" name="Google Shape;1176;g36a4d35ce4d_1_193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77" name="Google Shape;1177;g36a4d35ce4d_1_193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78" name="Google Shape;1178;g36a4d35ce4d_1_193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79" name="Google Shape;1179;g36a4d35ce4d_1_193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180" name="Google Shape;1180;g36a4d35ce4d_1_193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g36a4d35ce4d_1_193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82" name="Google Shape;1182;g36a4d35ce4d_1_193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3" name="Google Shape;1183;g36a4d35ce4d_1_193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4" name="Google Shape;1184;g36a4d35ce4d_1_193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85" name="Google Shape;1185;g36a4d35ce4d_1_193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86" name="Google Shape;1186;g36a4d35ce4d_1_193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187" name="Google Shape;1187;g36a4d35ce4d_1_193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188" name="Google Shape;1188;g36a4d35ce4d_1_193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89" name="Google Shape;1189;g36a4d35ce4d_1_193"/>
          <p:cNvSpPr/>
          <p:nvPr/>
        </p:nvSpPr>
        <p:spPr>
          <a:xfrm>
            <a:off x="37201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190" name="Google Shape;1190;g36a4d35ce4d_1_193"/>
          <p:cNvCxnSpPr>
            <a:endCxn id="1189" idx="2"/>
          </p:cNvCxnSpPr>
          <p:nvPr/>
        </p:nvCxnSpPr>
        <p:spPr>
          <a:xfrm>
            <a:off x="2706170" y="4909525"/>
            <a:ext cx="1014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4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Google Shape;1195;g36a4d35ce4d_1_8"/>
          <p:cNvSpPr/>
          <p:nvPr/>
        </p:nvSpPr>
        <p:spPr>
          <a:xfrm>
            <a:off x="4567638" y="1111625"/>
            <a:ext cx="1464000" cy="14640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6" name="Google Shape;1196;g36a4d35ce4d_1_8"/>
          <p:cNvSpPr txBox="1"/>
          <p:nvPr>
            <p:ph type="title"/>
          </p:nvPr>
        </p:nvSpPr>
        <p:spPr>
          <a:xfrm>
            <a:off x="2673275" y="3032825"/>
            <a:ext cx="52527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"/>
              <a:t>Implementacija</a:t>
            </a:r>
            <a:endParaRPr/>
          </a:p>
        </p:txBody>
      </p:sp>
      <p:sp>
        <p:nvSpPr>
          <p:cNvPr id="1197" name="Google Shape;1197;g36a4d35ce4d_1_8"/>
          <p:cNvSpPr txBox="1"/>
          <p:nvPr>
            <p:ph idx="2" type="title"/>
          </p:nvPr>
        </p:nvSpPr>
        <p:spPr>
          <a:xfrm>
            <a:off x="4567638" y="1422725"/>
            <a:ext cx="14640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02</a:t>
            </a:r>
            <a:endParaRPr/>
          </a:p>
        </p:txBody>
      </p:sp>
      <p:grpSp>
        <p:nvGrpSpPr>
          <p:cNvPr id="1198" name="Google Shape;1198;g36a4d35ce4d_1_8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199" name="Google Shape;1199;g36a4d35ce4d_1_8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0" name="Google Shape;1200;g36a4d35ce4d_1_8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1" name="Google Shape;1201;g36a4d35ce4d_1_8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2" name="Google Shape;1202;g36a4d35ce4d_1_8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03" name="Google Shape;1203;g36a4d35ce4d_1_8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204" name="Google Shape;1204;g36a4d35ce4d_1_8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5" name="Google Shape;1205;g36a4d35ce4d_1_8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06" name="Google Shape;1206;g36a4d35ce4d_1_8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7" name="Google Shape;1207;g36a4d35ce4d_1_8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08" name="Google Shape;1208;g36a4d35ce4d_1_8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209" name="Google Shape;1209;g36a4d35ce4d_1_8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0" name="Google Shape;1210;g36a4d35ce4d_1_8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11" name="Google Shape;1211;g36a4d35ce4d_1_8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12" name="Google Shape;1212;g36a4d35ce4d_1_8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3" name="Google Shape;1213;g36a4d35ce4d_1_8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4" name="Google Shape;1214;g36a4d35ce4d_1_8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15" name="Google Shape;1215;g36a4d35ce4d_1_8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16" name="Google Shape;1216;g36a4d35ce4d_1_8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217" name="Google Shape;1217;g36a4d35ce4d_1_8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8" name="Google Shape;1218;g36a4d35ce4d_1_8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19" name="Google Shape;1219;g36a4d35ce4d_1_8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0" name="Google Shape;1220;g36a4d35ce4d_1_8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21" name="Google Shape;1221;g36a4d35ce4d_1_8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222" name="Google Shape;1222;g36a4d35ce4d_1_8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3" name="Google Shape;1223;g36a4d35ce4d_1_8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24" name="Google Shape;1224;g36a4d35ce4d_1_8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25" name="Google Shape;1225;g36a4d35ce4d_1_8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6" name="Google Shape;1226;g36a4d35ce4d_1_8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27" name="Google Shape;1227;g36a4d35ce4d_1_8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8" name="Google Shape;1228;g36a4d35ce4d_1_8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29" name="Google Shape;1229;g36a4d35ce4d_1_8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30" name="Google Shape;1230;g36a4d35ce4d_1_8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31" name="Google Shape;1231;g36a4d35ce4d_1_8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32" name="Google Shape;1232;g36a4d35ce4d_1_8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33" name="Google Shape;1233;g36a4d35ce4d_1_8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4" name="Google Shape;1234;g36a4d35ce4d_1_8"/>
          <p:cNvSpPr/>
          <p:nvPr/>
        </p:nvSpPr>
        <p:spPr>
          <a:xfrm>
            <a:off x="38725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35" name="Google Shape;1235;g36a4d35ce4d_1_8"/>
          <p:cNvCxnSpPr>
            <a:endCxn id="1234" idx="2"/>
          </p:cNvCxnSpPr>
          <p:nvPr/>
        </p:nvCxnSpPr>
        <p:spPr>
          <a:xfrm>
            <a:off x="2707370" y="4909525"/>
            <a:ext cx="11652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9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g36a4d35ce4d_2_45"/>
          <p:cNvSpPr/>
          <p:nvPr/>
        </p:nvSpPr>
        <p:spPr>
          <a:xfrm>
            <a:off x="3657950" y="3039350"/>
            <a:ext cx="3283500" cy="10707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1" name="Google Shape;1241;g36a4d35ce4d_2_45"/>
          <p:cNvSpPr/>
          <p:nvPr/>
        </p:nvSpPr>
        <p:spPr>
          <a:xfrm>
            <a:off x="3657325" y="1918361"/>
            <a:ext cx="3283500" cy="96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2" name="Google Shape;1242;g36a4d35ce4d_2_45"/>
          <p:cNvSpPr/>
          <p:nvPr/>
        </p:nvSpPr>
        <p:spPr>
          <a:xfrm>
            <a:off x="3657950" y="797361"/>
            <a:ext cx="3283500" cy="9609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3" name="Google Shape;1243;g36a4d35ce4d_2_45"/>
          <p:cNvSpPr txBox="1"/>
          <p:nvPr>
            <p:ph idx="2" type="title"/>
          </p:nvPr>
        </p:nvSpPr>
        <p:spPr>
          <a:xfrm>
            <a:off x="3963150" y="2007299"/>
            <a:ext cx="267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music21</a:t>
            </a:r>
            <a:endParaRPr/>
          </a:p>
        </p:txBody>
      </p:sp>
      <p:sp>
        <p:nvSpPr>
          <p:cNvPr id="1244" name="Google Shape;1244;g36a4d35ce4d_2_45"/>
          <p:cNvSpPr txBox="1"/>
          <p:nvPr>
            <p:ph idx="4" type="title"/>
          </p:nvPr>
        </p:nvSpPr>
        <p:spPr>
          <a:xfrm>
            <a:off x="3752150" y="3190250"/>
            <a:ext cx="30951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Karakteristike</a:t>
            </a:r>
            <a:endParaRPr/>
          </a:p>
        </p:txBody>
      </p:sp>
      <p:sp>
        <p:nvSpPr>
          <p:cNvPr id="1245" name="Google Shape;1245;g36a4d35ce4d_2_45"/>
          <p:cNvSpPr txBox="1"/>
          <p:nvPr>
            <p:ph type="title"/>
          </p:nvPr>
        </p:nvSpPr>
        <p:spPr>
          <a:xfrm>
            <a:off x="3963775" y="893350"/>
            <a:ext cx="2670600" cy="76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"/>
              <a:t>MIDI</a:t>
            </a:r>
            <a:endParaRPr/>
          </a:p>
        </p:txBody>
      </p:sp>
      <p:grpSp>
        <p:nvGrpSpPr>
          <p:cNvPr id="1246" name="Google Shape;1246;g36a4d35ce4d_2_45"/>
          <p:cNvGrpSpPr/>
          <p:nvPr/>
        </p:nvGrpSpPr>
        <p:grpSpPr>
          <a:xfrm>
            <a:off x="0" y="234600"/>
            <a:ext cx="2168006" cy="3817925"/>
            <a:chOff x="0" y="184950"/>
            <a:chExt cx="2489100" cy="4773600"/>
          </a:xfrm>
        </p:grpSpPr>
        <p:sp>
          <p:nvSpPr>
            <p:cNvPr id="1247" name="Google Shape;1247;g36a4d35ce4d_2_45"/>
            <p:cNvSpPr/>
            <p:nvPr/>
          </p:nvSpPr>
          <p:spPr>
            <a:xfrm>
              <a:off x="0" y="184950"/>
              <a:ext cx="1243800" cy="47736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8" name="Google Shape;1248;g36a4d35ce4d_2_45"/>
            <p:cNvSpPr/>
            <p:nvPr/>
          </p:nvSpPr>
          <p:spPr>
            <a:xfrm>
              <a:off x="61500" y="4359200"/>
              <a:ext cx="475800" cy="4758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9" name="Google Shape;1249;g36a4d35ce4d_2_45"/>
            <p:cNvSpPr/>
            <p:nvPr/>
          </p:nvSpPr>
          <p:spPr>
            <a:xfrm>
              <a:off x="0" y="184950"/>
              <a:ext cx="2489100" cy="4773600"/>
            </a:xfrm>
            <a:prstGeom prst="roundRect">
              <a:avLst>
                <a:gd fmla="val 1114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0" name="Google Shape;1250;g36a4d35ce4d_2_45"/>
          <p:cNvSpPr txBox="1"/>
          <p:nvPr/>
        </p:nvSpPr>
        <p:spPr>
          <a:xfrm>
            <a:off x="429284" y="1207613"/>
            <a:ext cx="1186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PLAYLIST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51" name="Google Shape;1251;g36a4d35ce4d_2_45"/>
          <p:cNvGrpSpPr/>
          <p:nvPr/>
        </p:nvGrpSpPr>
        <p:grpSpPr>
          <a:xfrm>
            <a:off x="156235" y="1265600"/>
            <a:ext cx="222708" cy="222689"/>
            <a:chOff x="4436963" y="889641"/>
            <a:chExt cx="363309" cy="363278"/>
          </a:xfrm>
        </p:grpSpPr>
        <p:sp>
          <p:nvSpPr>
            <p:cNvPr id="1252" name="Google Shape;1252;g36a4d35ce4d_2_45"/>
            <p:cNvSpPr/>
            <p:nvPr/>
          </p:nvSpPr>
          <p:spPr>
            <a:xfrm>
              <a:off x="4565503" y="978133"/>
              <a:ext cx="135897" cy="186569"/>
            </a:xfrm>
            <a:custGeom>
              <a:rect b="b" l="l" r="r" t="t"/>
              <a:pathLst>
                <a:path extrusionOk="0" h="6112" w="4452">
                  <a:moveTo>
                    <a:pt x="696" y="1330"/>
                  </a:moveTo>
                  <a:lnTo>
                    <a:pt x="3212" y="3051"/>
                  </a:lnTo>
                  <a:lnTo>
                    <a:pt x="696" y="4782"/>
                  </a:lnTo>
                  <a:lnTo>
                    <a:pt x="696" y="1330"/>
                  </a:lnTo>
                  <a:close/>
                  <a:moveTo>
                    <a:pt x="0" y="0"/>
                  </a:moveTo>
                  <a:lnTo>
                    <a:pt x="0" y="6111"/>
                  </a:lnTo>
                  <a:lnTo>
                    <a:pt x="4452" y="305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3" name="Google Shape;1253;g36a4d35ce4d_2_45"/>
            <p:cNvSpPr/>
            <p:nvPr/>
          </p:nvSpPr>
          <p:spPr>
            <a:xfrm>
              <a:off x="4436963" y="889641"/>
              <a:ext cx="363309" cy="363278"/>
            </a:xfrm>
            <a:custGeom>
              <a:rect b="b" l="l" r="r" t="t"/>
              <a:pathLst>
                <a:path extrusionOk="0" h="11901" w="11902">
                  <a:moveTo>
                    <a:pt x="5951" y="705"/>
                  </a:moveTo>
                  <a:cubicBezTo>
                    <a:pt x="8850" y="705"/>
                    <a:pt x="11205" y="3060"/>
                    <a:pt x="11205" y="5950"/>
                  </a:cubicBezTo>
                  <a:cubicBezTo>
                    <a:pt x="11205" y="8850"/>
                    <a:pt x="8850" y="11205"/>
                    <a:pt x="5951" y="11205"/>
                  </a:cubicBezTo>
                  <a:cubicBezTo>
                    <a:pt x="3051" y="11205"/>
                    <a:pt x="696" y="8850"/>
                    <a:pt x="696" y="5950"/>
                  </a:cubicBezTo>
                  <a:cubicBezTo>
                    <a:pt x="696" y="3060"/>
                    <a:pt x="3051" y="705"/>
                    <a:pt x="5951" y="705"/>
                  </a:cubicBezTo>
                  <a:close/>
                  <a:moveTo>
                    <a:pt x="5951" y="0"/>
                  </a:moveTo>
                  <a:cubicBezTo>
                    <a:pt x="2677" y="0"/>
                    <a:pt x="0" y="2676"/>
                    <a:pt x="0" y="5950"/>
                  </a:cubicBezTo>
                  <a:cubicBezTo>
                    <a:pt x="0" y="9233"/>
                    <a:pt x="2677" y="11901"/>
                    <a:pt x="5951" y="11901"/>
                  </a:cubicBezTo>
                  <a:cubicBezTo>
                    <a:pt x="9225" y="11901"/>
                    <a:pt x="11901" y="9233"/>
                    <a:pt x="11901" y="5950"/>
                  </a:cubicBezTo>
                  <a:cubicBezTo>
                    <a:pt x="11901" y="2676"/>
                    <a:pt x="9225" y="0"/>
                    <a:pt x="59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4" name="Google Shape;1254;g36a4d35ce4d_2_45"/>
          <p:cNvSpPr/>
          <p:nvPr/>
        </p:nvSpPr>
        <p:spPr>
          <a:xfrm>
            <a:off x="141854" y="362256"/>
            <a:ext cx="251459" cy="201169"/>
          </a:xfrm>
          <a:custGeom>
            <a:rect b="b" l="l" r="r" t="t"/>
            <a:pathLst>
              <a:path extrusionOk="0" h="1972" w="2392">
                <a:moveTo>
                  <a:pt x="1196" y="196"/>
                </a:moveTo>
                <a:lnTo>
                  <a:pt x="2017" y="964"/>
                </a:lnTo>
                <a:lnTo>
                  <a:pt x="1883" y="964"/>
                </a:lnTo>
                <a:lnTo>
                  <a:pt x="1883" y="1829"/>
                </a:lnTo>
                <a:lnTo>
                  <a:pt x="1410" y="1829"/>
                </a:lnTo>
                <a:lnTo>
                  <a:pt x="1410" y="1187"/>
                </a:lnTo>
                <a:lnTo>
                  <a:pt x="964" y="1187"/>
                </a:lnTo>
                <a:lnTo>
                  <a:pt x="964" y="1829"/>
                </a:lnTo>
                <a:lnTo>
                  <a:pt x="509" y="1829"/>
                </a:lnTo>
                <a:lnTo>
                  <a:pt x="509" y="964"/>
                </a:lnTo>
                <a:lnTo>
                  <a:pt x="375" y="964"/>
                </a:lnTo>
                <a:lnTo>
                  <a:pt x="1196" y="196"/>
                </a:lnTo>
                <a:close/>
                <a:moveTo>
                  <a:pt x="1196" y="0"/>
                </a:moveTo>
                <a:lnTo>
                  <a:pt x="1" y="1115"/>
                </a:lnTo>
                <a:lnTo>
                  <a:pt x="366" y="1115"/>
                </a:lnTo>
                <a:lnTo>
                  <a:pt x="366" y="1972"/>
                </a:lnTo>
                <a:lnTo>
                  <a:pt x="1107" y="1972"/>
                </a:lnTo>
                <a:lnTo>
                  <a:pt x="1107" y="1329"/>
                </a:lnTo>
                <a:lnTo>
                  <a:pt x="1259" y="1329"/>
                </a:lnTo>
                <a:lnTo>
                  <a:pt x="1259" y="1972"/>
                </a:lnTo>
                <a:lnTo>
                  <a:pt x="2026" y="1972"/>
                </a:lnTo>
                <a:lnTo>
                  <a:pt x="2026" y="1115"/>
                </a:lnTo>
                <a:lnTo>
                  <a:pt x="2392" y="1115"/>
                </a:lnTo>
                <a:lnTo>
                  <a:pt x="1196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5" name="Google Shape;1255;g36a4d35ce4d_2_45">
            <a:hlinkClick action="ppaction://hlinksldjump" r:id="rId3"/>
          </p:cNvPr>
          <p:cNvSpPr txBox="1"/>
          <p:nvPr/>
        </p:nvSpPr>
        <p:spPr>
          <a:xfrm>
            <a:off x="420879" y="751575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TABLE OF CONTENTS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56" name="Google Shape;1256;g36a4d35ce4d_2_45"/>
          <p:cNvSpPr/>
          <p:nvPr/>
        </p:nvSpPr>
        <p:spPr>
          <a:xfrm>
            <a:off x="523226" y="158956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01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cxnSp>
        <p:nvCxnSpPr>
          <p:cNvPr id="1257" name="Google Shape;1257;g36a4d35ce4d_2_45"/>
          <p:cNvCxnSpPr/>
          <p:nvPr/>
        </p:nvCxnSpPr>
        <p:spPr>
          <a:xfrm rot="10800000">
            <a:off x="75" y="6886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8" name="Google Shape;1258;g36a4d35ce4d_2_45"/>
          <p:cNvCxnSpPr/>
          <p:nvPr/>
        </p:nvCxnSpPr>
        <p:spPr>
          <a:xfrm rot="10800000">
            <a:off x="75" y="1145800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59" name="Google Shape;1259;g36a4d35ce4d_2_45"/>
          <p:cNvCxnSpPr/>
          <p:nvPr/>
        </p:nvCxnSpPr>
        <p:spPr>
          <a:xfrm rot="10800000">
            <a:off x="75" y="3615996"/>
            <a:ext cx="21681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0" name="Google Shape;1260;g36a4d35ce4d_2_45"/>
          <p:cNvSpPr/>
          <p:nvPr/>
        </p:nvSpPr>
        <p:spPr>
          <a:xfrm>
            <a:off x="523226" y="2099792"/>
            <a:ext cx="329100" cy="329100"/>
          </a:xfrm>
          <a:prstGeom prst="ellipse">
            <a:avLst/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lin ang="5400012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02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1" name="Google Shape;1261;g36a4d35ce4d_2_45"/>
          <p:cNvSpPr/>
          <p:nvPr/>
        </p:nvSpPr>
        <p:spPr>
          <a:xfrm>
            <a:off x="523226" y="2610017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03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2" name="Google Shape;1262;g36a4d35ce4d_2_45"/>
          <p:cNvSpPr/>
          <p:nvPr/>
        </p:nvSpPr>
        <p:spPr>
          <a:xfrm>
            <a:off x="523226" y="3120242"/>
            <a:ext cx="329100" cy="329100"/>
          </a:xfrm>
          <a:prstGeom prst="ellipse">
            <a:avLst/>
          </a:prstGeom>
          <a:gradFill>
            <a:gsLst>
              <a:gs pos="0">
                <a:srgbClr val="DDFFB2"/>
              </a:gs>
              <a:gs pos="50000">
                <a:srgbClr val="D5F979"/>
              </a:gs>
              <a:gs pos="100000">
                <a:srgbClr val="A9F5B4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04</a:t>
            </a:r>
            <a:endParaRPr b="0" i="0" sz="1400" u="none" cap="none" strike="noStrike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63" name="Google Shape;1263;g36a4d35ce4d_2_45"/>
          <p:cNvSpPr/>
          <p:nvPr/>
        </p:nvSpPr>
        <p:spPr>
          <a:xfrm>
            <a:off x="161966" y="797362"/>
            <a:ext cx="211236" cy="239677"/>
          </a:xfrm>
          <a:custGeom>
            <a:rect b="b" l="l" r="r" t="t"/>
            <a:pathLst>
              <a:path extrusionOk="0" h="11905" w="10491">
                <a:moveTo>
                  <a:pt x="9795" y="874"/>
                </a:moveTo>
                <a:lnTo>
                  <a:pt x="9795" y="2944"/>
                </a:lnTo>
                <a:lnTo>
                  <a:pt x="4219" y="4184"/>
                </a:lnTo>
                <a:lnTo>
                  <a:pt x="4219" y="2114"/>
                </a:lnTo>
                <a:lnTo>
                  <a:pt x="9795" y="874"/>
                </a:lnTo>
                <a:close/>
                <a:moveTo>
                  <a:pt x="8394" y="7021"/>
                </a:moveTo>
                <a:cubicBezTo>
                  <a:pt x="9161" y="7021"/>
                  <a:pt x="9786" y="7645"/>
                  <a:pt x="9786" y="8422"/>
                </a:cubicBezTo>
                <a:cubicBezTo>
                  <a:pt x="9786" y="9189"/>
                  <a:pt x="9161" y="9813"/>
                  <a:pt x="8394" y="9813"/>
                </a:cubicBezTo>
                <a:cubicBezTo>
                  <a:pt x="7618" y="9813"/>
                  <a:pt x="6994" y="9189"/>
                  <a:pt x="6994" y="8422"/>
                </a:cubicBezTo>
                <a:cubicBezTo>
                  <a:pt x="6994" y="7645"/>
                  <a:pt x="7618" y="7021"/>
                  <a:pt x="8394" y="7021"/>
                </a:cubicBezTo>
                <a:close/>
                <a:moveTo>
                  <a:pt x="2114" y="8422"/>
                </a:moveTo>
                <a:cubicBezTo>
                  <a:pt x="2881" y="8422"/>
                  <a:pt x="3506" y="9046"/>
                  <a:pt x="3506" y="9813"/>
                </a:cubicBezTo>
                <a:cubicBezTo>
                  <a:pt x="3506" y="10580"/>
                  <a:pt x="2881" y="11205"/>
                  <a:pt x="2114" y="11205"/>
                </a:cubicBezTo>
                <a:cubicBezTo>
                  <a:pt x="1347" y="11205"/>
                  <a:pt x="722" y="10580"/>
                  <a:pt x="722" y="9813"/>
                </a:cubicBezTo>
                <a:cubicBezTo>
                  <a:pt x="722" y="9046"/>
                  <a:pt x="1347" y="8422"/>
                  <a:pt x="2114" y="8422"/>
                </a:cubicBezTo>
                <a:close/>
                <a:moveTo>
                  <a:pt x="10491" y="0"/>
                </a:moveTo>
                <a:lnTo>
                  <a:pt x="3514" y="1552"/>
                </a:lnTo>
                <a:lnTo>
                  <a:pt x="3514" y="8252"/>
                </a:lnTo>
                <a:cubicBezTo>
                  <a:pt x="3145" y="7924"/>
                  <a:pt x="2657" y="7723"/>
                  <a:pt x="2124" y="7723"/>
                </a:cubicBezTo>
                <a:cubicBezTo>
                  <a:pt x="2091" y="7723"/>
                  <a:pt x="2058" y="7724"/>
                  <a:pt x="2025" y="7726"/>
                </a:cubicBezTo>
                <a:cubicBezTo>
                  <a:pt x="936" y="7770"/>
                  <a:pt x="62" y="8662"/>
                  <a:pt x="35" y="9751"/>
                </a:cubicBezTo>
                <a:cubicBezTo>
                  <a:pt x="1" y="10932"/>
                  <a:pt x="949" y="11904"/>
                  <a:pt x="2116" y="11904"/>
                </a:cubicBezTo>
                <a:cubicBezTo>
                  <a:pt x="2156" y="11904"/>
                  <a:pt x="2197" y="11903"/>
                  <a:pt x="2239" y="11901"/>
                </a:cubicBezTo>
                <a:cubicBezTo>
                  <a:pt x="3354" y="11838"/>
                  <a:pt x="4219" y="10902"/>
                  <a:pt x="4219" y="9786"/>
                </a:cubicBezTo>
                <a:lnTo>
                  <a:pt x="4219" y="4898"/>
                </a:lnTo>
                <a:lnTo>
                  <a:pt x="9795" y="3658"/>
                </a:lnTo>
                <a:lnTo>
                  <a:pt x="9795" y="6860"/>
                </a:lnTo>
                <a:cubicBezTo>
                  <a:pt x="9425" y="6524"/>
                  <a:pt x="8937" y="6323"/>
                  <a:pt x="8404" y="6323"/>
                </a:cubicBezTo>
                <a:cubicBezTo>
                  <a:pt x="8371" y="6323"/>
                  <a:pt x="8338" y="6324"/>
                  <a:pt x="8305" y="6325"/>
                </a:cubicBezTo>
                <a:cubicBezTo>
                  <a:pt x="7217" y="6379"/>
                  <a:pt x="6342" y="7271"/>
                  <a:pt x="6307" y="8359"/>
                </a:cubicBezTo>
                <a:cubicBezTo>
                  <a:pt x="6272" y="9545"/>
                  <a:pt x="7228" y="10512"/>
                  <a:pt x="8409" y="10512"/>
                </a:cubicBezTo>
                <a:cubicBezTo>
                  <a:pt x="8445" y="10512"/>
                  <a:pt x="8482" y="10511"/>
                  <a:pt x="8519" y="10509"/>
                </a:cubicBezTo>
                <a:cubicBezTo>
                  <a:pt x="9625" y="10447"/>
                  <a:pt x="10491" y="9510"/>
                  <a:pt x="10491" y="8395"/>
                </a:cubicBezTo>
                <a:lnTo>
                  <a:pt x="1049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264" name="Google Shape;1264;g36a4d35ce4d_2_45"/>
          <p:cNvGrpSpPr/>
          <p:nvPr/>
        </p:nvGrpSpPr>
        <p:grpSpPr>
          <a:xfrm>
            <a:off x="171574" y="3726941"/>
            <a:ext cx="192025" cy="201166"/>
            <a:chOff x="848108" y="2667020"/>
            <a:chExt cx="53144" cy="56135"/>
          </a:xfrm>
        </p:grpSpPr>
        <p:sp>
          <p:nvSpPr>
            <p:cNvPr id="1265" name="Google Shape;1265;g36a4d35ce4d_2_45"/>
            <p:cNvSpPr/>
            <p:nvPr/>
          </p:nvSpPr>
          <p:spPr>
            <a:xfrm>
              <a:off x="859005" y="2667020"/>
              <a:ext cx="31349" cy="31349"/>
            </a:xfrm>
            <a:custGeom>
              <a:rect b="b" l="l" r="r" t="t"/>
              <a:pathLst>
                <a:path extrusionOk="0" h="1027" w="1027">
                  <a:moveTo>
                    <a:pt x="518" y="143"/>
                  </a:moveTo>
                  <a:cubicBezTo>
                    <a:pt x="723" y="143"/>
                    <a:pt x="884" y="313"/>
                    <a:pt x="884" y="509"/>
                  </a:cubicBezTo>
                  <a:cubicBezTo>
                    <a:pt x="884" y="714"/>
                    <a:pt x="723" y="884"/>
                    <a:pt x="518" y="884"/>
                  </a:cubicBezTo>
                  <a:cubicBezTo>
                    <a:pt x="313" y="884"/>
                    <a:pt x="144" y="714"/>
                    <a:pt x="144" y="509"/>
                  </a:cubicBezTo>
                  <a:cubicBezTo>
                    <a:pt x="144" y="313"/>
                    <a:pt x="313" y="143"/>
                    <a:pt x="518" y="143"/>
                  </a:cubicBezTo>
                  <a:close/>
                  <a:moveTo>
                    <a:pt x="518" y="0"/>
                  </a:moveTo>
                  <a:cubicBezTo>
                    <a:pt x="233" y="0"/>
                    <a:pt x="1" y="232"/>
                    <a:pt x="1" y="509"/>
                  </a:cubicBezTo>
                  <a:cubicBezTo>
                    <a:pt x="1" y="794"/>
                    <a:pt x="233" y="1026"/>
                    <a:pt x="518" y="1026"/>
                  </a:cubicBezTo>
                  <a:cubicBezTo>
                    <a:pt x="804" y="1026"/>
                    <a:pt x="1027" y="794"/>
                    <a:pt x="1027" y="509"/>
                  </a:cubicBezTo>
                  <a:cubicBezTo>
                    <a:pt x="1027" y="232"/>
                    <a:pt x="804" y="0"/>
                    <a:pt x="51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g36a4d35ce4d_2_45"/>
            <p:cNvSpPr/>
            <p:nvPr/>
          </p:nvSpPr>
          <p:spPr>
            <a:xfrm>
              <a:off x="848108" y="2705695"/>
              <a:ext cx="53144" cy="17460"/>
            </a:xfrm>
            <a:custGeom>
              <a:rect b="b" l="l" r="r" t="t"/>
              <a:pathLst>
                <a:path extrusionOk="0" h="572" w="1741">
                  <a:moveTo>
                    <a:pt x="875" y="0"/>
                  </a:moveTo>
                  <a:cubicBezTo>
                    <a:pt x="518" y="0"/>
                    <a:pt x="179" y="188"/>
                    <a:pt x="1" y="500"/>
                  </a:cubicBezTo>
                  <a:lnTo>
                    <a:pt x="126" y="571"/>
                  </a:lnTo>
                  <a:cubicBezTo>
                    <a:pt x="286" y="304"/>
                    <a:pt x="563" y="143"/>
                    <a:pt x="875" y="143"/>
                  </a:cubicBezTo>
                  <a:cubicBezTo>
                    <a:pt x="1179" y="143"/>
                    <a:pt x="1464" y="304"/>
                    <a:pt x="1616" y="571"/>
                  </a:cubicBezTo>
                  <a:lnTo>
                    <a:pt x="1741" y="500"/>
                  </a:lnTo>
                  <a:cubicBezTo>
                    <a:pt x="1562" y="188"/>
                    <a:pt x="1232" y="0"/>
                    <a:pt x="87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67" name="Google Shape;1267;g36a4d35ce4d_2_45">
            <a:hlinkClick/>
          </p:cNvPr>
          <p:cNvSpPr txBox="1"/>
          <p:nvPr/>
        </p:nvSpPr>
        <p:spPr>
          <a:xfrm>
            <a:off x="420879" y="3663051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THANKS!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68" name="Google Shape;1268;g36a4d35ce4d_2_45">
            <a:hlinkClick action="ppaction://hlinksldjump" r:id="rId5"/>
          </p:cNvPr>
          <p:cNvSpPr txBox="1"/>
          <p:nvPr/>
        </p:nvSpPr>
        <p:spPr>
          <a:xfrm>
            <a:off x="420879" y="298293"/>
            <a:ext cx="18999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" sz="1200" u="none" cap="none" strike="noStrike">
                <a:solidFill>
                  <a:schemeClr val="lt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action="ppaction://hlinksldjump"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HOME</a:t>
            </a:r>
            <a:endParaRPr b="1" i="0" sz="12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1269" name="Google Shape;1269;g36a4d35ce4d_2_45"/>
          <p:cNvGrpSpPr/>
          <p:nvPr/>
        </p:nvGrpSpPr>
        <p:grpSpPr>
          <a:xfrm>
            <a:off x="6341136" y="4613307"/>
            <a:ext cx="70560" cy="69120"/>
            <a:chOff x="6341136" y="4613307"/>
            <a:chExt cx="70560" cy="69120"/>
          </a:xfrm>
        </p:grpSpPr>
        <p:sp>
          <p:nvSpPr>
            <p:cNvPr id="1270" name="Google Shape;1270;g36a4d35ce4d_2_45">
              <a:hlinkClick action="ppaction://hlinkshowjump?jump=nextslide"/>
            </p:cNvPr>
            <p:cNvSpPr/>
            <p:nvPr/>
          </p:nvSpPr>
          <p:spPr>
            <a:xfrm>
              <a:off x="6341136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0" y="0"/>
                  </a:moveTo>
                  <a:lnTo>
                    <a:pt x="0" y="10758"/>
                  </a:lnTo>
                  <a:lnTo>
                    <a:pt x="9413" y="52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g36a4d35ce4d_2_45">
              <a:hlinkClick action="ppaction://hlinkshowjump?jump=nextslide"/>
            </p:cNvPr>
            <p:cNvSpPr/>
            <p:nvPr/>
          </p:nvSpPr>
          <p:spPr>
            <a:xfrm>
              <a:off x="6399450" y="4613307"/>
              <a:ext cx="12246" cy="69120"/>
            </a:xfrm>
            <a:custGeom>
              <a:rect b="b" l="l" r="r" t="t"/>
              <a:pathLst>
                <a:path extrusionOk="0" h="10758" w="1906">
                  <a:moveTo>
                    <a:pt x="1" y="0"/>
                  </a:moveTo>
                  <a:lnTo>
                    <a:pt x="1" y="10758"/>
                  </a:lnTo>
                  <a:lnTo>
                    <a:pt x="1906" y="10758"/>
                  </a:lnTo>
                  <a:lnTo>
                    <a:pt x="1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72" name="Google Shape;1272;g36a4d35ce4d_2_45"/>
          <p:cNvGrpSpPr/>
          <p:nvPr/>
        </p:nvGrpSpPr>
        <p:grpSpPr>
          <a:xfrm>
            <a:off x="5085640" y="4613307"/>
            <a:ext cx="71285" cy="69120"/>
            <a:chOff x="5085640" y="4613307"/>
            <a:chExt cx="71285" cy="69120"/>
          </a:xfrm>
        </p:grpSpPr>
        <p:sp>
          <p:nvSpPr>
            <p:cNvPr id="1273" name="Google Shape;1273;g36a4d35ce4d_2_45">
              <a:hlinkClick action="ppaction://hlinkshowjump?jump=previousslide"/>
            </p:cNvPr>
            <p:cNvSpPr/>
            <p:nvPr/>
          </p:nvSpPr>
          <p:spPr>
            <a:xfrm>
              <a:off x="5085640" y="4613307"/>
              <a:ext cx="12966" cy="69120"/>
            </a:xfrm>
            <a:custGeom>
              <a:rect b="b" l="l" r="r" t="t"/>
              <a:pathLst>
                <a:path extrusionOk="0" h="10758" w="2018">
                  <a:moveTo>
                    <a:pt x="0" y="0"/>
                  </a:moveTo>
                  <a:lnTo>
                    <a:pt x="0" y="10758"/>
                  </a:lnTo>
                  <a:lnTo>
                    <a:pt x="2017" y="10758"/>
                  </a:lnTo>
                  <a:lnTo>
                    <a:pt x="201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g36a4d35ce4d_2_45">
              <a:hlinkClick action="ppaction://hlinkshowjump?jump=previousslide"/>
            </p:cNvPr>
            <p:cNvSpPr/>
            <p:nvPr/>
          </p:nvSpPr>
          <p:spPr>
            <a:xfrm>
              <a:off x="5096440" y="4613307"/>
              <a:ext cx="60485" cy="69120"/>
            </a:xfrm>
            <a:custGeom>
              <a:rect b="b" l="l" r="r" t="t"/>
              <a:pathLst>
                <a:path extrusionOk="0" h="10758" w="9414">
                  <a:moveTo>
                    <a:pt x="9413" y="0"/>
                  </a:moveTo>
                  <a:lnTo>
                    <a:pt x="0" y="5267"/>
                  </a:lnTo>
                  <a:lnTo>
                    <a:pt x="9413" y="10758"/>
                  </a:lnTo>
                  <a:lnTo>
                    <a:pt x="94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75" name="Google Shape;1275;g36a4d35ce4d_2_45"/>
          <p:cNvSpPr/>
          <p:nvPr/>
        </p:nvSpPr>
        <p:spPr>
          <a:xfrm>
            <a:off x="944875" y="4579625"/>
            <a:ext cx="1370100" cy="329100"/>
          </a:xfrm>
          <a:prstGeom prst="rect">
            <a:avLst/>
          </a:prstGeom>
          <a:solidFill>
            <a:srgbClr val="2A2747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6" name="Google Shape;1276;g36a4d35ce4d_2_45"/>
          <p:cNvSpPr txBox="1"/>
          <p:nvPr/>
        </p:nvSpPr>
        <p:spPr>
          <a:xfrm>
            <a:off x="917300" y="4527575"/>
            <a:ext cx="1250700" cy="43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1" i="0" lang="en" sz="9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Music generator</a:t>
            </a:r>
            <a:endParaRPr b="1" i="0" sz="9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0" i="0" lang="en" sz="700" u="none" cap="none" strike="noStrike">
                <a:solidFill>
                  <a:schemeClr val="lt1"/>
                </a:solidFill>
                <a:latin typeface="Poppins"/>
                <a:ea typeface="Poppins"/>
                <a:cs typeface="Poppins"/>
                <a:sym typeface="Poppins"/>
              </a:rPr>
              <a:t>Genetic algorithm</a:t>
            </a:r>
            <a:endParaRPr b="0" i="0" sz="700" u="none" cap="none" strike="noStrike">
              <a:solidFill>
                <a:schemeClr val="lt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77" name="Google Shape;1277;g36a4d35ce4d_2_45">
            <a:hlinkClick/>
          </p:cNvPr>
          <p:cNvSpPr txBox="1"/>
          <p:nvPr/>
        </p:nvSpPr>
        <p:spPr>
          <a:xfrm>
            <a:off x="917301" y="2026450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Implementacija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78" name="Google Shape;1278;g36a4d35ce4d_2_45">
            <a:hlinkClick/>
          </p:cNvPr>
          <p:cNvSpPr txBox="1"/>
          <p:nvPr/>
        </p:nvSpPr>
        <p:spPr>
          <a:xfrm>
            <a:off x="917288" y="253666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Alternativno rješenje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79" name="Google Shape;1279;g36a4d35ce4d_2_45">
            <a:hlinkClick/>
          </p:cNvPr>
          <p:cNvSpPr txBox="1"/>
          <p:nvPr/>
        </p:nvSpPr>
        <p:spPr>
          <a:xfrm>
            <a:off x="917288" y="3046892"/>
            <a:ext cx="11076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Postignuti rezultati</a:t>
            </a:r>
            <a:endParaRPr i="1" sz="1000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sp>
        <p:nvSpPr>
          <p:cNvPr id="1280" name="Google Shape;1280;g36a4d35ce4d_2_45">
            <a:hlinkClick action="ppaction://hlinksldjump" r:id="rId7"/>
          </p:cNvPr>
          <p:cNvSpPr txBox="1"/>
          <p:nvPr/>
        </p:nvSpPr>
        <p:spPr>
          <a:xfrm>
            <a:off x="917288" y="1516217"/>
            <a:ext cx="1250700" cy="47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i="1" lang="en" sz="1000">
                <a:solidFill>
                  <a:schemeClr val="lt1"/>
                </a:solidFill>
                <a:latin typeface="Poppins Light"/>
                <a:ea typeface="Poppins Light"/>
                <a:cs typeface="Poppins Light"/>
                <a:sym typeface="Poppins Light"/>
              </a:rPr>
              <a:t>Opis problema i pregled stanja u oblasti</a:t>
            </a:r>
            <a:endParaRPr b="0" i="1" sz="1000" u="none" cap="none" strike="noStrike">
              <a:solidFill>
                <a:schemeClr val="lt1"/>
              </a:solidFill>
              <a:latin typeface="Poppins Light"/>
              <a:ea typeface="Poppins Light"/>
              <a:cs typeface="Poppins Light"/>
              <a:sym typeface="Poppins Light"/>
            </a:endParaRPr>
          </a:p>
        </p:txBody>
      </p:sp>
      <p:cxnSp>
        <p:nvCxnSpPr>
          <p:cNvPr id="1281" name="Google Shape;1281;g36a4d35ce4d_2_45"/>
          <p:cNvCxnSpPr/>
          <p:nvPr/>
        </p:nvCxnSpPr>
        <p:spPr>
          <a:xfrm>
            <a:off x="2705200" y="4909513"/>
            <a:ext cx="6067500" cy="0"/>
          </a:xfrm>
          <a:prstGeom prst="straightConnector1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2" name="Google Shape;1282;g36a4d35ce4d_2_45"/>
          <p:cNvSpPr/>
          <p:nvPr/>
        </p:nvSpPr>
        <p:spPr>
          <a:xfrm>
            <a:off x="4101170" y="4864825"/>
            <a:ext cx="89400" cy="894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83" name="Google Shape;1283;g36a4d35ce4d_2_45"/>
          <p:cNvCxnSpPr>
            <a:endCxn id="1282" idx="2"/>
          </p:cNvCxnSpPr>
          <p:nvPr/>
        </p:nvCxnSpPr>
        <p:spPr>
          <a:xfrm>
            <a:off x="2706170" y="4909525"/>
            <a:ext cx="13950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usic App Interface Pitch Deck by Slidesgo">
  <a:themeElements>
    <a:clrScheme name="Simple Light">
      <a:dk1>
        <a:srgbClr val="17162E"/>
      </a:dk1>
      <a:lt1>
        <a:srgbClr val="FFFFFF"/>
      </a:lt1>
      <a:dk2>
        <a:srgbClr val="2A2747"/>
      </a:dk2>
      <a:lt2>
        <a:srgbClr val="A9F5B4"/>
      </a:lt2>
      <a:accent1>
        <a:srgbClr val="88C591"/>
      </a:accent1>
      <a:accent2>
        <a:srgbClr val="D5F979"/>
      </a:accent2>
      <a:accent3>
        <a:srgbClr val="A9F5B4"/>
      </a:accent3>
      <a:accent4>
        <a:srgbClr val="88C591"/>
      </a:accent4>
      <a:accent5>
        <a:srgbClr val="D5F979"/>
      </a:accent5>
      <a:accent6>
        <a:srgbClr val="A9F5B4"/>
      </a:accent6>
      <a:hlink>
        <a:srgbClr val="D5F97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