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8" r:id="rId2"/>
    <p:sldId id="299" r:id="rId3"/>
    <p:sldId id="300" r:id="rId4"/>
    <p:sldId id="301" r:id="rId5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8" autoAdjust="0"/>
    <p:restoredTop sz="79086" autoAdjust="0"/>
  </p:normalViewPr>
  <p:slideViewPr>
    <p:cSldViewPr showGuides="1">
      <p:cViewPr varScale="1">
        <p:scale>
          <a:sx n="120" d="100"/>
          <a:sy n="120" d="100"/>
        </p:scale>
        <p:origin x="-680" y="-9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Paypal Node Infra Training Agenda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Any setup </a:t>
            </a:r>
            <a:r>
              <a:rPr lang="en-US" dirty="0" smtClean="0"/>
              <a:t>issues?</a:t>
            </a:r>
          </a:p>
          <a:p>
            <a:r>
              <a:rPr lang="en-US" dirty="0" smtClean="0"/>
              <a:t>You must have Admin access to your machine</a:t>
            </a:r>
            <a:endParaRPr lang="en-US" dirty="0"/>
          </a:p>
          <a:p>
            <a:r>
              <a:rPr lang="en-US" dirty="0" smtClean="0"/>
              <a:t>Evaluations</a:t>
            </a:r>
          </a:p>
          <a:p>
            <a:r>
              <a:rPr lang="en-US" dirty="0"/>
              <a:t>C</a:t>
            </a:r>
            <a:r>
              <a:rPr lang="en-US" dirty="0" smtClean="0"/>
              <a:t>ourse materials</a:t>
            </a:r>
          </a:p>
          <a:p>
            <a:pPr lvl="1"/>
            <a:r>
              <a:rPr lang="en-US" dirty="0"/>
              <a:t>https://github.paypal.com/GlobalTechEd/</a:t>
            </a:r>
            <a:r>
              <a:rPr lang="en-US" dirty="0" err="1"/>
              <a:t>GlobalTechEd</a:t>
            </a:r>
            <a:r>
              <a:rPr lang="en-US" dirty="0" err="1" smtClean="0"/>
              <a:t>-NodeInfra</a:t>
            </a:r>
            <a:endParaRPr lang="en-US" dirty="0"/>
          </a:p>
          <a:p>
            <a:r>
              <a:rPr lang="en-US" dirty="0" smtClean="0"/>
              <a:t>Lab structure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give you the tools necessary to jump into an active Node/Kraken project</a:t>
            </a:r>
          </a:p>
          <a:p>
            <a:r>
              <a:rPr lang="en-US" dirty="0" smtClean="0"/>
              <a:t>To describe the typical Development Environment using your laptop.</a:t>
            </a:r>
          </a:p>
          <a:p>
            <a:r>
              <a:rPr lang="en-US" dirty="0" smtClean="0"/>
              <a:t>To understand the </a:t>
            </a:r>
            <a:r>
              <a:rPr lang="en-US" dirty="0" err="1" smtClean="0"/>
              <a:t>Paypal</a:t>
            </a:r>
            <a:r>
              <a:rPr lang="en-US" dirty="0" smtClean="0"/>
              <a:t> Infrastructure architecture</a:t>
            </a:r>
          </a:p>
          <a:p>
            <a:r>
              <a:rPr lang="en-US" dirty="0" smtClean="0"/>
              <a:t>To instrument a program using CAL</a:t>
            </a:r>
          </a:p>
          <a:p>
            <a:r>
              <a:rPr lang="en-US" dirty="0" smtClean="0"/>
              <a:t>To learn how to create a new service call using </a:t>
            </a:r>
            <a:r>
              <a:rPr lang="en-US" dirty="0" err="1" smtClean="0">
                <a:solidFill>
                  <a:srgbClr val="FF0000"/>
                </a:solidFill>
              </a:rPr>
              <a:t>servicecore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overview</a:t>
            </a:r>
          </a:p>
          <a:p>
            <a:pPr lvl="1"/>
            <a:r>
              <a:rPr lang="en-US" dirty="0" smtClean="0"/>
              <a:t>Altus</a:t>
            </a:r>
          </a:p>
          <a:p>
            <a:pPr lvl="2"/>
            <a:r>
              <a:rPr lang="en-US" dirty="0" smtClean="0"/>
              <a:t>About Altus</a:t>
            </a:r>
          </a:p>
          <a:p>
            <a:pPr lvl="2"/>
            <a:r>
              <a:rPr lang="en-US" dirty="0" smtClean="0"/>
              <a:t>Create and deploy a Kraken app</a:t>
            </a:r>
          </a:p>
          <a:p>
            <a:pPr lvl="1"/>
            <a:r>
              <a:rPr lang="en-US" dirty="0" smtClean="0"/>
              <a:t>PayPal development environment</a:t>
            </a:r>
          </a:p>
          <a:p>
            <a:pPr lvl="1"/>
            <a:r>
              <a:rPr lang="en-US" dirty="0" smtClean="0"/>
              <a:t>PayPal Internals</a:t>
            </a:r>
          </a:p>
          <a:p>
            <a:pPr lvl="2"/>
            <a:r>
              <a:rPr lang="en-US" dirty="0" smtClean="0"/>
              <a:t>brogan</a:t>
            </a:r>
          </a:p>
          <a:p>
            <a:pPr lvl="1"/>
            <a:r>
              <a:rPr lang="en-US" dirty="0" smtClean="0"/>
              <a:t>CAL Instrumentation</a:t>
            </a:r>
          </a:p>
          <a:p>
            <a:pPr lvl="2"/>
            <a:r>
              <a:rPr lang="en-US" dirty="0" smtClean="0"/>
              <a:t>CAL logs for staging servers vs. development servers</a:t>
            </a:r>
          </a:p>
          <a:p>
            <a:pPr lvl="1"/>
            <a:r>
              <a:rPr lang="en-US" dirty="0" smtClean="0"/>
              <a:t>Remote service calls</a:t>
            </a:r>
          </a:p>
          <a:p>
            <a:pPr lvl="2"/>
            <a:r>
              <a:rPr lang="en-US" dirty="0" err="1" smtClean="0"/>
              <a:t>servicecore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3641</TotalTime>
  <Words>122</Words>
  <Application>Microsoft Macintosh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PPT_template_v1</vt:lpstr>
      <vt:lpstr>Paypal Node Infra Training Agenda</vt:lpstr>
      <vt:lpstr>Before we start</vt:lpstr>
      <vt:lpstr>Course Goals</vt:lpstr>
      <vt:lpstr>Course Overview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850</cp:revision>
  <cp:lastPrinted>2011-10-12T18:09:11Z</cp:lastPrinted>
  <dcterms:created xsi:type="dcterms:W3CDTF">2013-02-07T04:33:41Z</dcterms:created>
  <dcterms:modified xsi:type="dcterms:W3CDTF">2015-11-13T14:22:45Z</dcterms:modified>
</cp:coreProperties>
</file>