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  <p:sldMasterId id="2147483683" r:id="rId3"/>
  </p:sldMasterIdLst>
  <p:notesMasterIdLst>
    <p:notesMasterId r:id="rId17"/>
  </p:notesMasterIdLst>
  <p:handoutMasterIdLst>
    <p:handoutMasterId r:id="rId18"/>
  </p:handoutMasterIdLst>
  <p:sldIdLst>
    <p:sldId id="533" r:id="rId4"/>
    <p:sldId id="649" r:id="rId5"/>
    <p:sldId id="676" r:id="rId6"/>
    <p:sldId id="687" r:id="rId7"/>
    <p:sldId id="686" r:id="rId8"/>
    <p:sldId id="701" r:id="rId9"/>
    <p:sldId id="653" r:id="rId10"/>
    <p:sldId id="696" r:id="rId11"/>
    <p:sldId id="697" r:id="rId12"/>
    <p:sldId id="698" r:id="rId13"/>
    <p:sldId id="699" r:id="rId14"/>
    <p:sldId id="700" r:id="rId15"/>
    <p:sldId id="69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D5F6C0"/>
    <a:srgbClr val="0079C1"/>
    <a:srgbClr val="6DB33F"/>
    <a:srgbClr val="BEF397"/>
    <a:srgbClr val="FF0000"/>
    <a:srgbClr val="CCFF99"/>
    <a:srgbClr val="99FF99"/>
    <a:srgbClr val="66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0" autoAdjust="0"/>
    <p:restoredTop sz="99548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160" y="-104"/>
      </p:cViewPr>
      <p:guideLst>
        <p:guide orient="horz" pos="1920"/>
        <p:guide orient="horz" pos="3975"/>
        <p:guide orient="horz" pos="4228"/>
        <p:guide orient="horz" pos="2512"/>
        <p:guide orient="horz" pos="3918"/>
        <p:guide orient="horz" pos="2859"/>
        <p:guide orient="horz" pos="442"/>
        <p:guide orient="horz" pos="847"/>
        <p:guide orient="horz" pos="4182"/>
        <p:guide orient="horz" pos="4127"/>
        <p:guide pos="1709"/>
        <p:guide pos="5509"/>
        <p:guide pos="364"/>
        <p:guide pos="281"/>
        <p:guide pos="47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2C613-5A70-4E6A-A10A-39DDDDD601B2}" type="doc">
      <dgm:prSet loTypeId="urn:microsoft.com/office/officeart/2005/8/layout/cycle3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56015-053A-4266-A508-F5F01C79CFFF}">
      <dgm:prSet phldrT="[Text]"/>
      <dgm:spPr/>
      <dgm:t>
        <a:bodyPr/>
        <a:lstStyle/>
        <a:p>
          <a:r>
            <a:rPr lang="en-US" dirty="0" smtClean="0"/>
            <a:t>Check-in code changes (</a:t>
          </a:r>
          <a:r>
            <a:rPr lang="en-US" dirty="0" err="1" smtClean="0"/>
            <a:t>Git</a:t>
          </a:r>
          <a:r>
            <a:rPr lang="en-US" dirty="0" smtClean="0"/>
            <a:t> Repo)</a:t>
          </a:r>
          <a:endParaRPr lang="en-US" dirty="0"/>
        </a:p>
      </dgm:t>
    </dgm:pt>
    <dgm:pt modelId="{B58EB10F-41DE-4CB9-A88B-39B4BA33D7C0}" type="parTrans" cxnId="{FD2BB9AE-3FD2-4C99-8C61-3CBE96A26FDD}">
      <dgm:prSet/>
      <dgm:spPr/>
      <dgm:t>
        <a:bodyPr/>
        <a:lstStyle/>
        <a:p>
          <a:endParaRPr lang="en-US"/>
        </a:p>
      </dgm:t>
    </dgm:pt>
    <dgm:pt modelId="{CE508170-6334-44F6-94EB-E17455EFB6BE}" type="sibTrans" cxnId="{FD2BB9AE-3FD2-4C99-8C61-3CBE96A26FDD}">
      <dgm:prSet/>
      <dgm:spPr/>
      <dgm:t>
        <a:bodyPr/>
        <a:lstStyle/>
        <a:p>
          <a:endParaRPr lang="en-US"/>
        </a:p>
      </dgm:t>
    </dgm:pt>
    <dgm:pt modelId="{2A240FF7-49CE-4229-92B3-65F23F70A19A}">
      <dgm:prSet phldrT="[Text]"/>
      <dgm:spPr/>
      <dgm:t>
        <a:bodyPr/>
        <a:lstStyle/>
        <a:p>
          <a:r>
            <a:rPr lang="en-US" dirty="0" smtClean="0"/>
            <a:t>Build &amp; Assemble</a:t>
          </a:r>
          <a:endParaRPr lang="en-US" dirty="0"/>
        </a:p>
      </dgm:t>
    </dgm:pt>
    <dgm:pt modelId="{7ED868AC-85E9-4389-8554-33BFCBE9F51A}" type="parTrans" cxnId="{66C6A73C-F453-4D12-A54C-72BAA76F97FC}">
      <dgm:prSet/>
      <dgm:spPr/>
      <dgm:t>
        <a:bodyPr/>
        <a:lstStyle/>
        <a:p>
          <a:endParaRPr lang="en-US"/>
        </a:p>
      </dgm:t>
    </dgm:pt>
    <dgm:pt modelId="{B1944E1C-009E-400F-8F66-DDF3B8EAECD2}" type="sibTrans" cxnId="{66C6A73C-F453-4D12-A54C-72BAA76F97FC}">
      <dgm:prSet/>
      <dgm:spPr/>
      <dgm:t>
        <a:bodyPr/>
        <a:lstStyle/>
        <a:p>
          <a:endParaRPr lang="en-US"/>
        </a:p>
      </dgm:t>
    </dgm:pt>
    <dgm:pt modelId="{1E7C31E8-8300-404C-BD81-A9BB80B6545E}">
      <dgm:prSet phldrT="[Text]"/>
      <dgm:spPr/>
      <dgm:t>
        <a:bodyPr/>
        <a:lstStyle/>
        <a:p>
          <a:r>
            <a:rPr lang="en-US" dirty="0" smtClean="0"/>
            <a:t>Deploy to Stage</a:t>
          </a:r>
          <a:endParaRPr lang="en-US" dirty="0"/>
        </a:p>
      </dgm:t>
    </dgm:pt>
    <dgm:pt modelId="{5551EA65-BA41-4B0B-ADFC-EE79CF326C68}" type="parTrans" cxnId="{AADB2DDE-7EE4-4878-9673-B5356DC2AFFA}">
      <dgm:prSet/>
      <dgm:spPr/>
      <dgm:t>
        <a:bodyPr/>
        <a:lstStyle/>
        <a:p>
          <a:endParaRPr lang="en-US"/>
        </a:p>
      </dgm:t>
    </dgm:pt>
    <dgm:pt modelId="{8F889353-83A6-418B-A7FB-119219F2611A}" type="sibTrans" cxnId="{AADB2DDE-7EE4-4878-9673-B5356DC2AFFA}">
      <dgm:prSet/>
      <dgm:spPr/>
      <dgm:t>
        <a:bodyPr/>
        <a:lstStyle/>
        <a:p>
          <a:endParaRPr lang="en-US"/>
        </a:p>
      </dgm:t>
    </dgm:pt>
    <dgm:pt modelId="{8844C9D8-A96B-46EB-92B2-6761DD3AC7C3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C1D6DC5F-7621-4FA1-8FEE-A7218770A2E9}" type="parTrans" cxnId="{79E48EDC-060C-4B2D-AE89-AB0455ACCD16}">
      <dgm:prSet/>
      <dgm:spPr/>
      <dgm:t>
        <a:bodyPr/>
        <a:lstStyle/>
        <a:p>
          <a:endParaRPr lang="en-US"/>
        </a:p>
      </dgm:t>
    </dgm:pt>
    <dgm:pt modelId="{A24263B0-1348-4CCA-898D-79B74A83D87C}" type="sibTrans" cxnId="{79E48EDC-060C-4B2D-AE89-AB0455ACCD16}">
      <dgm:prSet/>
      <dgm:spPr/>
      <dgm:t>
        <a:bodyPr/>
        <a:lstStyle/>
        <a:p>
          <a:endParaRPr lang="en-US"/>
        </a:p>
      </dgm:t>
    </dgm:pt>
    <dgm:pt modelId="{47196897-AA09-4163-99AE-55C72184A52A}">
      <dgm:prSet phldrT="[Text]"/>
      <dgm:spPr/>
      <dgm:t>
        <a:bodyPr/>
        <a:lstStyle/>
        <a:p>
          <a:r>
            <a:rPr lang="en-US" dirty="0" smtClean="0"/>
            <a:t>Approve Manifest</a:t>
          </a:r>
          <a:endParaRPr lang="en-US" dirty="0"/>
        </a:p>
      </dgm:t>
    </dgm:pt>
    <dgm:pt modelId="{39FEE079-FAE0-402D-9E0B-2A629FB4B32D}" type="parTrans" cxnId="{4207B6E1-8C68-4148-BC2A-DBDDD1F79336}">
      <dgm:prSet/>
      <dgm:spPr/>
      <dgm:t>
        <a:bodyPr/>
        <a:lstStyle/>
        <a:p>
          <a:endParaRPr lang="en-US"/>
        </a:p>
      </dgm:t>
    </dgm:pt>
    <dgm:pt modelId="{E4CF9196-61EA-4CC6-831B-7317EB871586}" type="sibTrans" cxnId="{4207B6E1-8C68-4148-BC2A-DBDDD1F79336}">
      <dgm:prSet/>
      <dgm:spPr/>
      <dgm:t>
        <a:bodyPr/>
        <a:lstStyle/>
        <a:p>
          <a:endParaRPr lang="en-US"/>
        </a:p>
      </dgm:t>
    </dgm:pt>
    <dgm:pt modelId="{6E9ECA10-C482-45AD-83E9-CCB7E2FA8433}">
      <dgm:prSet phldrT="[Text]"/>
      <dgm:spPr/>
      <dgm:t>
        <a:bodyPr/>
        <a:lstStyle/>
        <a:p>
          <a:r>
            <a:rPr lang="en-US" dirty="0" smtClean="0"/>
            <a:t>Deploy to Production</a:t>
          </a:r>
          <a:endParaRPr lang="en-US" dirty="0"/>
        </a:p>
      </dgm:t>
    </dgm:pt>
    <dgm:pt modelId="{3A42CE97-B395-452E-BD4F-1CA46170097B}" type="parTrans" cxnId="{F06F5F52-6812-4FAA-ADC4-DAFA3077CACB}">
      <dgm:prSet/>
      <dgm:spPr/>
      <dgm:t>
        <a:bodyPr/>
        <a:lstStyle/>
        <a:p>
          <a:endParaRPr lang="en-US"/>
        </a:p>
      </dgm:t>
    </dgm:pt>
    <dgm:pt modelId="{16911153-0BED-462E-96AA-03D5AFC8D03A}" type="sibTrans" cxnId="{F06F5F52-6812-4FAA-ADC4-DAFA3077CACB}">
      <dgm:prSet/>
      <dgm:spPr/>
      <dgm:t>
        <a:bodyPr/>
        <a:lstStyle/>
        <a:p>
          <a:endParaRPr lang="en-US"/>
        </a:p>
      </dgm:t>
    </dgm:pt>
    <dgm:pt modelId="{CAB4F63E-CFA3-4CF8-B11B-6D7B8B29D440}">
      <dgm:prSet phldrT="[Text]"/>
      <dgm:spPr/>
      <dgm:t>
        <a:bodyPr/>
        <a:lstStyle/>
        <a:p>
          <a:r>
            <a:rPr lang="en-US" dirty="0" smtClean="0"/>
            <a:t>Monitor/Scale up/down</a:t>
          </a:r>
          <a:endParaRPr lang="en-US" dirty="0"/>
        </a:p>
      </dgm:t>
    </dgm:pt>
    <dgm:pt modelId="{98243BFC-8A84-470B-8024-F40819FCB338}" type="parTrans" cxnId="{75C96775-852F-4441-B41A-4DF6474C2466}">
      <dgm:prSet/>
      <dgm:spPr/>
      <dgm:t>
        <a:bodyPr/>
        <a:lstStyle/>
        <a:p>
          <a:endParaRPr lang="en-US"/>
        </a:p>
      </dgm:t>
    </dgm:pt>
    <dgm:pt modelId="{F639B377-35FE-4996-813D-9EAB2AC59FD7}" type="sibTrans" cxnId="{75C96775-852F-4441-B41A-4DF6474C2466}">
      <dgm:prSet/>
      <dgm:spPr/>
      <dgm:t>
        <a:bodyPr/>
        <a:lstStyle/>
        <a:p>
          <a:endParaRPr lang="en-US"/>
        </a:p>
      </dgm:t>
    </dgm:pt>
    <dgm:pt modelId="{A5854AA6-603E-4214-AC3D-BD394765DC79}" type="pres">
      <dgm:prSet presAssocID="{8B12C613-5A70-4E6A-A10A-39DDDDD601B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4DE29D-0E08-400C-867D-39C13356DE2A}" type="pres">
      <dgm:prSet presAssocID="{8B12C613-5A70-4E6A-A10A-39DDDDD601B2}" presName="cycle" presStyleCnt="0"/>
      <dgm:spPr/>
    </dgm:pt>
    <dgm:pt modelId="{055091FF-8BBF-49F8-8DC4-DAB5320FE128}" type="pres">
      <dgm:prSet presAssocID="{7D556015-053A-4266-A508-F5F01C79CFF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E8C8D-0AC4-4846-8AC4-29B0C44A4D86}" type="pres">
      <dgm:prSet presAssocID="{CE508170-6334-44F6-94EB-E17455EFB6BE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222FC5F-E34E-478B-A223-4C26DF1CD648}" type="pres">
      <dgm:prSet presAssocID="{2A240FF7-49CE-4229-92B3-65F23F70A19A}" presName="nodeFollowingNodes" presStyleLbl="node1" presStyleIdx="1" presStyleCnt="7" custRadScaleRad="100100" custRadScaleInc="28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F571D-F187-4B39-82D7-808867979012}" type="pres">
      <dgm:prSet presAssocID="{1E7C31E8-8300-404C-BD81-A9BB80B6545E}" presName="nodeFollowingNodes" presStyleLbl="node1" presStyleIdx="2" presStyleCnt="7" custRadScaleRad="92046" custRadScaleInc="-25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AC28D-044B-4800-8DDD-E558586AAEC6}" type="pres">
      <dgm:prSet presAssocID="{8844C9D8-A96B-46EB-92B2-6761DD3AC7C3}" presName="nodeFollowingNodes" presStyleLbl="node1" presStyleIdx="3" presStyleCnt="7" custRadScaleRad="103014" custRadScaleInc="-26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6841A-C27C-4225-BF98-17EE51B9FAEA}" type="pres">
      <dgm:prSet presAssocID="{47196897-AA09-4163-99AE-55C72184A52A}" presName="nodeFollowingNodes" presStyleLbl="node1" presStyleIdx="4" presStyleCnt="7" custRadScaleRad="98982" custRadScaleInc="19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74086-8F5E-4CCC-B8D0-684E0B7C7B1C}" type="pres">
      <dgm:prSet presAssocID="{6E9ECA10-C482-45AD-83E9-CCB7E2FA8433}" presName="nodeFollowingNodes" presStyleLbl="node1" presStyleIdx="5" presStyleCnt="7" custRadScaleRad="89440" custRadScaleInc="17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4AF42-95C2-461E-A7A3-5F3FC8446D6A}" type="pres">
      <dgm:prSet presAssocID="{CAB4F63E-CFA3-4CF8-B11B-6D7B8B29D440}" presName="nodeFollowingNodes" presStyleLbl="node1" presStyleIdx="6" presStyleCnt="7" custRadScaleRad="97709" custRadScaleInc="-26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932565-BA81-7244-A51C-7983CA7B866C}" type="presOf" srcId="{7D556015-053A-4266-A508-F5F01C79CFFF}" destId="{055091FF-8BBF-49F8-8DC4-DAB5320FE128}" srcOrd="0" destOrd="0" presId="urn:microsoft.com/office/officeart/2005/8/layout/cycle3"/>
    <dgm:cxn modelId="{66C6A73C-F453-4D12-A54C-72BAA76F97FC}" srcId="{8B12C613-5A70-4E6A-A10A-39DDDDD601B2}" destId="{2A240FF7-49CE-4229-92B3-65F23F70A19A}" srcOrd="1" destOrd="0" parTransId="{7ED868AC-85E9-4389-8554-33BFCBE9F51A}" sibTransId="{B1944E1C-009E-400F-8F66-DDF3B8EAECD2}"/>
    <dgm:cxn modelId="{4207B6E1-8C68-4148-BC2A-DBDDD1F79336}" srcId="{8B12C613-5A70-4E6A-A10A-39DDDDD601B2}" destId="{47196897-AA09-4163-99AE-55C72184A52A}" srcOrd="4" destOrd="0" parTransId="{39FEE079-FAE0-402D-9E0B-2A629FB4B32D}" sibTransId="{E4CF9196-61EA-4CC6-831B-7317EB871586}"/>
    <dgm:cxn modelId="{F06F5F52-6812-4FAA-ADC4-DAFA3077CACB}" srcId="{8B12C613-5A70-4E6A-A10A-39DDDDD601B2}" destId="{6E9ECA10-C482-45AD-83E9-CCB7E2FA8433}" srcOrd="5" destOrd="0" parTransId="{3A42CE97-B395-452E-BD4F-1CA46170097B}" sibTransId="{16911153-0BED-462E-96AA-03D5AFC8D03A}"/>
    <dgm:cxn modelId="{79E48EDC-060C-4B2D-AE89-AB0455ACCD16}" srcId="{8B12C613-5A70-4E6A-A10A-39DDDDD601B2}" destId="{8844C9D8-A96B-46EB-92B2-6761DD3AC7C3}" srcOrd="3" destOrd="0" parTransId="{C1D6DC5F-7621-4FA1-8FEE-A7218770A2E9}" sibTransId="{A24263B0-1348-4CCA-898D-79B74A83D87C}"/>
    <dgm:cxn modelId="{13842C9C-BA0C-6846-A1E4-E0312C4DEC81}" type="presOf" srcId="{CE508170-6334-44F6-94EB-E17455EFB6BE}" destId="{2BAE8C8D-0AC4-4846-8AC4-29B0C44A4D86}" srcOrd="0" destOrd="0" presId="urn:microsoft.com/office/officeart/2005/8/layout/cycle3"/>
    <dgm:cxn modelId="{FD2BB9AE-3FD2-4C99-8C61-3CBE96A26FDD}" srcId="{8B12C613-5A70-4E6A-A10A-39DDDDD601B2}" destId="{7D556015-053A-4266-A508-F5F01C79CFFF}" srcOrd="0" destOrd="0" parTransId="{B58EB10F-41DE-4CB9-A88B-39B4BA33D7C0}" sibTransId="{CE508170-6334-44F6-94EB-E17455EFB6BE}"/>
    <dgm:cxn modelId="{7667DC2B-0E0E-6C4A-88D7-234BD10CBEFF}" type="presOf" srcId="{CAB4F63E-CFA3-4CF8-B11B-6D7B8B29D440}" destId="{BF04AF42-95C2-461E-A7A3-5F3FC8446D6A}" srcOrd="0" destOrd="0" presId="urn:microsoft.com/office/officeart/2005/8/layout/cycle3"/>
    <dgm:cxn modelId="{74938E00-26D8-2C45-B89B-F41EB0B2750B}" type="presOf" srcId="{8B12C613-5A70-4E6A-A10A-39DDDDD601B2}" destId="{A5854AA6-603E-4214-AC3D-BD394765DC79}" srcOrd="0" destOrd="0" presId="urn:microsoft.com/office/officeart/2005/8/layout/cycle3"/>
    <dgm:cxn modelId="{82A81A93-1E6A-704D-BE3D-165C9A8F0773}" type="presOf" srcId="{47196897-AA09-4163-99AE-55C72184A52A}" destId="{C876841A-C27C-4225-BF98-17EE51B9FAEA}" srcOrd="0" destOrd="0" presId="urn:microsoft.com/office/officeart/2005/8/layout/cycle3"/>
    <dgm:cxn modelId="{BE225B05-C9F1-C94B-8217-D2EB56DCCCE2}" type="presOf" srcId="{1E7C31E8-8300-404C-BD81-A9BB80B6545E}" destId="{CC6F571D-F187-4B39-82D7-808867979012}" srcOrd="0" destOrd="0" presId="urn:microsoft.com/office/officeart/2005/8/layout/cycle3"/>
    <dgm:cxn modelId="{5095A28D-C22B-6147-B255-94141C0C1F12}" type="presOf" srcId="{6E9ECA10-C482-45AD-83E9-CCB7E2FA8433}" destId="{6B674086-8F5E-4CCC-B8D0-684E0B7C7B1C}" srcOrd="0" destOrd="0" presId="urn:microsoft.com/office/officeart/2005/8/layout/cycle3"/>
    <dgm:cxn modelId="{AADB2DDE-7EE4-4878-9673-B5356DC2AFFA}" srcId="{8B12C613-5A70-4E6A-A10A-39DDDDD601B2}" destId="{1E7C31E8-8300-404C-BD81-A9BB80B6545E}" srcOrd="2" destOrd="0" parTransId="{5551EA65-BA41-4B0B-ADFC-EE79CF326C68}" sibTransId="{8F889353-83A6-418B-A7FB-119219F2611A}"/>
    <dgm:cxn modelId="{75C96775-852F-4441-B41A-4DF6474C2466}" srcId="{8B12C613-5A70-4E6A-A10A-39DDDDD601B2}" destId="{CAB4F63E-CFA3-4CF8-B11B-6D7B8B29D440}" srcOrd="6" destOrd="0" parTransId="{98243BFC-8A84-470B-8024-F40819FCB338}" sibTransId="{F639B377-35FE-4996-813D-9EAB2AC59FD7}"/>
    <dgm:cxn modelId="{EEB1EEF8-FF13-FD4B-9D7C-FCE7203D0408}" type="presOf" srcId="{2A240FF7-49CE-4229-92B3-65F23F70A19A}" destId="{F222FC5F-E34E-478B-A223-4C26DF1CD648}" srcOrd="0" destOrd="0" presId="urn:microsoft.com/office/officeart/2005/8/layout/cycle3"/>
    <dgm:cxn modelId="{6716677C-67A1-4C40-BDD3-DF24220D4521}" type="presOf" srcId="{8844C9D8-A96B-46EB-92B2-6761DD3AC7C3}" destId="{F56AC28D-044B-4800-8DDD-E558586AAEC6}" srcOrd="0" destOrd="0" presId="urn:microsoft.com/office/officeart/2005/8/layout/cycle3"/>
    <dgm:cxn modelId="{F0872CA4-8472-A043-91B8-CEA1BBCFDA01}" type="presParOf" srcId="{A5854AA6-603E-4214-AC3D-BD394765DC79}" destId="{964DE29D-0E08-400C-867D-39C13356DE2A}" srcOrd="0" destOrd="0" presId="urn:microsoft.com/office/officeart/2005/8/layout/cycle3"/>
    <dgm:cxn modelId="{CB5F821E-524C-E140-B48A-490F5800031E}" type="presParOf" srcId="{964DE29D-0E08-400C-867D-39C13356DE2A}" destId="{055091FF-8BBF-49F8-8DC4-DAB5320FE128}" srcOrd="0" destOrd="0" presId="urn:microsoft.com/office/officeart/2005/8/layout/cycle3"/>
    <dgm:cxn modelId="{86648258-48DE-7A4D-9FF0-0A1C9FC9D9E2}" type="presParOf" srcId="{964DE29D-0E08-400C-867D-39C13356DE2A}" destId="{2BAE8C8D-0AC4-4846-8AC4-29B0C44A4D86}" srcOrd="1" destOrd="0" presId="urn:microsoft.com/office/officeart/2005/8/layout/cycle3"/>
    <dgm:cxn modelId="{27ED87E8-8B1A-B34C-A4A0-805FD492CAD4}" type="presParOf" srcId="{964DE29D-0E08-400C-867D-39C13356DE2A}" destId="{F222FC5F-E34E-478B-A223-4C26DF1CD648}" srcOrd="2" destOrd="0" presId="urn:microsoft.com/office/officeart/2005/8/layout/cycle3"/>
    <dgm:cxn modelId="{0F9BC424-1C4A-3E47-B6B9-B26C40144709}" type="presParOf" srcId="{964DE29D-0E08-400C-867D-39C13356DE2A}" destId="{CC6F571D-F187-4B39-82D7-808867979012}" srcOrd="3" destOrd="0" presId="urn:microsoft.com/office/officeart/2005/8/layout/cycle3"/>
    <dgm:cxn modelId="{FA8A361C-4BDB-C343-98A2-E6F61DA5172A}" type="presParOf" srcId="{964DE29D-0E08-400C-867D-39C13356DE2A}" destId="{F56AC28D-044B-4800-8DDD-E558586AAEC6}" srcOrd="4" destOrd="0" presId="urn:microsoft.com/office/officeart/2005/8/layout/cycle3"/>
    <dgm:cxn modelId="{C12D3706-5D77-3542-90DC-7B275746C3E0}" type="presParOf" srcId="{964DE29D-0E08-400C-867D-39C13356DE2A}" destId="{C876841A-C27C-4225-BF98-17EE51B9FAEA}" srcOrd="5" destOrd="0" presId="urn:microsoft.com/office/officeart/2005/8/layout/cycle3"/>
    <dgm:cxn modelId="{E1163E1C-C828-2443-AD6C-128E066D56CF}" type="presParOf" srcId="{964DE29D-0E08-400C-867D-39C13356DE2A}" destId="{6B674086-8F5E-4CCC-B8D0-684E0B7C7B1C}" srcOrd="6" destOrd="0" presId="urn:microsoft.com/office/officeart/2005/8/layout/cycle3"/>
    <dgm:cxn modelId="{185286E3-605F-A145-9141-B1DE8B81FAFE}" type="presParOf" srcId="{964DE29D-0E08-400C-867D-39C13356DE2A}" destId="{BF04AF42-95C2-461E-A7A3-5F3FC8446D6A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0B5576-73BC-4F52-88A6-FA99F26EB0F5}" type="doc">
      <dgm:prSet loTypeId="urn:microsoft.com/office/officeart/2005/8/layout/b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E1416A-5576-44DF-89A5-4A4C419C1B21}">
      <dgm:prSet phldrT="[Text]"/>
      <dgm:spPr/>
      <dgm:t>
        <a:bodyPr/>
        <a:lstStyle/>
        <a:p>
          <a:r>
            <a:rPr lang="en-US" dirty="0" smtClean="0"/>
            <a:t>Create Git repo/ hello world app </a:t>
          </a:r>
          <a:endParaRPr lang="en-US" dirty="0"/>
        </a:p>
      </dgm:t>
    </dgm:pt>
    <dgm:pt modelId="{94A32971-F684-4E42-9A77-6AB2D59B519B}" type="parTrans" cxnId="{EEAE930A-FFBE-4317-BC54-47F10DD1738A}">
      <dgm:prSet/>
      <dgm:spPr/>
      <dgm:t>
        <a:bodyPr/>
        <a:lstStyle/>
        <a:p>
          <a:endParaRPr lang="en-US"/>
        </a:p>
      </dgm:t>
    </dgm:pt>
    <dgm:pt modelId="{56761E07-CA13-4FF0-881F-EA1BF603544C}" type="sibTrans" cxnId="{EEAE930A-FFBE-4317-BC54-47F10DD1738A}">
      <dgm:prSet/>
      <dgm:spPr/>
      <dgm:t>
        <a:bodyPr/>
        <a:lstStyle/>
        <a:p>
          <a:endParaRPr lang="en-US"/>
        </a:p>
      </dgm:t>
    </dgm:pt>
    <dgm:pt modelId="{976FC9F5-02C4-460A-AC3A-90699F460960}">
      <dgm:prSet phldrT="[Text]"/>
      <dgm:spPr/>
      <dgm:t>
        <a:bodyPr/>
        <a:lstStyle/>
        <a:p>
          <a:r>
            <a:rPr lang="en-US" dirty="0" smtClean="0"/>
            <a:t>Creates Chronos Manifest</a:t>
          </a:r>
          <a:endParaRPr lang="en-US" dirty="0"/>
        </a:p>
      </dgm:t>
    </dgm:pt>
    <dgm:pt modelId="{CBC9EEB0-F1EA-4BD6-96A0-87EFDB1F28D5}" type="parTrans" cxnId="{33D7E62C-7D4D-4613-BFB9-55D4391F3EF9}">
      <dgm:prSet/>
      <dgm:spPr/>
      <dgm:t>
        <a:bodyPr/>
        <a:lstStyle/>
        <a:p>
          <a:endParaRPr lang="en-US"/>
        </a:p>
      </dgm:t>
    </dgm:pt>
    <dgm:pt modelId="{EEB7EB67-74BC-48CD-A66E-5F1363E9C98E}" type="sibTrans" cxnId="{33D7E62C-7D4D-4613-BFB9-55D4391F3EF9}">
      <dgm:prSet/>
      <dgm:spPr/>
      <dgm:t>
        <a:bodyPr/>
        <a:lstStyle/>
        <a:p>
          <a:endParaRPr lang="en-US"/>
        </a:p>
      </dgm:t>
    </dgm:pt>
    <dgm:pt modelId="{7EFA34D4-9D71-449A-9C36-F0CAB6A1560D}">
      <dgm:prSet phldrT="[Text]"/>
      <dgm:spPr/>
      <dgm:t>
        <a:bodyPr/>
        <a:lstStyle/>
        <a:p>
          <a:r>
            <a:rPr lang="en-US" dirty="0" smtClean="0"/>
            <a:t>Opens ICM ticket for app</a:t>
          </a:r>
          <a:endParaRPr lang="en-US" dirty="0"/>
        </a:p>
      </dgm:t>
    </dgm:pt>
    <dgm:pt modelId="{D84A8F5F-0A31-485D-B01A-F1A45D00CCCF}" type="parTrans" cxnId="{FF20F79E-8AA6-4619-9A19-6BBC6F430D82}">
      <dgm:prSet/>
      <dgm:spPr/>
      <dgm:t>
        <a:bodyPr/>
        <a:lstStyle/>
        <a:p>
          <a:endParaRPr lang="en-US"/>
        </a:p>
      </dgm:t>
    </dgm:pt>
    <dgm:pt modelId="{3773CE32-3B87-4CC2-87C4-46197021D8FB}" type="sibTrans" cxnId="{FF20F79E-8AA6-4619-9A19-6BBC6F430D82}">
      <dgm:prSet/>
      <dgm:spPr/>
      <dgm:t>
        <a:bodyPr/>
        <a:lstStyle/>
        <a:p>
          <a:endParaRPr lang="en-US"/>
        </a:p>
      </dgm:t>
    </dgm:pt>
    <dgm:pt modelId="{59389BBD-6F46-409A-AD2A-28FE1BB62489}">
      <dgm:prSet phldrT="[Text]"/>
      <dgm:spPr/>
      <dgm:t>
        <a:bodyPr/>
        <a:lstStyle/>
        <a:p>
          <a:r>
            <a:rPr lang="en-US" dirty="0" smtClean="0"/>
            <a:t>Creates Jenkins instance</a:t>
          </a:r>
          <a:endParaRPr lang="en-US" dirty="0"/>
        </a:p>
      </dgm:t>
    </dgm:pt>
    <dgm:pt modelId="{06051D70-F72D-4E07-8871-27A498AB8A4A}" type="parTrans" cxnId="{01E57FDA-0C5A-41E7-8ABC-69F8F97B6F2F}">
      <dgm:prSet/>
      <dgm:spPr/>
      <dgm:t>
        <a:bodyPr/>
        <a:lstStyle/>
        <a:p>
          <a:endParaRPr lang="en-US"/>
        </a:p>
      </dgm:t>
    </dgm:pt>
    <dgm:pt modelId="{1EDCBAB0-10FF-4A17-84ED-BCE574CC075F}" type="sibTrans" cxnId="{01E57FDA-0C5A-41E7-8ABC-69F8F97B6F2F}">
      <dgm:prSet/>
      <dgm:spPr/>
      <dgm:t>
        <a:bodyPr/>
        <a:lstStyle/>
        <a:p>
          <a:endParaRPr lang="en-US"/>
        </a:p>
      </dgm:t>
    </dgm:pt>
    <dgm:pt modelId="{044AEB45-FFD6-4DAE-995A-E836D7EBBA97}">
      <dgm:prSet phldrT="[Text]"/>
      <dgm:spPr/>
      <dgm:t>
        <a:bodyPr/>
        <a:lstStyle/>
        <a:p>
          <a:r>
            <a:rPr lang="en-US" dirty="0" smtClean="0"/>
            <a:t>Deploy: Creates User Stage</a:t>
          </a:r>
          <a:endParaRPr lang="en-US" dirty="0"/>
        </a:p>
      </dgm:t>
    </dgm:pt>
    <dgm:pt modelId="{AC9048C5-8D1E-4A30-B33C-D52093186E8A}" type="parTrans" cxnId="{C30C9F22-007C-41F2-A1C1-C812802F64A9}">
      <dgm:prSet/>
      <dgm:spPr/>
      <dgm:t>
        <a:bodyPr/>
        <a:lstStyle/>
        <a:p>
          <a:endParaRPr lang="en-US"/>
        </a:p>
      </dgm:t>
    </dgm:pt>
    <dgm:pt modelId="{C21C59C9-6A5C-4BF6-B474-AF26960C3FF3}" type="sibTrans" cxnId="{C30C9F22-007C-41F2-A1C1-C812802F64A9}">
      <dgm:prSet/>
      <dgm:spPr/>
      <dgm:t>
        <a:bodyPr/>
        <a:lstStyle/>
        <a:p>
          <a:endParaRPr lang="en-US"/>
        </a:p>
      </dgm:t>
    </dgm:pt>
    <dgm:pt modelId="{153F70F8-4AD5-4A90-8613-4705D0A4FE07}">
      <dgm:prSet phldrT="[Text]"/>
      <dgm:spPr/>
      <dgm:t>
        <a:bodyPr/>
        <a:lstStyle/>
        <a:p>
          <a:r>
            <a:rPr lang="en-US" dirty="0" smtClean="0"/>
            <a:t>QA Approves within Altus</a:t>
          </a:r>
          <a:endParaRPr lang="en-US" dirty="0"/>
        </a:p>
      </dgm:t>
    </dgm:pt>
    <dgm:pt modelId="{002FDC2E-4A7B-46C8-9840-3C3DAC643078}" type="parTrans" cxnId="{D8A70149-5E95-4EFE-B4D4-E2D2FA4910DC}">
      <dgm:prSet/>
      <dgm:spPr/>
      <dgm:t>
        <a:bodyPr/>
        <a:lstStyle/>
        <a:p>
          <a:endParaRPr lang="en-US"/>
        </a:p>
      </dgm:t>
    </dgm:pt>
    <dgm:pt modelId="{40CB4362-6200-4308-929D-E82BFC6A928D}" type="sibTrans" cxnId="{D8A70149-5E95-4EFE-B4D4-E2D2FA4910DC}">
      <dgm:prSet/>
      <dgm:spPr/>
      <dgm:t>
        <a:bodyPr/>
        <a:lstStyle/>
        <a:p>
          <a:endParaRPr lang="en-US"/>
        </a:p>
      </dgm:t>
    </dgm:pt>
    <dgm:pt modelId="{0332E545-695A-45EE-BCEF-7B502AFCF4C8}">
      <dgm:prSet phldrT="[Text]"/>
      <dgm:spPr/>
      <dgm:t>
        <a:bodyPr/>
        <a:lstStyle/>
        <a:p>
          <a:r>
            <a:rPr lang="en-US" dirty="0" smtClean="0"/>
            <a:t>Deploy to Managed </a:t>
          </a:r>
          <a:r>
            <a:rPr lang="en-US" dirty="0" err="1" smtClean="0"/>
            <a:t>Stage,Sandbox</a:t>
          </a:r>
          <a:r>
            <a:rPr lang="en-US" dirty="0" smtClean="0"/>
            <a:t> or Live</a:t>
          </a:r>
          <a:endParaRPr lang="en-US" dirty="0"/>
        </a:p>
      </dgm:t>
    </dgm:pt>
    <dgm:pt modelId="{ADE6A86D-C350-4AC8-953C-9E8A51614F68}" type="parTrans" cxnId="{FF21C473-D1E6-4A76-A4E7-8F47E204158D}">
      <dgm:prSet/>
      <dgm:spPr/>
      <dgm:t>
        <a:bodyPr/>
        <a:lstStyle/>
        <a:p>
          <a:endParaRPr lang="en-US"/>
        </a:p>
      </dgm:t>
    </dgm:pt>
    <dgm:pt modelId="{FE564AE3-C777-4216-8ADF-F93B5DA36A10}" type="sibTrans" cxnId="{FF21C473-D1E6-4A76-A4E7-8F47E204158D}">
      <dgm:prSet/>
      <dgm:spPr/>
      <dgm:t>
        <a:bodyPr/>
        <a:lstStyle/>
        <a:p>
          <a:endParaRPr lang="en-US"/>
        </a:p>
      </dgm:t>
    </dgm:pt>
    <dgm:pt modelId="{9E7D06A5-F815-45DB-AC32-64375BF0A774}">
      <dgm:prSet phldrT="[Text]"/>
      <dgm:spPr/>
      <dgm:t>
        <a:bodyPr/>
        <a:lstStyle/>
        <a:p>
          <a:endParaRPr lang="en-US" dirty="0"/>
        </a:p>
      </dgm:t>
    </dgm:pt>
    <dgm:pt modelId="{748C8690-B38B-464C-A039-826200BF86BA}" type="parTrans" cxnId="{B8D34393-EAB0-4C39-A9E1-9B72EE03D980}">
      <dgm:prSet/>
      <dgm:spPr/>
      <dgm:t>
        <a:bodyPr/>
        <a:lstStyle/>
        <a:p>
          <a:endParaRPr lang="en-US"/>
        </a:p>
      </dgm:t>
    </dgm:pt>
    <dgm:pt modelId="{79DB6F73-0A77-40D8-988F-28A74653531A}" type="sibTrans" cxnId="{B8D34393-EAB0-4C39-A9E1-9B72EE03D980}">
      <dgm:prSet/>
      <dgm:spPr/>
      <dgm:t>
        <a:bodyPr/>
        <a:lstStyle/>
        <a:p>
          <a:endParaRPr lang="en-US"/>
        </a:p>
      </dgm:t>
    </dgm:pt>
    <dgm:pt modelId="{B921B985-FD72-48DE-821A-641549006672}" type="pres">
      <dgm:prSet presAssocID="{A00B5576-73BC-4F52-88A6-FA99F26EB0F5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B3A8DE0-E70A-4404-BF4E-18AEE964AA70}" type="pres">
      <dgm:prSet presAssocID="{B0E1416A-5576-44DF-89A5-4A4C419C1B21}" presName="compNode" presStyleCnt="0"/>
      <dgm:spPr/>
    </dgm:pt>
    <dgm:pt modelId="{148DF2AD-5591-4C1D-BE7A-5E7711C4B88D}" type="pres">
      <dgm:prSet presAssocID="{B0E1416A-5576-44DF-89A5-4A4C419C1B21}" presName="dummyConnPt" presStyleCnt="0"/>
      <dgm:spPr/>
    </dgm:pt>
    <dgm:pt modelId="{62A6A921-7F71-4FA4-B642-B231D4D418DB}" type="pres">
      <dgm:prSet presAssocID="{B0E1416A-5576-44DF-89A5-4A4C419C1B2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C7D1E-B54D-447D-BFDB-47F42E2E4E24}" type="pres">
      <dgm:prSet presAssocID="{56761E07-CA13-4FF0-881F-EA1BF603544C}" presName="sibTrans" presStyleLbl="bgSibTrans2D1" presStyleIdx="0" presStyleCnt="6"/>
      <dgm:spPr/>
      <dgm:t>
        <a:bodyPr/>
        <a:lstStyle/>
        <a:p>
          <a:endParaRPr lang="en-US"/>
        </a:p>
      </dgm:t>
    </dgm:pt>
    <dgm:pt modelId="{973CA0D9-BB29-4E7C-A625-C7F41E2B99AA}" type="pres">
      <dgm:prSet presAssocID="{976FC9F5-02C4-460A-AC3A-90699F460960}" presName="compNode" presStyleCnt="0"/>
      <dgm:spPr/>
    </dgm:pt>
    <dgm:pt modelId="{2B175420-B2D6-49E7-811A-A8925D953D51}" type="pres">
      <dgm:prSet presAssocID="{976FC9F5-02C4-460A-AC3A-90699F460960}" presName="dummyConnPt" presStyleCnt="0"/>
      <dgm:spPr/>
    </dgm:pt>
    <dgm:pt modelId="{A6CDDBC3-F90C-4D5C-92C7-F0DABAA9F115}" type="pres">
      <dgm:prSet presAssocID="{976FC9F5-02C4-460A-AC3A-90699F46096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51B33-3056-4041-80A2-488252CA6035}" type="pres">
      <dgm:prSet presAssocID="{EEB7EB67-74BC-48CD-A66E-5F1363E9C98E}" presName="sibTrans" presStyleLbl="bgSibTrans2D1" presStyleIdx="1" presStyleCnt="6"/>
      <dgm:spPr/>
      <dgm:t>
        <a:bodyPr/>
        <a:lstStyle/>
        <a:p>
          <a:endParaRPr lang="en-US"/>
        </a:p>
      </dgm:t>
    </dgm:pt>
    <dgm:pt modelId="{C4746954-EDAE-4C07-B5AD-D24C63CB134E}" type="pres">
      <dgm:prSet presAssocID="{7EFA34D4-9D71-449A-9C36-F0CAB6A1560D}" presName="compNode" presStyleCnt="0"/>
      <dgm:spPr/>
    </dgm:pt>
    <dgm:pt modelId="{7AA9BCA9-04FF-405B-A6DC-6AD59B6B3225}" type="pres">
      <dgm:prSet presAssocID="{7EFA34D4-9D71-449A-9C36-F0CAB6A1560D}" presName="dummyConnPt" presStyleCnt="0"/>
      <dgm:spPr/>
    </dgm:pt>
    <dgm:pt modelId="{4B6C225A-73BC-4C26-BFF2-C132429FAD39}" type="pres">
      <dgm:prSet presAssocID="{7EFA34D4-9D71-449A-9C36-F0CAB6A1560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4783D-7235-499F-B6AC-13AC3750787F}" type="pres">
      <dgm:prSet presAssocID="{3773CE32-3B87-4CC2-87C4-46197021D8FB}" presName="sibTrans" presStyleLbl="bgSibTrans2D1" presStyleIdx="2" presStyleCnt="6"/>
      <dgm:spPr/>
      <dgm:t>
        <a:bodyPr/>
        <a:lstStyle/>
        <a:p>
          <a:endParaRPr lang="en-US"/>
        </a:p>
      </dgm:t>
    </dgm:pt>
    <dgm:pt modelId="{9785B17E-E23B-4BF2-9A03-611DAEE69C5B}" type="pres">
      <dgm:prSet presAssocID="{59389BBD-6F46-409A-AD2A-28FE1BB62489}" presName="compNode" presStyleCnt="0"/>
      <dgm:spPr/>
    </dgm:pt>
    <dgm:pt modelId="{77FC0D7A-165D-484B-82EB-B93531637696}" type="pres">
      <dgm:prSet presAssocID="{59389BBD-6F46-409A-AD2A-28FE1BB62489}" presName="dummyConnPt" presStyleCnt="0"/>
      <dgm:spPr/>
    </dgm:pt>
    <dgm:pt modelId="{037261AC-029F-4BC3-9CCD-2E0CC53D3DAE}" type="pres">
      <dgm:prSet presAssocID="{59389BBD-6F46-409A-AD2A-28FE1BB6248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E6F7F-854F-476C-8C07-D848676C42BF}" type="pres">
      <dgm:prSet presAssocID="{1EDCBAB0-10FF-4A17-84ED-BCE574CC075F}" presName="sibTrans" presStyleLbl="bgSibTrans2D1" presStyleIdx="3" presStyleCnt="6"/>
      <dgm:spPr/>
      <dgm:t>
        <a:bodyPr/>
        <a:lstStyle/>
        <a:p>
          <a:endParaRPr lang="en-US"/>
        </a:p>
      </dgm:t>
    </dgm:pt>
    <dgm:pt modelId="{694DF156-F5F4-4938-B9CB-4022E45B421B}" type="pres">
      <dgm:prSet presAssocID="{044AEB45-FFD6-4DAE-995A-E836D7EBBA97}" presName="compNode" presStyleCnt="0"/>
      <dgm:spPr/>
    </dgm:pt>
    <dgm:pt modelId="{725B6B08-4218-4492-B10C-13003A0E01F5}" type="pres">
      <dgm:prSet presAssocID="{044AEB45-FFD6-4DAE-995A-E836D7EBBA97}" presName="dummyConnPt" presStyleCnt="0"/>
      <dgm:spPr/>
    </dgm:pt>
    <dgm:pt modelId="{965F0574-7D19-43F2-BF38-7ED6CB328394}" type="pres">
      <dgm:prSet presAssocID="{044AEB45-FFD6-4DAE-995A-E836D7EBBA9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8CE61-5C34-421A-B774-D4E1D81F4E38}" type="pres">
      <dgm:prSet presAssocID="{C21C59C9-6A5C-4BF6-B474-AF26960C3FF3}" presName="sibTrans" presStyleLbl="bgSibTrans2D1" presStyleIdx="4" presStyleCnt="6"/>
      <dgm:spPr/>
      <dgm:t>
        <a:bodyPr/>
        <a:lstStyle/>
        <a:p>
          <a:endParaRPr lang="en-US"/>
        </a:p>
      </dgm:t>
    </dgm:pt>
    <dgm:pt modelId="{52AB3FB2-8FA0-4E52-BA57-EA71FB2106F6}" type="pres">
      <dgm:prSet presAssocID="{153F70F8-4AD5-4A90-8613-4705D0A4FE07}" presName="compNode" presStyleCnt="0"/>
      <dgm:spPr/>
    </dgm:pt>
    <dgm:pt modelId="{AC25A30A-7303-4ECA-AC6F-075C5D0D5701}" type="pres">
      <dgm:prSet presAssocID="{153F70F8-4AD5-4A90-8613-4705D0A4FE07}" presName="dummyConnPt" presStyleCnt="0"/>
      <dgm:spPr/>
    </dgm:pt>
    <dgm:pt modelId="{CA9929FC-EE38-4C35-B498-BDDA015C6AEE}" type="pres">
      <dgm:prSet presAssocID="{153F70F8-4AD5-4A90-8613-4705D0A4FE0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DB56A-AFC4-4BCF-BD1A-751E6CEF6A92}" type="pres">
      <dgm:prSet presAssocID="{40CB4362-6200-4308-929D-E82BFC6A928D}" presName="sibTrans" presStyleLbl="bgSibTrans2D1" presStyleIdx="5" presStyleCnt="6"/>
      <dgm:spPr/>
      <dgm:t>
        <a:bodyPr/>
        <a:lstStyle/>
        <a:p>
          <a:endParaRPr lang="en-US"/>
        </a:p>
      </dgm:t>
    </dgm:pt>
    <dgm:pt modelId="{367641AB-753E-46E2-A2AC-403307928C71}" type="pres">
      <dgm:prSet presAssocID="{0332E545-695A-45EE-BCEF-7B502AFCF4C8}" presName="compNode" presStyleCnt="0"/>
      <dgm:spPr/>
    </dgm:pt>
    <dgm:pt modelId="{B1085FD3-35AA-4394-B622-AAD44EDA3E44}" type="pres">
      <dgm:prSet presAssocID="{0332E545-695A-45EE-BCEF-7B502AFCF4C8}" presName="dummyConnPt" presStyleCnt="0"/>
      <dgm:spPr/>
    </dgm:pt>
    <dgm:pt modelId="{3A995C50-4267-4E2D-B5ED-1E38E5AEA676}" type="pres">
      <dgm:prSet presAssocID="{0332E545-695A-45EE-BCEF-7B502AFCF4C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62C8C-1973-4F2C-AF95-F6F4FB1A24C7}" type="presOf" srcId="{0332E545-695A-45EE-BCEF-7B502AFCF4C8}" destId="{3A995C50-4267-4E2D-B5ED-1E38E5AEA676}" srcOrd="0" destOrd="0" presId="urn:microsoft.com/office/officeart/2005/8/layout/bProcess4"/>
    <dgm:cxn modelId="{DD0603AC-C3CE-4013-B77F-939917023D65}" type="presOf" srcId="{59389BBD-6F46-409A-AD2A-28FE1BB62489}" destId="{037261AC-029F-4BC3-9CCD-2E0CC53D3DAE}" srcOrd="0" destOrd="0" presId="urn:microsoft.com/office/officeart/2005/8/layout/bProcess4"/>
    <dgm:cxn modelId="{FF21C473-D1E6-4A76-A4E7-8F47E204158D}" srcId="{A00B5576-73BC-4F52-88A6-FA99F26EB0F5}" destId="{0332E545-695A-45EE-BCEF-7B502AFCF4C8}" srcOrd="6" destOrd="0" parTransId="{ADE6A86D-C350-4AC8-953C-9E8A51614F68}" sibTransId="{FE564AE3-C777-4216-8ADF-F93B5DA36A10}"/>
    <dgm:cxn modelId="{FF2F2987-1F02-48E9-B548-7ABC6B1165CC}" type="presOf" srcId="{B0E1416A-5576-44DF-89A5-4A4C419C1B21}" destId="{62A6A921-7F71-4FA4-B642-B231D4D418DB}" srcOrd="0" destOrd="0" presId="urn:microsoft.com/office/officeart/2005/8/layout/bProcess4"/>
    <dgm:cxn modelId="{D8A70149-5E95-4EFE-B4D4-E2D2FA4910DC}" srcId="{A00B5576-73BC-4F52-88A6-FA99F26EB0F5}" destId="{153F70F8-4AD5-4A90-8613-4705D0A4FE07}" srcOrd="5" destOrd="0" parTransId="{002FDC2E-4A7B-46C8-9840-3C3DAC643078}" sibTransId="{40CB4362-6200-4308-929D-E82BFC6A928D}"/>
    <dgm:cxn modelId="{396E2072-EB1D-42F1-B940-280AD805FAA9}" type="presOf" srcId="{153F70F8-4AD5-4A90-8613-4705D0A4FE07}" destId="{CA9929FC-EE38-4C35-B498-BDDA015C6AEE}" srcOrd="0" destOrd="0" presId="urn:microsoft.com/office/officeart/2005/8/layout/bProcess4"/>
    <dgm:cxn modelId="{F1D66434-7942-4227-BFA7-3D72A0603E0A}" type="presOf" srcId="{3773CE32-3B87-4CC2-87C4-46197021D8FB}" destId="{65C4783D-7235-499F-B6AC-13AC3750787F}" srcOrd="0" destOrd="0" presId="urn:microsoft.com/office/officeart/2005/8/layout/bProcess4"/>
    <dgm:cxn modelId="{98674CBE-4EAC-4A38-820F-0CD1EB26F806}" type="presOf" srcId="{C21C59C9-6A5C-4BF6-B474-AF26960C3FF3}" destId="{1A08CE61-5C34-421A-B774-D4E1D81F4E38}" srcOrd="0" destOrd="0" presId="urn:microsoft.com/office/officeart/2005/8/layout/bProcess4"/>
    <dgm:cxn modelId="{64A8A8CF-4D76-43F6-B745-5561328524B9}" type="presOf" srcId="{EEB7EB67-74BC-48CD-A66E-5F1363E9C98E}" destId="{51A51B33-3056-4041-80A2-488252CA6035}" srcOrd="0" destOrd="0" presId="urn:microsoft.com/office/officeart/2005/8/layout/bProcess4"/>
    <dgm:cxn modelId="{01E57FDA-0C5A-41E7-8ABC-69F8F97B6F2F}" srcId="{A00B5576-73BC-4F52-88A6-FA99F26EB0F5}" destId="{59389BBD-6F46-409A-AD2A-28FE1BB62489}" srcOrd="3" destOrd="0" parTransId="{06051D70-F72D-4E07-8871-27A498AB8A4A}" sibTransId="{1EDCBAB0-10FF-4A17-84ED-BCE574CC075F}"/>
    <dgm:cxn modelId="{FF20F79E-8AA6-4619-9A19-6BBC6F430D82}" srcId="{A00B5576-73BC-4F52-88A6-FA99F26EB0F5}" destId="{7EFA34D4-9D71-449A-9C36-F0CAB6A1560D}" srcOrd="2" destOrd="0" parTransId="{D84A8F5F-0A31-485D-B01A-F1A45D00CCCF}" sibTransId="{3773CE32-3B87-4CC2-87C4-46197021D8FB}"/>
    <dgm:cxn modelId="{59CCA0A4-2355-4CD1-910D-6E84976C3D16}" type="presOf" srcId="{976FC9F5-02C4-460A-AC3A-90699F460960}" destId="{A6CDDBC3-F90C-4D5C-92C7-F0DABAA9F115}" srcOrd="0" destOrd="0" presId="urn:microsoft.com/office/officeart/2005/8/layout/bProcess4"/>
    <dgm:cxn modelId="{C30C9F22-007C-41F2-A1C1-C812802F64A9}" srcId="{A00B5576-73BC-4F52-88A6-FA99F26EB0F5}" destId="{044AEB45-FFD6-4DAE-995A-E836D7EBBA97}" srcOrd="4" destOrd="0" parTransId="{AC9048C5-8D1E-4A30-B33C-D52093186E8A}" sibTransId="{C21C59C9-6A5C-4BF6-B474-AF26960C3FF3}"/>
    <dgm:cxn modelId="{074D0F6D-7682-4CCC-8F18-2B16DE6EDEF2}" type="presOf" srcId="{9E7D06A5-F815-45DB-AC32-64375BF0A774}" destId="{3A995C50-4267-4E2D-B5ED-1E38E5AEA676}" srcOrd="0" destOrd="1" presId="urn:microsoft.com/office/officeart/2005/8/layout/bProcess4"/>
    <dgm:cxn modelId="{0377E44A-7A37-4E8F-A9BA-B51C29BBA054}" type="presOf" srcId="{40CB4362-6200-4308-929D-E82BFC6A928D}" destId="{418DB56A-AFC4-4BCF-BD1A-751E6CEF6A92}" srcOrd="0" destOrd="0" presId="urn:microsoft.com/office/officeart/2005/8/layout/bProcess4"/>
    <dgm:cxn modelId="{51EC8E6A-15EC-4CA1-A52D-0BC3BB85089E}" type="presOf" srcId="{A00B5576-73BC-4F52-88A6-FA99F26EB0F5}" destId="{B921B985-FD72-48DE-821A-641549006672}" srcOrd="0" destOrd="0" presId="urn:microsoft.com/office/officeart/2005/8/layout/bProcess4"/>
    <dgm:cxn modelId="{33D7E62C-7D4D-4613-BFB9-55D4391F3EF9}" srcId="{A00B5576-73BC-4F52-88A6-FA99F26EB0F5}" destId="{976FC9F5-02C4-460A-AC3A-90699F460960}" srcOrd="1" destOrd="0" parTransId="{CBC9EEB0-F1EA-4BD6-96A0-87EFDB1F28D5}" sibTransId="{EEB7EB67-74BC-48CD-A66E-5F1363E9C98E}"/>
    <dgm:cxn modelId="{8B9C6D6F-8D33-4757-9BF8-58786486BD49}" type="presOf" srcId="{1EDCBAB0-10FF-4A17-84ED-BCE574CC075F}" destId="{C93E6F7F-854F-476C-8C07-D848676C42BF}" srcOrd="0" destOrd="0" presId="urn:microsoft.com/office/officeart/2005/8/layout/bProcess4"/>
    <dgm:cxn modelId="{DA319405-2B05-4299-9153-50A73065A604}" type="presOf" srcId="{044AEB45-FFD6-4DAE-995A-E836D7EBBA97}" destId="{965F0574-7D19-43F2-BF38-7ED6CB328394}" srcOrd="0" destOrd="0" presId="urn:microsoft.com/office/officeart/2005/8/layout/bProcess4"/>
    <dgm:cxn modelId="{B8D34393-EAB0-4C39-A9E1-9B72EE03D980}" srcId="{0332E545-695A-45EE-BCEF-7B502AFCF4C8}" destId="{9E7D06A5-F815-45DB-AC32-64375BF0A774}" srcOrd="0" destOrd="0" parTransId="{748C8690-B38B-464C-A039-826200BF86BA}" sibTransId="{79DB6F73-0A77-40D8-988F-28A74653531A}"/>
    <dgm:cxn modelId="{CC1645FB-C6F7-4F1A-AF01-4B2199703637}" type="presOf" srcId="{7EFA34D4-9D71-449A-9C36-F0CAB6A1560D}" destId="{4B6C225A-73BC-4C26-BFF2-C132429FAD39}" srcOrd="0" destOrd="0" presId="urn:microsoft.com/office/officeart/2005/8/layout/bProcess4"/>
    <dgm:cxn modelId="{EEAE930A-FFBE-4317-BC54-47F10DD1738A}" srcId="{A00B5576-73BC-4F52-88A6-FA99F26EB0F5}" destId="{B0E1416A-5576-44DF-89A5-4A4C419C1B21}" srcOrd="0" destOrd="0" parTransId="{94A32971-F684-4E42-9A77-6AB2D59B519B}" sibTransId="{56761E07-CA13-4FF0-881F-EA1BF603544C}"/>
    <dgm:cxn modelId="{93314591-0C47-4765-9365-50A4145C2E53}" type="presOf" srcId="{56761E07-CA13-4FF0-881F-EA1BF603544C}" destId="{F51C7D1E-B54D-447D-BFDB-47F42E2E4E24}" srcOrd="0" destOrd="0" presId="urn:microsoft.com/office/officeart/2005/8/layout/bProcess4"/>
    <dgm:cxn modelId="{02430695-953B-40CD-8967-9B8C01D64527}" type="presParOf" srcId="{B921B985-FD72-48DE-821A-641549006672}" destId="{CB3A8DE0-E70A-4404-BF4E-18AEE964AA70}" srcOrd="0" destOrd="0" presId="urn:microsoft.com/office/officeart/2005/8/layout/bProcess4"/>
    <dgm:cxn modelId="{7A66272F-BB42-443E-AAFA-00FCF94AF7AC}" type="presParOf" srcId="{CB3A8DE0-E70A-4404-BF4E-18AEE964AA70}" destId="{148DF2AD-5591-4C1D-BE7A-5E7711C4B88D}" srcOrd="0" destOrd="0" presId="urn:microsoft.com/office/officeart/2005/8/layout/bProcess4"/>
    <dgm:cxn modelId="{CD8E975A-F8D7-407D-9FBA-D83C25830EF3}" type="presParOf" srcId="{CB3A8DE0-E70A-4404-BF4E-18AEE964AA70}" destId="{62A6A921-7F71-4FA4-B642-B231D4D418DB}" srcOrd="1" destOrd="0" presId="urn:microsoft.com/office/officeart/2005/8/layout/bProcess4"/>
    <dgm:cxn modelId="{81AEB6BC-7D2A-405F-B09D-0D33F40C8EA4}" type="presParOf" srcId="{B921B985-FD72-48DE-821A-641549006672}" destId="{F51C7D1E-B54D-447D-BFDB-47F42E2E4E24}" srcOrd="1" destOrd="0" presId="urn:microsoft.com/office/officeart/2005/8/layout/bProcess4"/>
    <dgm:cxn modelId="{4F6E3FBC-75CD-4FE9-85E8-72783C83C161}" type="presParOf" srcId="{B921B985-FD72-48DE-821A-641549006672}" destId="{973CA0D9-BB29-4E7C-A625-C7F41E2B99AA}" srcOrd="2" destOrd="0" presId="urn:microsoft.com/office/officeart/2005/8/layout/bProcess4"/>
    <dgm:cxn modelId="{85A07749-5A5C-4C64-95EE-1C0F2480337C}" type="presParOf" srcId="{973CA0D9-BB29-4E7C-A625-C7F41E2B99AA}" destId="{2B175420-B2D6-49E7-811A-A8925D953D51}" srcOrd="0" destOrd="0" presId="urn:microsoft.com/office/officeart/2005/8/layout/bProcess4"/>
    <dgm:cxn modelId="{0E6E0CBA-BD03-4558-8F01-8DF258E2C7B4}" type="presParOf" srcId="{973CA0D9-BB29-4E7C-A625-C7F41E2B99AA}" destId="{A6CDDBC3-F90C-4D5C-92C7-F0DABAA9F115}" srcOrd="1" destOrd="0" presId="urn:microsoft.com/office/officeart/2005/8/layout/bProcess4"/>
    <dgm:cxn modelId="{2FFFF43A-7A22-4F35-BF21-96812F3FDADD}" type="presParOf" srcId="{B921B985-FD72-48DE-821A-641549006672}" destId="{51A51B33-3056-4041-80A2-488252CA6035}" srcOrd="3" destOrd="0" presId="urn:microsoft.com/office/officeart/2005/8/layout/bProcess4"/>
    <dgm:cxn modelId="{65C7C37A-AD44-4A8B-8B64-28310C5227C9}" type="presParOf" srcId="{B921B985-FD72-48DE-821A-641549006672}" destId="{C4746954-EDAE-4C07-B5AD-D24C63CB134E}" srcOrd="4" destOrd="0" presId="urn:microsoft.com/office/officeart/2005/8/layout/bProcess4"/>
    <dgm:cxn modelId="{EBA50D8A-EF48-4C11-851A-9059B2E7D94A}" type="presParOf" srcId="{C4746954-EDAE-4C07-B5AD-D24C63CB134E}" destId="{7AA9BCA9-04FF-405B-A6DC-6AD59B6B3225}" srcOrd="0" destOrd="0" presId="urn:microsoft.com/office/officeart/2005/8/layout/bProcess4"/>
    <dgm:cxn modelId="{9BDC62F1-2B50-4615-B0DE-339D50D8013C}" type="presParOf" srcId="{C4746954-EDAE-4C07-B5AD-D24C63CB134E}" destId="{4B6C225A-73BC-4C26-BFF2-C132429FAD39}" srcOrd="1" destOrd="0" presId="urn:microsoft.com/office/officeart/2005/8/layout/bProcess4"/>
    <dgm:cxn modelId="{50FD3586-48CF-4890-8126-DE0012D4A617}" type="presParOf" srcId="{B921B985-FD72-48DE-821A-641549006672}" destId="{65C4783D-7235-499F-B6AC-13AC3750787F}" srcOrd="5" destOrd="0" presId="urn:microsoft.com/office/officeart/2005/8/layout/bProcess4"/>
    <dgm:cxn modelId="{EB903E18-2DAD-4283-9549-C762E58D5379}" type="presParOf" srcId="{B921B985-FD72-48DE-821A-641549006672}" destId="{9785B17E-E23B-4BF2-9A03-611DAEE69C5B}" srcOrd="6" destOrd="0" presId="urn:microsoft.com/office/officeart/2005/8/layout/bProcess4"/>
    <dgm:cxn modelId="{B67D579B-11E1-4799-B407-37F627483A7D}" type="presParOf" srcId="{9785B17E-E23B-4BF2-9A03-611DAEE69C5B}" destId="{77FC0D7A-165D-484B-82EB-B93531637696}" srcOrd="0" destOrd="0" presId="urn:microsoft.com/office/officeart/2005/8/layout/bProcess4"/>
    <dgm:cxn modelId="{2D82DC72-0528-4A5D-99C5-1DAF81430A81}" type="presParOf" srcId="{9785B17E-E23B-4BF2-9A03-611DAEE69C5B}" destId="{037261AC-029F-4BC3-9CCD-2E0CC53D3DAE}" srcOrd="1" destOrd="0" presId="urn:microsoft.com/office/officeart/2005/8/layout/bProcess4"/>
    <dgm:cxn modelId="{07C88453-0AB5-450E-9767-73C032624F05}" type="presParOf" srcId="{B921B985-FD72-48DE-821A-641549006672}" destId="{C93E6F7F-854F-476C-8C07-D848676C42BF}" srcOrd="7" destOrd="0" presId="urn:microsoft.com/office/officeart/2005/8/layout/bProcess4"/>
    <dgm:cxn modelId="{F59A2DC0-4F8C-433D-9F38-9B9D043F4BA1}" type="presParOf" srcId="{B921B985-FD72-48DE-821A-641549006672}" destId="{694DF156-F5F4-4938-B9CB-4022E45B421B}" srcOrd="8" destOrd="0" presId="urn:microsoft.com/office/officeart/2005/8/layout/bProcess4"/>
    <dgm:cxn modelId="{E24144C2-9BBD-406B-85A8-B8AD75C1B88A}" type="presParOf" srcId="{694DF156-F5F4-4938-B9CB-4022E45B421B}" destId="{725B6B08-4218-4492-B10C-13003A0E01F5}" srcOrd="0" destOrd="0" presId="urn:microsoft.com/office/officeart/2005/8/layout/bProcess4"/>
    <dgm:cxn modelId="{3C83A1D9-08AD-4752-A434-763CAEF2D956}" type="presParOf" srcId="{694DF156-F5F4-4938-B9CB-4022E45B421B}" destId="{965F0574-7D19-43F2-BF38-7ED6CB328394}" srcOrd="1" destOrd="0" presId="urn:microsoft.com/office/officeart/2005/8/layout/bProcess4"/>
    <dgm:cxn modelId="{B1F6F869-B3EB-4A79-A1AF-684CC7C581CA}" type="presParOf" srcId="{B921B985-FD72-48DE-821A-641549006672}" destId="{1A08CE61-5C34-421A-B774-D4E1D81F4E38}" srcOrd="9" destOrd="0" presId="urn:microsoft.com/office/officeart/2005/8/layout/bProcess4"/>
    <dgm:cxn modelId="{A32884E7-E2EA-4788-834A-09A0E09214EC}" type="presParOf" srcId="{B921B985-FD72-48DE-821A-641549006672}" destId="{52AB3FB2-8FA0-4E52-BA57-EA71FB2106F6}" srcOrd="10" destOrd="0" presId="urn:microsoft.com/office/officeart/2005/8/layout/bProcess4"/>
    <dgm:cxn modelId="{528DDDEA-8627-49C3-823E-AE1E8B0CE2E6}" type="presParOf" srcId="{52AB3FB2-8FA0-4E52-BA57-EA71FB2106F6}" destId="{AC25A30A-7303-4ECA-AC6F-075C5D0D5701}" srcOrd="0" destOrd="0" presId="urn:microsoft.com/office/officeart/2005/8/layout/bProcess4"/>
    <dgm:cxn modelId="{6F9EF849-7A55-4C75-95E3-BF648538DE39}" type="presParOf" srcId="{52AB3FB2-8FA0-4E52-BA57-EA71FB2106F6}" destId="{CA9929FC-EE38-4C35-B498-BDDA015C6AEE}" srcOrd="1" destOrd="0" presId="urn:microsoft.com/office/officeart/2005/8/layout/bProcess4"/>
    <dgm:cxn modelId="{39DDFF6D-078B-4803-8734-06C0B5ACB46C}" type="presParOf" srcId="{B921B985-FD72-48DE-821A-641549006672}" destId="{418DB56A-AFC4-4BCF-BD1A-751E6CEF6A92}" srcOrd="11" destOrd="0" presId="urn:microsoft.com/office/officeart/2005/8/layout/bProcess4"/>
    <dgm:cxn modelId="{144362C6-4272-40AA-B790-6B66F96EAFFA}" type="presParOf" srcId="{B921B985-FD72-48DE-821A-641549006672}" destId="{367641AB-753E-46E2-A2AC-403307928C71}" srcOrd="12" destOrd="0" presId="urn:microsoft.com/office/officeart/2005/8/layout/bProcess4"/>
    <dgm:cxn modelId="{289F694A-9379-4C10-B652-BD28E9D85D57}" type="presParOf" srcId="{367641AB-753E-46E2-A2AC-403307928C71}" destId="{B1085FD3-35AA-4394-B622-AAD44EDA3E44}" srcOrd="0" destOrd="0" presId="urn:microsoft.com/office/officeart/2005/8/layout/bProcess4"/>
    <dgm:cxn modelId="{5E8FE2DD-E6B9-4215-8A50-FADAC9C37C8A}" type="presParOf" srcId="{367641AB-753E-46E2-A2AC-403307928C71}" destId="{3A995C50-4267-4E2D-B5ED-1E38E5AEA6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E8C8D-0AC4-4846-8AC4-29B0C44A4D86}">
      <dsp:nvSpPr>
        <dsp:cNvPr id="0" name=""/>
        <dsp:cNvSpPr/>
      </dsp:nvSpPr>
      <dsp:spPr>
        <a:xfrm>
          <a:off x="544710" y="-29369"/>
          <a:ext cx="4369269" cy="4369269"/>
        </a:xfrm>
        <a:prstGeom prst="circularArrow">
          <a:avLst>
            <a:gd name="adj1" fmla="val 5544"/>
            <a:gd name="adj2" fmla="val 330680"/>
            <a:gd name="adj3" fmla="val 14541566"/>
            <a:gd name="adj4" fmla="val 1693549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5091FF-8BBF-49F8-8DC4-DAB5320FE128}">
      <dsp:nvSpPr>
        <dsp:cNvPr id="0" name=""/>
        <dsp:cNvSpPr/>
      </dsp:nvSpPr>
      <dsp:spPr>
        <a:xfrm>
          <a:off x="2061668" y="2330"/>
          <a:ext cx="1335353" cy="6676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Check-in code changes (</a:t>
          </a:r>
          <a:r>
            <a:rPr lang="en-US" sz="1200" kern="1200" dirty="0" err="1" smtClean="0"/>
            <a:t>Git</a:t>
          </a:r>
          <a:r>
            <a:rPr lang="en-US" sz="1200" kern="1200" dirty="0" smtClean="0"/>
            <a:t> Repo)</a:t>
          </a:r>
          <a:endParaRPr lang="en-US" sz="1200" kern="1200" dirty="0"/>
        </a:p>
      </dsp:txBody>
      <dsp:txXfrm>
        <a:off x="2094261" y="34923"/>
        <a:ext cx="1270167" cy="602490"/>
      </dsp:txXfrm>
    </dsp:sp>
    <dsp:sp modelId="{F222FC5F-E34E-478B-A223-4C26DF1CD648}">
      <dsp:nvSpPr>
        <dsp:cNvPr id="0" name=""/>
        <dsp:cNvSpPr/>
      </dsp:nvSpPr>
      <dsp:spPr>
        <a:xfrm>
          <a:off x="3740985" y="1054103"/>
          <a:ext cx="1335353" cy="6676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Build &amp; Assemble</a:t>
          </a:r>
          <a:endParaRPr lang="en-US" sz="1200" kern="1200" dirty="0"/>
        </a:p>
      </dsp:txBody>
      <dsp:txXfrm>
        <a:off x="3773578" y="1086696"/>
        <a:ext cx="1270167" cy="602490"/>
      </dsp:txXfrm>
    </dsp:sp>
    <dsp:sp modelId="{CC6F571D-F187-4B39-82D7-808867979012}">
      <dsp:nvSpPr>
        <dsp:cNvPr id="0" name=""/>
        <dsp:cNvSpPr/>
      </dsp:nvSpPr>
      <dsp:spPr>
        <a:xfrm>
          <a:off x="3740987" y="2213705"/>
          <a:ext cx="1335353" cy="6676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 to Stage</a:t>
          </a:r>
          <a:endParaRPr lang="en-US" sz="1200" kern="1200" dirty="0"/>
        </a:p>
      </dsp:txBody>
      <dsp:txXfrm>
        <a:off x="3773580" y="2246298"/>
        <a:ext cx="1270167" cy="602490"/>
      </dsp:txXfrm>
    </dsp:sp>
    <dsp:sp modelId="{F56AC28D-044B-4800-8DDD-E558586AAEC6}">
      <dsp:nvSpPr>
        <dsp:cNvPr id="0" name=""/>
        <dsp:cNvSpPr/>
      </dsp:nvSpPr>
      <dsp:spPr>
        <a:xfrm>
          <a:off x="3238393" y="3381922"/>
          <a:ext cx="1335353" cy="6676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</a:t>
          </a:r>
          <a:endParaRPr lang="en-US" sz="1200" kern="1200" dirty="0"/>
        </a:p>
      </dsp:txBody>
      <dsp:txXfrm>
        <a:off x="3270986" y="3414515"/>
        <a:ext cx="1270167" cy="602490"/>
      </dsp:txXfrm>
    </dsp:sp>
    <dsp:sp modelId="{C876841A-C27C-4225-BF98-17EE51B9FAEA}">
      <dsp:nvSpPr>
        <dsp:cNvPr id="0" name=""/>
        <dsp:cNvSpPr/>
      </dsp:nvSpPr>
      <dsp:spPr>
        <a:xfrm>
          <a:off x="1011938" y="3381923"/>
          <a:ext cx="1335353" cy="6676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Approve Manifest</a:t>
          </a:r>
          <a:endParaRPr lang="en-US" sz="1200" kern="1200" dirty="0"/>
        </a:p>
      </dsp:txBody>
      <dsp:txXfrm>
        <a:off x="1044531" y="3414516"/>
        <a:ext cx="1270167" cy="602490"/>
      </dsp:txXfrm>
    </dsp:sp>
    <dsp:sp modelId="{6B674086-8F5E-4CCC-B8D0-684E0B7C7B1C}">
      <dsp:nvSpPr>
        <dsp:cNvPr id="0" name=""/>
        <dsp:cNvSpPr/>
      </dsp:nvSpPr>
      <dsp:spPr>
        <a:xfrm>
          <a:off x="431970" y="2213711"/>
          <a:ext cx="1335353" cy="6676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 to Production</a:t>
          </a:r>
          <a:endParaRPr lang="en-US" sz="1200" kern="1200" dirty="0"/>
        </a:p>
      </dsp:txBody>
      <dsp:txXfrm>
        <a:off x="464563" y="2246304"/>
        <a:ext cx="1270167" cy="602490"/>
      </dsp:txXfrm>
    </dsp:sp>
    <dsp:sp modelId="{BF04AF42-95C2-461E-A7A3-5F3FC8446D6A}">
      <dsp:nvSpPr>
        <dsp:cNvPr id="0" name=""/>
        <dsp:cNvSpPr/>
      </dsp:nvSpPr>
      <dsp:spPr>
        <a:xfrm>
          <a:off x="431972" y="1054101"/>
          <a:ext cx="1335353" cy="6676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Monitor/Scale up/down</a:t>
          </a:r>
          <a:endParaRPr lang="en-US" sz="1200" kern="1200" dirty="0"/>
        </a:p>
      </dsp:txBody>
      <dsp:txXfrm>
        <a:off x="464565" y="1086694"/>
        <a:ext cx="1270167" cy="602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C7D1E-B54D-447D-BFDB-47F42E2E4E24}">
      <dsp:nvSpPr>
        <dsp:cNvPr id="0" name=""/>
        <dsp:cNvSpPr/>
      </dsp:nvSpPr>
      <dsp:spPr>
        <a:xfrm rot="5400000">
          <a:off x="-383140" y="1400614"/>
          <a:ext cx="1692238" cy="2042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A921-7F71-4FA4-B642-B231D4D418DB}">
      <dsp:nvSpPr>
        <dsp:cNvPr id="0" name=""/>
        <dsp:cNvSpPr/>
      </dsp:nvSpPr>
      <dsp:spPr>
        <a:xfrm>
          <a:off x="4181" y="317727"/>
          <a:ext cx="2269419" cy="1361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Git repo/ hello world app </a:t>
          </a:r>
          <a:endParaRPr lang="en-US" sz="1800" kern="1200" dirty="0"/>
        </a:p>
      </dsp:txBody>
      <dsp:txXfrm>
        <a:off x="44062" y="357608"/>
        <a:ext cx="2189657" cy="1281889"/>
      </dsp:txXfrm>
    </dsp:sp>
    <dsp:sp modelId="{51A51B33-3056-4041-80A2-488252CA6035}">
      <dsp:nvSpPr>
        <dsp:cNvPr id="0" name=""/>
        <dsp:cNvSpPr/>
      </dsp:nvSpPr>
      <dsp:spPr>
        <a:xfrm rot="5400000">
          <a:off x="-383140" y="3102678"/>
          <a:ext cx="1692238" cy="204247"/>
        </a:xfrm>
        <a:prstGeom prst="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DDBC3-F90C-4D5C-92C7-F0DABAA9F115}">
      <dsp:nvSpPr>
        <dsp:cNvPr id="0" name=""/>
        <dsp:cNvSpPr/>
      </dsp:nvSpPr>
      <dsp:spPr>
        <a:xfrm>
          <a:off x="4181" y="2019791"/>
          <a:ext cx="2269419" cy="1361651"/>
        </a:xfrm>
        <a:prstGeom prst="roundRect">
          <a:avLst>
            <a:gd name="adj" fmla="val 10000"/>
          </a:avLst>
        </a:prstGeom>
        <a:solidFill>
          <a:schemeClr val="accent4">
            <a:hueOff val="-744129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Creates Chronos Manifest</a:t>
          </a:r>
          <a:endParaRPr lang="en-US" sz="1800" kern="1200" dirty="0"/>
        </a:p>
      </dsp:txBody>
      <dsp:txXfrm>
        <a:off x="44062" y="2059672"/>
        <a:ext cx="2189657" cy="1281889"/>
      </dsp:txXfrm>
    </dsp:sp>
    <dsp:sp modelId="{65C4783D-7235-499F-B6AC-13AC3750787F}">
      <dsp:nvSpPr>
        <dsp:cNvPr id="0" name=""/>
        <dsp:cNvSpPr/>
      </dsp:nvSpPr>
      <dsp:spPr>
        <a:xfrm>
          <a:off x="467891" y="3953711"/>
          <a:ext cx="3008501" cy="204247"/>
        </a:xfrm>
        <a:prstGeom prst="rect">
          <a:avLst/>
        </a:prstGeom>
        <a:solidFill>
          <a:schemeClr val="accent4">
            <a:hueOff val="-1785909"/>
            <a:satOff val="10760"/>
            <a:lumOff val="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C225A-73BC-4C26-BFF2-C132429FAD39}">
      <dsp:nvSpPr>
        <dsp:cNvPr id="0" name=""/>
        <dsp:cNvSpPr/>
      </dsp:nvSpPr>
      <dsp:spPr>
        <a:xfrm>
          <a:off x="4181" y="3721856"/>
          <a:ext cx="2269419" cy="1361651"/>
        </a:xfrm>
        <a:prstGeom prst="roundRect">
          <a:avLst>
            <a:gd name="adj" fmla="val 1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Opens ICM ticket for app</a:t>
          </a:r>
          <a:endParaRPr lang="en-US" sz="1800" kern="1200" dirty="0"/>
        </a:p>
      </dsp:txBody>
      <dsp:txXfrm>
        <a:off x="44062" y="3761737"/>
        <a:ext cx="2189657" cy="1281889"/>
      </dsp:txXfrm>
    </dsp:sp>
    <dsp:sp modelId="{C93E6F7F-854F-476C-8C07-D848676C42BF}">
      <dsp:nvSpPr>
        <dsp:cNvPr id="0" name=""/>
        <dsp:cNvSpPr/>
      </dsp:nvSpPr>
      <dsp:spPr>
        <a:xfrm rot="16200000">
          <a:off x="2635187" y="3102678"/>
          <a:ext cx="1692238" cy="204247"/>
        </a:xfrm>
        <a:prstGeom prst="rect">
          <a:avLst/>
        </a:prstGeom>
        <a:solidFill>
          <a:schemeClr val="accent4">
            <a:hueOff val="-2678863"/>
            <a:satOff val="16139"/>
            <a:lumOff val="1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261AC-029F-4BC3-9CCD-2E0CC53D3DAE}">
      <dsp:nvSpPr>
        <dsp:cNvPr id="0" name=""/>
        <dsp:cNvSpPr/>
      </dsp:nvSpPr>
      <dsp:spPr>
        <a:xfrm>
          <a:off x="3022509" y="3721856"/>
          <a:ext cx="2269419" cy="1361651"/>
        </a:xfrm>
        <a:prstGeom prst="roundRect">
          <a:avLst>
            <a:gd name="adj" fmla="val 10000"/>
          </a:avLst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Creates Jenkins instance</a:t>
          </a:r>
          <a:endParaRPr lang="en-US" sz="1800" kern="1200" dirty="0"/>
        </a:p>
      </dsp:txBody>
      <dsp:txXfrm>
        <a:off x="3062390" y="3761737"/>
        <a:ext cx="2189657" cy="1281889"/>
      </dsp:txXfrm>
    </dsp:sp>
    <dsp:sp modelId="{1A08CE61-5C34-421A-B774-D4E1D81F4E38}">
      <dsp:nvSpPr>
        <dsp:cNvPr id="0" name=""/>
        <dsp:cNvSpPr/>
      </dsp:nvSpPr>
      <dsp:spPr>
        <a:xfrm rot="16200000">
          <a:off x="2635187" y="1400614"/>
          <a:ext cx="1692238" cy="204247"/>
        </a:xfrm>
        <a:prstGeom prst="rect">
          <a:avLst/>
        </a:prstGeom>
        <a:solidFill>
          <a:schemeClr val="accent4">
            <a:hueOff val="-3571817"/>
            <a:satOff val="21519"/>
            <a:lumOff val="1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F0574-7D19-43F2-BF38-7ED6CB328394}">
      <dsp:nvSpPr>
        <dsp:cNvPr id="0" name=""/>
        <dsp:cNvSpPr/>
      </dsp:nvSpPr>
      <dsp:spPr>
        <a:xfrm>
          <a:off x="3022509" y="2019791"/>
          <a:ext cx="2269419" cy="1361651"/>
        </a:xfrm>
        <a:prstGeom prst="roundRect">
          <a:avLst>
            <a:gd name="adj" fmla="val 10000"/>
          </a:avLst>
        </a:prstGeom>
        <a:solidFill>
          <a:schemeClr val="accent4">
            <a:hueOff val="-2976514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Deploy: Creates User Stage</a:t>
          </a:r>
          <a:endParaRPr lang="en-US" sz="1800" kern="1200" dirty="0"/>
        </a:p>
      </dsp:txBody>
      <dsp:txXfrm>
        <a:off x="3062390" y="2059672"/>
        <a:ext cx="2189657" cy="1281889"/>
      </dsp:txXfrm>
    </dsp:sp>
    <dsp:sp modelId="{418DB56A-AFC4-4BCF-BD1A-751E6CEF6A92}">
      <dsp:nvSpPr>
        <dsp:cNvPr id="0" name=""/>
        <dsp:cNvSpPr/>
      </dsp:nvSpPr>
      <dsp:spPr>
        <a:xfrm>
          <a:off x="3486219" y="549582"/>
          <a:ext cx="3008501" cy="204247"/>
        </a:xfrm>
        <a:prstGeom prst="rect">
          <a:avLst/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929FC-EE38-4C35-B498-BDDA015C6AEE}">
      <dsp:nvSpPr>
        <dsp:cNvPr id="0" name=""/>
        <dsp:cNvSpPr/>
      </dsp:nvSpPr>
      <dsp:spPr>
        <a:xfrm>
          <a:off x="3022509" y="317727"/>
          <a:ext cx="2269419" cy="1361651"/>
        </a:xfrm>
        <a:prstGeom prst="roundRect">
          <a:avLst>
            <a:gd name="adj" fmla="val 10000"/>
          </a:avLst>
        </a:prstGeom>
        <a:solidFill>
          <a:schemeClr val="accent4">
            <a:hueOff val="-3720643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QA Approves within Altus</a:t>
          </a:r>
          <a:endParaRPr lang="en-US" sz="1800" kern="1200" dirty="0"/>
        </a:p>
      </dsp:txBody>
      <dsp:txXfrm>
        <a:off x="3062390" y="357608"/>
        <a:ext cx="2189657" cy="1281889"/>
      </dsp:txXfrm>
    </dsp:sp>
    <dsp:sp modelId="{3A995C50-4267-4E2D-B5ED-1E38E5AEA676}">
      <dsp:nvSpPr>
        <dsp:cNvPr id="0" name=""/>
        <dsp:cNvSpPr/>
      </dsp:nvSpPr>
      <dsp:spPr>
        <a:xfrm>
          <a:off x="6040837" y="317727"/>
          <a:ext cx="2269419" cy="1361651"/>
        </a:xfrm>
        <a:prstGeom prst="roundRect">
          <a:avLst>
            <a:gd name="adj" fmla="val 1000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Deploy to Managed </a:t>
          </a:r>
          <a:r>
            <a:rPr lang="en-US" sz="1800" kern="1200" dirty="0" err="1" smtClean="0"/>
            <a:t>Stage,Sandbox</a:t>
          </a:r>
          <a:r>
            <a:rPr lang="en-US" sz="1800" kern="1200" dirty="0" smtClean="0"/>
            <a:t> or Live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6080718" y="357608"/>
        <a:ext cx="2189657" cy="1281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E0868-434A-B240-85C1-72FC7F3734EE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2A59A-F0C9-0948-8251-A61C4042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11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C1CF-4C89-4C0C-B089-ABEED9F91ED1}" type="datetimeFigureOut">
              <a:rPr lang="en-US" smtClean="0"/>
              <a:pPr/>
              <a:t>11/5/15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416" y="2913681"/>
            <a:ext cx="6116122" cy="1049428"/>
          </a:xfrm>
        </p:spPr>
        <p:txBody>
          <a:bodyPr anchor="t">
            <a:normAutofit/>
          </a:bodyPr>
          <a:lstStyle>
            <a:lvl1pPr algn="l">
              <a:defRPr lang="en-US" sz="2600" kern="1200" cap="all" baseline="0" dirty="0" smtClean="0">
                <a:solidFill>
                  <a:srgbClr val="00457C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type your one or two  headline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24964" y="3975588"/>
            <a:ext cx="6120574" cy="369332"/>
          </a:xfrm>
        </p:spPr>
        <p:txBody>
          <a:bodyPr anchor="t"/>
          <a:lstStyle>
            <a:lvl1pPr marL="0" indent="0" algn="l">
              <a:buNone/>
              <a:defRPr lang="en-US" sz="1800" kern="1200" baseline="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Type your subhead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80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7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3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58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53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9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8E82-5E56-4D5D-9506-9A3B5119ED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0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9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55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14638" y="3162300"/>
            <a:ext cx="5880100" cy="892552"/>
          </a:xfrm>
        </p:spPr>
        <p:txBody>
          <a:bodyPr anchor="t"/>
          <a:lstStyle>
            <a:lvl1pPr algn="l">
              <a:defRPr lang="en-US" sz="2600" kern="1200" cap="all" baseline="0" dirty="0" smtClean="0">
                <a:solidFill>
                  <a:srgbClr val="00457C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add one or</a:t>
            </a:r>
            <a:br>
              <a:rPr lang="en-US" dirty="0" smtClean="0"/>
            </a:br>
            <a:r>
              <a:rPr lang="en-US" dirty="0" smtClean="0"/>
              <a:t>two lined title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814638" y="4127502"/>
            <a:ext cx="5880100" cy="338554"/>
          </a:xfrm>
        </p:spPr>
        <p:txBody>
          <a:bodyPr anchor="t"/>
          <a:lstStyle>
            <a:lvl1pPr marL="0" indent="0">
              <a:buNone/>
              <a:defRPr lang="en-US" sz="1600" kern="1200" baseline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F7F7F"/>
                </a:solidFill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 userDrawn="1"/>
        </p:nvSpPr>
        <p:spPr>
          <a:xfrm>
            <a:off x="1257299" y="6305550"/>
            <a:ext cx="266700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1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Confidential and Proprietary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3316307"/>
            <a:ext cx="2696633" cy="692150"/>
            <a:chOff x="0" y="3316307"/>
            <a:chExt cx="2696633" cy="692150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1348983" y="3316307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50800" y="3316307"/>
              <a:ext cx="1173876" cy="692149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3316307"/>
              <a:ext cx="155575" cy="692149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8881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9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43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70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88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75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411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9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006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8E82-5E56-4D5D-9506-9A3B5119ED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20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prstClr val="white"/>
                </a:solidFill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DFCF27A5-1A5B-48D3-A060-2758FFBB1ADD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17074"/>
                </a:solidFill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5232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rgbClr val="00457C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13665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519113" indent="-122238">
              <a:buClr>
                <a:srgbClr val="212121"/>
              </a:buClr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 marL="742950" indent="-173038">
              <a:buClr>
                <a:srgbClr val="212121"/>
              </a:buClr>
              <a:buFont typeface="Lucida Grande"/>
              <a:buChar char="-"/>
              <a:defRPr>
                <a:solidFill>
                  <a:schemeClr val="tx2"/>
                </a:solidFill>
              </a:defRPr>
            </a:lvl4pPr>
            <a:lvl5pPr marL="915988" indent="-171450">
              <a:buClr>
                <a:srgbClr val="212121"/>
              </a:buClr>
              <a:buFont typeface="Wingdings" charset="2"/>
              <a:buChar char="§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271482"/>
            <a:ext cx="2012951" cy="692150"/>
            <a:chOff x="0" y="249257"/>
            <a:chExt cx="2012951" cy="692150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665301" y="249257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57150" y="249257"/>
              <a:ext cx="483844" cy="692149"/>
            </a:xfrm>
            <a:prstGeom prst="roundRect">
              <a:avLst>
                <a:gd name="adj" fmla="val 1071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249257"/>
              <a:ext cx="114300" cy="692149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34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6449" y="138564"/>
            <a:ext cx="6669089" cy="89255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aseline="0">
                <a:solidFill>
                  <a:srgbClr val="00457C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smtClean="0"/>
              <a:t>Click to edit Master title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13665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519113" indent="-122238">
              <a:buClr>
                <a:srgbClr val="212121"/>
              </a:buClr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 marL="742950" indent="-173038">
              <a:buClr>
                <a:srgbClr val="212121"/>
              </a:buClr>
              <a:buFont typeface="Lucida Grande"/>
              <a:buChar char="-"/>
              <a:defRPr>
                <a:solidFill>
                  <a:schemeClr val="tx2"/>
                </a:solidFill>
              </a:defRPr>
            </a:lvl4pPr>
            <a:lvl5pPr marL="915988" indent="-171450">
              <a:buClr>
                <a:srgbClr val="212121"/>
              </a:buClr>
              <a:buFont typeface="Wingdings" charset="2"/>
              <a:buChar char="§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17074"/>
                </a:solidFill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 userDrawn="1"/>
        </p:nvSpPr>
        <p:spPr>
          <a:xfrm>
            <a:off x="1257299" y="6305550"/>
            <a:ext cx="266700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1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17074"/>
                </a:solidFill>
              </a:rPr>
              <a:t>Confidential and Proprietary</a:t>
            </a:r>
            <a:endParaRPr lang="en-US" dirty="0">
              <a:solidFill>
                <a:srgbClr val="717074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71482"/>
            <a:ext cx="2012951" cy="692150"/>
            <a:chOff x="0" y="249257"/>
            <a:chExt cx="2012951" cy="69215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665301" y="249257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7150" y="249257"/>
              <a:ext cx="483844" cy="692149"/>
            </a:xfrm>
            <a:prstGeom prst="roundRect">
              <a:avLst>
                <a:gd name="adj" fmla="val 1071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249257"/>
              <a:ext cx="114300" cy="692149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34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4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2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2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D7F1-948C-824A-BAFE-53334FBA6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8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624" y="241977"/>
            <a:ext cx="711517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62" y="1062562"/>
            <a:ext cx="6550637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46826" y="6306375"/>
            <a:ext cx="1269999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717074"/>
                </a:solidFill>
              </a:defRPr>
            </a:lvl1pPr>
          </a:lstStyle>
          <a:p>
            <a:fld id="{1603B19B-574B-2E4E-B92C-BCEE555746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257299" y="6305550"/>
            <a:ext cx="2667002" cy="365125"/>
          </a:xfrm>
          <a:prstGeom prst="rect">
            <a:avLst/>
          </a:prstGeom>
        </p:spPr>
        <p:txBody>
          <a:bodyPr anchor="ctr"/>
          <a:lstStyle>
            <a:lvl1pPr>
              <a:defRPr lang="en-US" sz="1000" kern="1200" dirty="0" smtClean="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27" name="Picture 3" descr="C:\Users\lorivera\Desktop\PayPal Logo_RGB_150dp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6308074"/>
            <a:ext cx="1296987" cy="33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62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600" b="0" i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lang="en-US" sz="1600" kern="1200" dirty="0" smtClean="0">
          <a:solidFill>
            <a:schemeClr val="tx2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chemeClr val="tx2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chemeClr val="tx2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chemeClr val="tx2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B78E82-5E56-4D5D-9506-9A3B5119ED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-957263" y="358775"/>
            <a:ext cx="1276351" cy="490538"/>
          </a:xfrm>
          <a:prstGeom prst="roundRect">
            <a:avLst>
              <a:gd name="adj" fmla="val 6530"/>
            </a:avLst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457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4338" y="358775"/>
            <a:ext cx="974725" cy="490538"/>
          </a:xfrm>
          <a:prstGeom prst="roundRect">
            <a:avLst>
              <a:gd name="adj" fmla="val 6530"/>
            </a:avLst>
          </a:prstGeom>
          <a:solidFill>
            <a:srgbClr val="0079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73212" y="356277"/>
            <a:ext cx="7113587" cy="52322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57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2pPr>
            <a:lvl3pPr marL="519113" indent="-122238" algn="l" defTabSz="457200" rtl="0" eaLnBrk="1" latinLnBrk="0" hangingPunct="1">
              <a:spcBef>
                <a:spcPct val="20000"/>
              </a:spcBef>
              <a:buClr>
                <a:srgbClr val="0079C1"/>
              </a:buClr>
              <a:buFont typeface="Arial"/>
              <a:buChar char="•"/>
              <a:defRPr sz="24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3pPr>
            <a:lvl4pPr marL="742950" indent="-173038" algn="l" defTabSz="457200" rtl="0" eaLnBrk="1" latinLnBrk="0" hangingPunct="1">
              <a:spcBef>
                <a:spcPct val="20000"/>
              </a:spcBef>
              <a:buClr>
                <a:srgbClr val="0079C1"/>
              </a:buClr>
              <a:buFont typeface="Lucida Grande"/>
              <a:buChar char="-"/>
              <a:defRPr sz="20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4pPr>
            <a:lvl5pPr marL="915988" indent="-171450" algn="l" defTabSz="457200" rtl="0" eaLnBrk="1" latinLnBrk="0" hangingPunct="1">
              <a:spcBef>
                <a:spcPct val="20000"/>
              </a:spcBef>
              <a:buClr>
                <a:srgbClr val="0079C1"/>
              </a:buClr>
              <a:buFont typeface="Wingdings" charset="2"/>
              <a:buChar char="§"/>
              <a:defRPr sz="20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B78E82-5E56-4D5D-9506-9A3B5119ED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-957263" y="358775"/>
            <a:ext cx="1276351" cy="490538"/>
          </a:xfrm>
          <a:prstGeom prst="roundRect">
            <a:avLst>
              <a:gd name="adj" fmla="val 6530"/>
            </a:avLst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457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4338" y="358775"/>
            <a:ext cx="974725" cy="490538"/>
          </a:xfrm>
          <a:prstGeom prst="roundRect">
            <a:avLst>
              <a:gd name="adj" fmla="val 6530"/>
            </a:avLst>
          </a:prstGeom>
          <a:solidFill>
            <a:srgbClr val="0079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73212" y="356277"/>
            <a:ext cx="7113587" cy="52322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57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2pPr>
            <a:lvl3pPr marL="519113" indent="-122238" algn="l" defTabSz="457200" rtl="0" eaLnBrk="1" latinLnBrk="0" hangingPunct="1">
              <a:spcBef>
                <a:spcPct val="20000"/>
              </a:spcBef>
              <a:buClr>
                <a:srgbClr val="0079C1"/>
              </a:buClr>
              <a:buFont typeface="Arial"/>
              <a:buChar char="•"/>
              <a:defRPr sz="24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3pPr>
            <a:lvl4pPr marL="742950" indent="-173038" algn="l" defTabSz="457200" rtl="0" eaLnBrk="1" latinLnBrk="0" hangingPunct="1">
              <a:spcBef>
                <a:spcPct val="20000"/>
              </a:spcBef>
              <a:buClr>
                <a:srgbClr val="0079C1"/>
              </a:buClr>
              <a:buFont typeface="Lucida Grande"/>
              <a:buChar char="-"/>
              <a:defRPr sz="20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4pPr>
            <a:lvl5pPr marL="915988" indent="-171450" algn="l" defTabSz="457200" rtl="0" eaLnBrk="1" latinLnBrk="0" hangingPunct="1">
              <a:spcBef>
                <a:spcPct val="20000"/>
              </a:spcBef>
              <a:buClr>
                <a:srgbClr val="0079C1"/>
              </a:buClr>
              <a:buFont typeface="Wingdings" charset="2"/>
              <a:buChar char="§"/>
              <a:defRPr sz="2000" kern="1200">
                <a:solidFill>
                  <a:srgbClr val="71707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atson" TargetMode="External"/><Relationship Id="rId4" Type="http://schemas.openxmlformats.org/officeDocument/2006/relationships/hyperlink" Target="https://paymon.paypal.com" TargetMode="External"/><Relationship Id="rId5" Type="http://schemas.openxmlformats.org/officeDocument/2006/relationships/hyperlink" Target="http://ppcal" TargetMode="External"/><Relationship Id="rId6" Type="http://schemas.openxmlformats.org/officeDocument/2006/relationships/hyperlink" Target="http://monitor.vip.paypal.com/" TargetMode="External"/><Relationship Id="rId7" Type="http://schemas.openxmlformats.org/officeDocument/2006/relationships/hyperlink" Target="https://ahpaypal.corp.ebay.com/spaces/190/nidejswebcore.html" TargetMode="External"/><Relationship Id="rId8" Type="http://schemas.openxmlformats.org/officeDocument/2006/relationships/hyperlink" Target="https://dev.paypal.com/wiki/General/MonitoringUR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o/node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0200" y="3517900"/>
            <a:ext cx="18466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all" spc="0" normalizeH="0" noProof="0" dirty="0" smtClean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sz="2800" b="0" i="0" u="none" strike="noStrike" kern="1200" cap="all" spc="0" normalizeH="0" baseline="0" noProof="0" dirty="0" smtClean="0">
              <a:ln>
                <a:noFill/>
              </a:ln>
              <a:solidFill>
                <a:srgbClr val="0079C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6100" y="3605858"/>
            <a:ext cx="6239283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Paypal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36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nodejs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on </a:t>
            </a:r>
            <a:r>
              <a:rPr kumimoji="0" lang="en-US" sz="36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altus</a:t>
            </a: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702628" y="4857234"/>
            <a:ext cx="53527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/>
              <a:t>Subeesh Chothendavida</a:t>
            </a:r>
          </a:p>
          <a:p>
            <a:pPr algn="r"/>
            <a:r>
              <a:rPr lang="en-US" sz="2000" dirty="0" smtClean="0"/>
              <a:t>Node.js Infra</a:t>
            </a:r>
          </a:p>
          <a:p>
            <a:pPr algn="r"/>
            <a:r>
              <a:rPr lang="en-US" sz="2000" dirty="0" smtClean="0"/>
              <a:t>Clay Boyd – Global Tech Ed</a:t>
            </a:r>
            <a:endParaRPr lang="en-US" sz="2000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701800" y="165100"/>
            <a:ext cx="5778500" cy="873125"/>
            <a:chOff x="0" y="0"/>
            <a:chExt cx="3160" cy="55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0" y="5"/>
              <a:ext cx="2974" cy="539"/>
            </a:xfrm>
            <a:prstGeom prst="rect">
              <a:avLst/>
            </a:prstGeom>
            <a:solidFill>
              <a:srgbClr val="0070C0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dirty="0" smtClean="0">
                  <a:solidFill>
                    <a:srgbClr val="FFFFFF"/>
                  </a:solidFill>
                  <a:latin typeface="Arial Bold" pitchFamily="-84" charset="0"/>
                  <a:ea typeface="MS PGothic" pitchFamily="34" charset="-128"/>
                  <a:sym typeface="Arial Bold" pitchFamily="-84" charset="0"/>
                </a:rPr>
                <a:t>                 </a:t>
              </a:r>
              <a:r>
                <a:rPr lang="en-US" sz="2400" dirty="0" err="1" smtClean="0">
                  <a:solidFill>
                    <a:srgbClr val="FFFFFF"/>
                  </a:solidFill>
                  <a:latin typeface="Arial Bold" pitchFamily="-84" charset="0"/>
                  <a:ea typeface="MS PGothic" pitchFamily="34" charset="-128"/>
                  <a:sym typeface="Arial Bold" pitchFamily="-84" charset="0"/>
                </a:rPr>
                <a:t>Node.js</a:t>
              </a:r>
              <a:r>
                <a:rPr lang="en-US" sz="2400" dirty="0" smtClean="0">
                  <a:solidFill>
                    <a:srgbClr val="FFFFFF"/>
                  </a:solidFill>
                  <a:latin typeface="Arial Bold" pitchFamily="-84" charset="0"/>
                  <a:ea typeface="MS PGothic" pitchFamily="34" charset="-128"/>
                  <a:sym typeface="Arial Bold" pitchFamily="-84" charset="0"/>
                </a:rPr>
                <a:t> @ PayPal</a:t>
              </a:r>
              <a:endParaRPr lang="en-US" sz="2400" dirty="0">
                <a:solidFill>
                  <a:srgbClr val="FFFFFF"/>
                </a:solidFill>
                <a:latin typeface="Arial Bold" pitchFamily="-84" charset="0"/>
                <a:ea typeface="MS PGothic" pitchFamily="34" charset="-128"/>
                <a:sym typeface="Arial Bold" pitchFamily="-84" charset="0"/>
              </a:endParaRPr>
            </a:p>
          </p:txBody>
        </p:sp>
        <p:sp>
          <p:nvSpPr>
            <p:cNvPr id="8" name="AutoShape 4"/>
            <p:cNvSpPr>
              <a:spLocks/>
            </p:cNvSpPr>
            <p:nvPr/>
          </p:nvSpPr>
          <p:spPr bwMode="auto">
            <a:xfrm rot="5384584">
              <a:off x="2787" y="173"/>
              <a:ext cx="546" cy="200"/>
            </a:xfrm>
            <a:custGeom>
              <a:avLst/>
              <a:gdLst>
                <a:gd name="T0" fmla="*/ 0 w 21600"/>
                <a:gd name="T1" fmla="*/ 0 h 21568"/>
                <a:gd name="T2" fmla="*/ 0 w 21600"/>
                <a:gd name="T3" fmla="*/ 0 h 21568"/>
                <a:gd name="T4" fmla="*/ 0 w 21600"/>
                <a:gd name="T5" fmla="*/ 0 h 21568"/>
                <a:gd name="T6" fmla="*/ 0 w 21600"/>
                <a:gd name="T7" fmla="*/ 0 h 21568"/>
                <a:gd name="T8" fmla="*/ 0 w 21600"/>
                <a:gd name="T9" fmla="*/ 0 h 215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568">
                  <a:moveTo>
                    <a:pt x="-7" y="21568"/>
                  </a:moveTo>
                  <a:lnTo>
                    <a:pt x="21593" y="21503"/>
                  </a:lnTo>
                  <a:lnTo>
                    <a:pt x="10800" y="-32"/>
                  </a:lnTo>
                  <a:lnTo>
                    <a:pt x="-7" y="21568"/>
                  </a:lnTo>
                  <a:close/>
                  <a:moveTo>
                    <a:pt x="-7" y="21568"/>
                  </a:moveTo>
                </a:path>
              </a:pathLst>
            </a:custGeom>
            <a:solidFill>
              <a:srgbClr val="0070C0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0" name="AutoShape 5"/>
            <p:cNvSpPr>
              <a:spLocks/>
            </p:cNvSpPr>
            <p:nvPr/>
          </p:nvSpPr>
          <p:spPr bwMode="auto">
            <a:xfrm rot="5384584">
              <a:off x="-171" y="178"/>
              <a:ext cx="544" cy="200"/>
            </a:xfrm>
            <a:custGeom>
              <a:avLst/>
              <a:gdLst>
                <a:gd name="T0" fmla="*/ 0 w 21600"/>
                <a:gd name="T1" fmla="*/ 0 h 21568"/>
                <a:gd name="T2" fmla="*/ 0 w 21600"/>
                <a:gd name="T3" fmla="*/ 0 h 21568"/>
                <a:gd name="T4" fmla="*/ 0 w 21600"/>
                <a:gd name="T5" fmla="*/ 0 h 21568"/>
                <a:gd name="T6" fmla="*/ 0 w 21600"/>
                <a:gd name="T7" fmla="*/ 0 h 21568"/>
                <a:gd name="T8" fmla="*/ 0 w 21600"/>
                <a:gd name="T9" fmla="*/ 0 h 215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568">
                  <a:moveTo>
                    <a:pt x="-7" y="21568"/>
                  </a:moveTo>
                  <a:lnTo>
                    <a:pt x="21593" y="21503"/>
                  </a:lnTo>
                  <a:lnTo>
                    <a:pt x="10800" y="-32"/>
                  </a:lnTo>
                  <a:lnTo>
                    <a:pt x="-7" y="21568"/>
                  </a:lnTo>
                  <a:close/>
                  <a:moveTo>
                    <a:pt x="-7" y="21568"/>
                  </a:moveTo>
                </a:path>
              </a:pathLst>
            </a:cu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64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smtClean="0"/>
              <a:t>Developer Use Case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35886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the sample app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Deploy and test the sample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Get the app from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Edit the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Merge the changes in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Build the app using Jenkins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Deploy the app using Altus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 the app using your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Repeat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4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45489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the app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will need</a:t>
            </a:r>
          </a:p>
          <a:p>
            <a:pPr marL="804863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of the app (start with the prefix, “</a:t>
            </a:r>
            <a:r>
              <a:rPr lang="en-US" dirty="0" err="1" smtClean="0">
                <a:solidFill>
                  <a:srgbClr val="FF0000"/>
                </a:solidFill>
              </a:rPr>
              <a:t>gtenode</a:t>
            </a:r>
            <a:r>
              <a:rPr lang="en-US" dirty="0" smtClean="0"/>
              <a:t>”)</a:t>
            </a:r>
          </a:p>
          <a:p>
            <a:pPr marL="80486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</a:t>
            </a:r>
            <a:r>
              <a:rPr lang="en-US" dirty="0" smtClean="0">
                <a:solidFill>
                  <a:srgbClr val="FF0000"/>
                </a:solidFill>
              </a:rPr>
              <a:t>email</a:t>
            </a:r>
            <a:r>
              <a:rPr lang="en-US" dirty="0" smtClean="0"/>
              <a:t> address</a:t>
            </a:r>
          </a:p>
          <a:p>
            <a:pPr marL="102870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Defaults to xxx@</a:t>
            </a:r>
            <a:r>
              <a:rPr lang="en-US" dirty="0" smtClean="0">
                <a:solidFill>
                  <a:srgbClr val="FF0000"/>
                </a:solidFill>
              </a:rPr>
              <a:t>ebay.com</a:t>
            </a:r>
          </a:p>
          <a:p>
            <a:pPr marL="80486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of your development </a:t>
            </a:r>
            <a:r>
              <a:rPr lang="en-US" dirty="0" smtClean="0">
                <a:solidFill>
                  <a:srgbClr val="FF0000"/>
                </a:solidFill>
              </a:rPr>
              <a:t>manager</a:t>
            </a:r>
          </a:p>
          <a:p>
            <a:pPr marL="804863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Comment</a:t>
            </a:r>
            <a:r>
              <a:rPr lang="en-US" dirty="0" smtClean="0"/>
              <a:t> for the description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Wait…. wait …. wait…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takes about 10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Altus creates the app, builds it, and deploys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the </a:t>
            </a:r>
            <a:r>
              <a:rPr lang="en-US" dirty="0" err="1" smtClean="0">
                <a:solidFill>
                  <a:srgbClr val="FF0000"/>
                </a:solidFill>
              </a:rPr>
              <a:t>CName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from the staging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the browser to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CName</a:t>
            </a:r>
            <a:r>
              <a:rPr lang="en-US" dirty="0" smtClean="0"/>
              <a:t>&gt;/</a:t>
            </a:r>
            <a:r>
              <a:rPr lang="en-US" dirty="0" err="1" smtClean="0">
                <a:solidFill>
                  <a:srgbClr val="FF0000"/>
                </a:solidFill>
              </a:rPr>
              <a:t>sampleapp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Link to Altus with Creation tutorial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Describes all the </a:t>
            </a:r>
            <a:r>
              <a:rPr lang="en-US" dirty="0" smtClean="0">
                <a:solidFill>
                  <a:srgbClr val="FF0000"/>
                </a:solidFill>
              </a:rPr>
              <a:t>options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4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329320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mages on the following pages walk you through the Altus creation of the app.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Create your own Kraken app.</a:t>
            </a:r>
          </a:p>
          <a:p>
            <a:pPr marL="342900" indent="-342900">
              <a:buAutoNum type="arabicPeriod"/>
            </a:pPr>
            <a:r>
              <a:rPr lang="en-US" dirty="0" smtClean="0"/>
              <a:t>Deploy and test on your browser</a:t>
            </a:r>
          </a:p>
          <a:p>
            <a:pPr marL="342900" indent="-342900">
              <a:buAutoNum type="arabicPeriod"/>
            </a:pPr>
            <a:r>
              <a:rPr lang="en-US" dirty="0" smtClean="0"/>
              <a:t>Edit the </a:t>
            </a:r>
            <a:r>
              <a:rPr lang="en-US" dirty="0" err="1" smtClean="0">
                <a:solidFill>
                  <a:srgbClr val="FF0000"/>
                </a:solidFill>
              </a:rPr>
              <a:t>index.dust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page using the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link on Altus</a:t>
            </a:r>
          </a:p>
          <a:p>
            <a:pPr marL="685800" lvl="1"/>
            <a:r>
              <a:rPr lang="en-US" dirty="0" smtClean="0"/>
              <a:t>Add your name to the page just to see the page change</a:t>
            </a:r>
          </a:p>
          <a:p>
            <a:pPr marL="342900" indent="-342900">
              <a:buAutoNum type="arabicPeriod"/>
            </a:pPr>
            <a:r>
              <a:rPr lang="en-US" dirty="0" smtClean="0"/>
              <a:t>Build using the </a:t>
            </a:r>
            <a:r>
              <a:rPr lang="en-US" dirty="0" smtClean="0">
                <a:solidFill>
                  <a:srgbClr val="FF0000"/>
                </a:solidFill>
              </a:rPr>
              <a:t>Jenkins</a:t>
            </a:r>
            <a:r>
              <a:rPr lang="en-US" dirty="0" smtClean="0"/>
              <a:t> link on Altus</a:t>
            </a:r>
          </a:p>
          <a:p>
            <a:pPr marL="342900" indent="-342900">
              <a:buAutoNum type="arabicPeriod"/>
            </a:pPr>
            <a:r>
              <a:rPr lang="en-US" dirty="0" smtClean="0"/>
              <a:t>Deploy using the latest </a:t>
            </a:r>
            <a:r>
              <a:rPr lang="en-US" dirty="0" smtClean="0">
                <a:solidFill>
                  <a:srgbClr val="FF0000"/>
                </a:solidFill>
              </a:rPr>
              <a:t>manifest</a:t>
            </a:r>
            <a:r>
              <a:rPr lang="en-US" dirty="0" smtClean="0"/>
              <a:t> on Altus</a:t>
            </a:r>
          </a:p>
          <a:p>
            <a:pPr marL="342900" indent="-342900">
              <a:buAutoNum type="arabicPeriod"/>
            </a:pPr>
            <a:r>
              <a:rPr lang="en-US" dirty="0" smtClean="0"/>
              <a:t>Test on your browser</a:t>
            </a:r>
          </a:p>
          <a:p>
            <a:pPr marL="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4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b="1" kern="0" dirty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5312223"/>
          </a:xfrm>
        </p:spPr>
        <p:txBody>
          <a:bodyPr/>
          <a:lstStyle/>
          <a:p>
            <a:pPr algn="ctr">
              <a:defRPr/>
            </a:pPr>
            <a:endParaRPr lang="en-US" b="1" kern="0" dirty="0"/>
          </a:p>
          <a:p>
            <a:pPr marL="457200" indent="-457200">
              <a:buAutoNum type="arabicPeriod"/>
              <a:defRPr/>
            </a:pPr>
            <a:r>
              <a:rPr lang="en-US" kern="0" dirty="0" err="1"/>
              <a:t>Node.js</a:t>
            </a:r>
            <a:r>
              <a:rPr lang="en-US" kern="0" dirty="0"/>
              <a:t> Cookbook – </a:t>
            </a:r>
            <a:r>
              <a:rPr lang="en-US" kern="0" dirty="0" smtClean="0">
                <a:hlinkClick r:id="rId2"/>
              </a:rPr>
              <a:t>go/nodejs</a:t>
            </a:r>
            <a:endParaRPr lang="en-US" kern="0" dirty="0" smtClean="0"/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/>
              <a:t>Watson – </a:t>
            </a:r>
            <a:r>
              <a:rPr lang="en-US" kern="0" dirty="0">
                <a:hlinkClick r:id="rId3"/>
              </a:rPr>
              <a:t>http://</a:t>
            </a:r>
            <a:r>
              <a:rPr lang="en-US" kern="0" dirty="0" smtClean="0">
                <a:hlinkClick r:id="rId3"/>
              </a:rPr>
              <a:t>watson</a:t>
            </a:r>
            <a:endParaRPr lang="en-US" kern="0" dirty="0" smtClean="0"/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 err="1"/>
              <a:t>PayMon</a:t>
            </a:r>
            <a:r>
              <a:rPr lang="en-US" kern="0" dirty="0"/>
              <a:t> – </a:t>
            </a:r>
            <a:r>
              <a:rPr lang="en-US" kern="0" dirty="0">
                <a:hlinkClick r:id="rId4"/>
              </a:rPr>
              <a:t>https://</a:t>
            </a:r>
            <a:r>
              <a:rPr lang="en-US" kern="0" dirty="0" smtClean="0">
                <a:hlinkClick r:id="rId4"/>
              </a:rPr>
              <a:t>paymon.paypal.com</a:t>
            </a:r>
            <a:endParaRPr lang="en-US" kern="0" dirty="0" smtClean="0"/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/>
              <a:t>CAL – </a:t>
            </a:r>
            <a:r>
              <a:rPr lang="en-US" kern="0" dirty="0">
                <a:hlinkClick r:id="rId5"/>
              </a:rPr>
              <a:t>http://</a:t>
            </a:r>
            <a:r>
              <a:rPr lang="en-US" kern="0" dirty="0" smtClean="0">
                <a:hlinkClick r:id="rId5"/>
              </a:rPr>
              <a:t>ppcal</a:t>
            </a:r>
            <a:endParaRPr lang="en-US" kern="0" dirty="0" smtClean="0"/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/>
              <a:t>Monitor - </a:t>
            </a:r>
            <a:r>
              <a:rPr lang="en-US" kern="0" dirty="0">
                <a:hlinkClick r:id="rId6"/>
              </a:rPr>
              <a:t>http://monitor.vip.paypal.com/</a:t>
            </a:r>
            <a:r>
              <a:rPr lang="en-US" kern="0" dirty="0"/>
              <a:t> (Big Brother / Big Mother</a:t>
            </a:r>
            <a:r>
              <a:rPr lang="en-US" kern="0" dirty="0" smtClean="0"/>
              <a:t>)</a:t>
            </a:r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 err="1"/>
              <a:t>AnswerHub</a:t>
            </a:r>
            <a:r>
              <a:rPr lang="en-US" kern="0" dirty="0"/>
              <a:t> – </a:t>
            </a:r>
            <a:r>
              <a:rPr lang="en-US" kern="0" dirty="0">
                <a:hlinkClick r:id="rId7"/>
              </a:rPr>
              <a:t>https://ahpaypal.corp.ebay.com/spaces/190/</a:t>
            </a:r>
            <a:r>
              <a:rPr lang="en-US" kern="0" dirty="0" smtClean="0">
                <a:hlinkClick r:id="rId7"/>
              </a:rPr>
              <a:t>nidejswebcore.html</a:t>
            </a:r>
            <a:endParaRPr lang="en-US" kern="0" dirty="0" smtClean="0"/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 err="1"/>
              <a:t>SystemInternals</a:t>
            </a:r>
            <a:r>
              <a:rPr lang="en-US" kern="0" dirty="0"/>
              <a:t>, </a:t>
            </a:r>
            <a:r>
              <a:rPr lang="en-US" kern="0" dirty="0" err="1"/>
              <a:t>NetSecTools</a:t>
            </a:r>
            <a:r>
              <a:rPr lang="en-US" kern="0" dirty="0"/>
              <a:t> </a:t>
            </a:r>
            <a:r>
              <a:rPr lang="en-US" kern="0" dirty="0" err="1"/>
              <a:t>etc</a:t>
            </a:r>
            <a:r>
              <a:rPr lang="en-US" kern="0" dirty="0"/>
              <a:t> requires special privileges and could be accessed through </a:t>
            </a:r>
            <a:r>
              <a:rPr lang="en-US" kern="0" dirty="0" err="1" smtClean="0"/>
              <a:t>SiteView</a:t>
            </a:r>
            <a:endParaRPr lang="en-US" kern="0" dirty="0" smtClean="0"/>
          </a:p>
          <a:p>
            <a:pPr marL="457200" indent="-457200">
              <a:buAutoNum type="arabicPeriod"/>
              <a:defRPr/>
            </a:pPr>
            <a:endParaRPr lang="en-US" kern="0" dirty="0"/>
          </a:p>
          <a:p>
            <a:pPr marL="457200" indent="-457200">
              <a:buAutoNum type="arabicPeriod"/>
              <a:defRPr/>
            </a:pPr>
            <a:r>
              <a:rPr lang="en-US" kern="0" dirty="0"/>
              <a:t>Monitoring URLs: </a:t>
            </a:r>
            <a:r>
              <a:rPr lang="en-US" kern="0" dirty="0">
                <a:hlinkClick r:id="rId8"/>
              </a:rPr>
              <a:t>https://dev.paypal.com/wiki/General/MonitoringURL</a:t>
            </a:r>
            <a:endParaRPr lang="en-US" kern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8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smtClean="0"/>
              <a:t>What is ALTUS?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2E90CB-930E-E545-9D24-0E12D127FC17}" type="slidenum">
              <a:rPr lang="en-US" smtClean="0"/>
              <a:t>2</a:t>
            </a:fld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58573" y="2774577"/>
            <a:ext cx="7303845" cy="20641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Altus provide a frictionless experience for all </a:t>
            </a:r>
            <a:r>
              <a:rPr lang="en-US" sz="2400" dirty="0" smtClean="0"/>
              <a:t>PayPal </a:t>
            </a:r>
            <a:r>
              <a:rPr lang="en-US" sz="2400" dirty="0" smtClean="0"/>
              <a:t>developers  to take their code from development to deployment and scale with no platform and infrastructure concerns.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858573" y="1136277"/>
            <a:ext cx="7303845" cy="116242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PayPal’s </a:t>
            </a:r>
            <a:r>
              <a:rPr lang="en-US" sz="2400" dirty="0"/>
              <a:t>Platform as a Service (</a:t>
            </a:r>
            <a:r>
              <a:rPr lang="en-US" sz="2400" dirty="0" err="1"/>
              <a:t>PaaS</a:t>
            </a:r>
            <a:r>
              <a:rPr lang="en-US" sz="2400" dirty="0"/>
              <a:t>) solution</a:t>
            </a:r>
            <a:r>
              <a:rPr lang="en-US" sz="2400" dirty="0" smtClean="0"/>
              <a:t>.</a:t>
            </a:r>
          </a:p>
          <a:p>
            <a:pPr algn="ctr"/>
            <a:r>
              <a:rPr lang="en-US" sz="2400" dirty="0" smtClean="0"/>
              <a:t>http://</a:t>
            </a:r>
            <a:r>
              <a:rPr lang="en-US" sz="2400" dirty="0" err="1" smtClean="0"/>
              <a:t>altus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367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278264"/>
            <a:ext cx="6669089" cy="492443"/>
          </a:xfrm>
        </p:spPr>
        <p:txBody>
          <a:bodyPr/>
          <a:lstStyle/>
          <a:p>
            <a:r>
              <a:rPr lang="en-US" dirty="0" smtClean="0"/>
              <a:t>ROLE OF ALTUS IN PDLC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0804872"/>
              </p:ext>
            </p:extLst>
          </p:nvPr>
        </p:nvGraphicFramePr>
        <p:xfrm>
          <a:off x="1756718" y="1143000"/>
          <a:ext cx="5458691" cy="421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96721" y="1322604"/>
            <a:ext cx="1991967" cy="874496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Application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59888" y="2363853"/>
            <a:ext cx="1590789" cy="57001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Metadata definition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59888" y="3192845"/>
            <a:ext cx="1590789" cy="48686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Registration &amp; ICM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368306" y="4024384"/>
            <a:ext cx="1582371" cy="50054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Asset creation.</a:t>
            </a:r>
          </a:p>
          <a:p>
            <a:pPr algn="ctr"/>
            <a:r>
              <a:rPr lang="en-US" sz="1400" dirty="0" smtClean="0"/>
              <a:t>Consumer Id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6833048" y="1322604"/>
            <a:ext cx="1991967" cy="874496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 Application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154749" y="2447830"/>
            <a:ext cx="1590789" cy="57001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Cleanup AR/ICM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7154749" y="3339558"/>
            <a:ext cx="1590789" cy="48686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Release Assets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256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err="1" smtClean="0"/>
              <a:t>GPaaS</a:t>
            </a: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49" y="1763417"/>
            <a:ext cx="4454787" cy="31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9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err="1" smtClean="0"/>
              <a:t>GPaaS</a:t>
            </a: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49" y="1763417"/>
            <a:ext cx="4454787" cy="31133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0" y="2119017"/>
            <a:ext cx="2286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4449" y="5512743"/>
            <a:ext cx="4743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alibri" pitchFamily="34" charset="0"/>
              </a:rPr>
              <a:t>**Well, there is one still out there.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9449" y="1182043"/>
            <a:ext cx="474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itchFamily="34" charset="0"/>
              </a:rPr>
              <a:t>No to Tickets !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8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err="1" smtClean="0"/>
              <a:t>GPaaS</a:t>
            </a:r>
            <a:r>
              <a:rPr lang="en-US" dirty="0" smtClean="0"/>
              <a:t> Features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00278725"/>
              </p:ext>
            </p:extLst>
          </p:nvPr>
        </p:nvGraphicFramePr>
        <p:xfrm>
          <a:off x="457200" y="1075764"/>
          <a:ext cx="8314438" cy="5401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60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err="1" smtClean="0"/>
              <a:t>GPaaS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26981"/>
            <a:ext cx="41001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Calibri" pitchFamily="34" charset="0"/>
              </a:rPr>
              <a:t>Manage </a:t>
            </a:r>
            <a:r>
              <a:rPr lang="en-US" sz="2000" dirty="0">
                <a:latin typeface="Calibri" pitchFamily="34" charset="0"/>
              </a:rPr>
              <a:t>application lifecycle </a:t>
            </a:r>
            <a:r>
              <a:rPr lang="en-US" sz="2000" dirty="0" smtClean="0">
                <a:latin typeface="Calibri" pitchFamily="34" charset="0"/>
              </a:rPr>
              <a:t>through a One Stop Portal (Altus) 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Calibri" pitchFamily="34" charset="0"/>
              </a:rPr>
              <a:t>Self </a:t>
            </a:r>
            <a:r>
              <a:rPr lang="en-US" sz="2000" dirty="0">
                <a:latin typeface="Calibri" pitchFamily="34" charset="0"/>
              </a:rPr>
              <a:t>managed CI and Default Jenkins Job Configuration</a:t>
            </a:r>
            <a:endParaRPr lang="en-US" sz="2000" dirty="0" smtClean="0">
              <a:latin typeface="Calibri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Calibri" pitchFamily="34" charset="0"/>
              </a:rPr>
              <a:t>Not </a:t>
            </a:r>
            <a:r>
              <a:rPr lang="en-US" sz="2000" dirty="0">
                <a:latin typeface="Calibri" pitchFamily="34" charset="0"/>
              </a:rPr>
              <a:t>just compute, but a </a:t>
            </a:r>
            <a:r>
              <a:rPr lang="en-US" sz="2000" dirty="0" smtClean="0">
                <a:latin typeface="Calibri" pitchFamily="34" charset="0"/>
              </a:rPr>
              <a:t>Pool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Calibri" pitchFamily="34" charset="0"/>
              </a:rPr>
              <a:t>Integration </a:t>
            </a:r>
            <a:r>
              <a:rPr lang="en-US" sz="2000" dirty="0">
                <a:latin typeface="Calibri" pitchFamily="34" charset="0"/>
              </a:rPr>
              <a:t>with </a:t>
            </a:r>
            <a:r>
              <a:rPr lang="en-US" sz="2000" dirty="0" smtClean="0">
                <a:latin typeface="Calibri" pitchFamily="34" charset="0"/>
              </a:rPr>
              <a:t>PayPal </a:t>
            </a:r>
            <a:r>
              <a:rPr lang="en-US" sz="2000" dirty="0">
                <a:latin typeface="Calibri" pitchFamily="34" charset="0"/>
              </a:rPr>
              <a:t>Managed </a:t>
            </a:r>
            <a:r>
              <a:rPr lang="en-US" sz="2000" dirty="0" smtClean="0">
                <a:latin typeface="Calibri" pitchFamily="34" charset="0"/>
              </a:rPr>
              <a:t>stages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5433" y="1307762"/>
            <a:ext cx="41001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Calibri" pitchFamily="34" charset="0"/>
              </a:rPr>
              <a:t>Continuous Delivery/Deployment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latin typeface="Calibri" pitchFamily="34" charset="0"/>
              </a:rPr>
              <a:t>Dev</a:t>
            </a:r>
            <a:r>
              <a:rPr lang="en-US" sz="2000" dirty="0" smtClean="0">
                <a:latin typeface="Calibri" pitchFamily="34" charset="0"/>
              </a:rPr>
              <a:t> Ops Model - Deploy your application at will.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Calibri" pitchFamily="34" charset="0"/>
              </a:rPr>
              <a:t>Integrated with Release Approval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Calibri" pitchFamily="34" charset="0"/>
              </a:rPr>
              <a:t>Manage application Pools on </a:t>
            </a:r>
            <a:r>
              <a:rPr lang="en-US" sz="2000" dirty="0" smtClean="0">
                <a:latin typeface="Calibri" pitchFamily="34" charset="0"/>
              </a:rPr>
              <a:t>Production.</a:t>
            </a: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Calibri" pitchFamily="34" charset="0"/>
              </a:rPr>
              <a:t>Integrated with NOC Monitoring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82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GPaaS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44381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Kraken</a:t>
            </a:r>
            <a:r>
              <a:rPr lang="en-US" dirty="0" smtClean="0"/>
              <a:t> App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Link your own app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new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CI</a:t>
            </a:r>
            <a:r>
              <a:rPr lang="en-US" dirty="0" smtClean="0"/>
              <a:t> build in Jenkins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Performs a build and creates a manifest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C3 staging server </a:t>
            </a:r>
            <a:r>
              <a:rPr lang="en-US" dirty="0" smtClean="0"/>
              <a:t>for testing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server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server instances</a:t>
            </a:r>
          </a:p>
          <a:p>
            <a:pPr marL="80486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load balancer if desired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Deploy</a:t>
            </a:r>
            <a:r>
              <a:rPr lang="en-US" dirty="0" smtClean="0"/>
              <a:t> Kraken App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manifest from Jenkins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Installs app in the C3 Staging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</a:t>
            </a:r>
            <a:r>
              <a:rPr lang="en-US" dirty="0" err="1" smtClean="0">
                <a:solidFill>
                  <a:srgbClr val="FF0000"/>
                </a:solidFill>
              </a:rPr>
              <a:t>CName</a:t>
            </a:r>
            <a:endParaRPr lang="en-US" dirty="0" smtClean="0">
              <a:solidFill>
                <a:srgbClr val="FF0000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appName</a:t>
            </a:r>
            <a:r>
              <a:rPr lang="en-US" dirty="0" smtClean="0"/>
              <a:t>&gt;-qa.paypal.com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 paypal domain for access to internal resources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1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6449" y="138564"/>
            <a:ext cx="6669089" cy="492443"/>
          </a:xfrm>
        </p:spPr>
        <p:txBody>
          <a:bodyPr/>
          <a:lstStyle/>
          <a:p>
            <a:r>
              <a:rPr lang="en-US" dirty="0" err="1" smtClean="0"/>
              <a:t>GPaaS</a:t>
            </a:r>
            <a:r>
              <a:rPr lang="en-US" dirty="0" smtClean="0"/>
              <a:t> Features - Continues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100" y="1375831"/>
            <a:ext cx="8080237" cy="18158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ICM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Automatically create </a:t>
            </a:r>
            <a:r>
              <a:rPr lang="en-US" dirty="0" err="1" smtClean="0"/>
              <a:t>topos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SSL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credentials for each service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Makes it MUCH easier to create / build / test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03B19B-574B-2E4E-B92C-BCEE555746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4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ayPal_PPTpresentation 09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kern="1200" cap="all" spc="0" normalizeH="0" baseline="0" noProof="0" dirty="0" smtClean="0">
            <a:ln>
              <a:noFill/>
            </a:ln>
            <a:solidFill>
              <a:srgbClr val="0079C1"/>
            </a:solidFill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PayPal_PPTpresentation 092012</Template>
  <TotalTime>109345</TotalTime>
  <Words>629</Words>
  <Application>Microsoft Macintosh PowerPoint</Application>
  <PresentationFormat>On-screen Show (4:3)</PresentationFormat>
  <Paragraphs>145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PayPal_PPTpresentation 092012</vt:lpstr>
      <vt:lpstr>Office Theme</vt:lpstr>
      <vt:lpstr>1_Office Theme</vt:lpstr>
      <vt:lpstr>PowerPoint Presentation</vt:lpstr>
      <vt:lpstr>What is ALTUS?</vt:lpstr>
      <vt:lpstr>ROLE OF ALTUS IN PDLC</vt:lpstr>
      <vt:lpstr>GPaaS Features</vt:lpstr>
      <vt:lpstr>GPaaS Features</vt:lpstr>
      <vt:lpstr>GPaaS Features</vt:lpstr>
      <vt:lpstr>GPaaS Features</vt:lpstr>
      <vt:lpstr>GPaaS Features</vt:lpstr>
      <vt:lpstr>GPaaS Features - Continues</vt:lpstr>
      <vt:lpstr>Developer Use Case</vt:lpstr>
      <vt:lpstr>Demo</vt:lpstr>
      <vt:lpstr>Lab Exercise</vt:lpstr>
      <vt:lpstr>Resources</vt:lpstr>
    </vt:vector>
  </TitlesOfParts>
  <Company>eBay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Time</dc:title>
  <dc:creator>Ryan Granard</dc:creator>
  <cp:lastModifiedBy>Boyd, Clay</cp:lastModifiedBy>
  <cp:revision>1866</cp:revision>
  <cp:lastPrinted>2011-10-12T18:09:11Z</cp:lastPrinted>
  <dcterms:created xsi:type="dcterms:W3CDTF">2013-02-05T23:52:29Z</dcterms:created>
  <dcterms:modified xsi:type="dcterms:W3CDTF">2015-11-05T16:45:33Z</dcterms:modified>
</cp:coreProperties>
</file>