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8" r:id="rId2"/>
    <p:sldId id="308" r:id="rId3"/>
    <p:sldId id="357" r:id="rId4"/>
    <p:sldId id="427" r:id="rId5"/>
    <p:sldId id="423" r:id="rId6"/>
    <p:sldId id="424" r:id="rId7"/>
    <p:sldId id="425" r:id="rId8"/>
    <p:sldId id="426" r:id="rId9"/>
    <p:sldId id="429" r:id="rId10"/>
    <p:sldId id="435" r:id="rId11"/>
    <p:sldId id="436" r:id="rId12"/>
    <p:sldId id="431" r:id="rId13"/>
    <p:sldId id="432" r:id="rId14"/>
    <p:sldId id="433" r:id="rId15"/>
    <p:sldId id="434" r:id="rId16"/>
    <p:sldId id="428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90863" autoAdjust="0"/>
  </p:normalViewPr>
  <p:slideViewPr>
    <p:cSldViewPr showGuides="1">
      <p:cViewPr varScale="1">
        <p:scale>
          <a:sx n="99" d="100"/>
          <a:sy n="99" d="100"/>
        </p:scale>
        <p:origin x="-1432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58AC8-356D-464F-8839-09B72E4807EA}" type="slidenum">
              <a:rPr lang="en-US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15AD-F3DD-460F-A106-5755317232D3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09550"/>
            <a:ext cx="8293100" cy="5524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81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paypal.com/NodeInfra" TargetMode="External"/><Relationship Id="rId4" Type="http://schemas.openxmlformats.org/officeDocument/2006/relationships/hyperlink" Target="https://engineering.paypalcorp.com/confluence/display/DemoPortal/Useful+Links:+Node,SSO,Git,Mongo,Dust,+Bootstrap,Node-Infra,HM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al.vip.paypa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 Infra – brogan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Vault </a:t>
            </a:r>
            <a:r>
              <a:rPr lang="en-US" dirty="0" smtClean="0"/>
              <a:t>resolver – </a:t>
            </a:r>
            <a:r>
              <a:rPr lang="en-US" dirty="0" smtClean="0"/>
              <a:t>handler for </a:t>
            </a:r>
            <a:r>
              <a:rPr lang="en-US" dirty="0" smtClean="0">
                <a:solidFill>
                  <a:srgbClr val="FF0000"/>
                </a:solidFill>
              </a:rPr>
              <a:t>shortstop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extracts information from the Vault using the “</a:t>
            </a:r>
            <a:r>
              <a:rPr lang="en-US" dirty="0" err="1" smtClean="0"/>
              <a:t>Vault:keyString</a:t>
            </a:r>
            <a:r>
              <a:rPr lang="en-US" dirty="0" smtClean="0"/>
              <a:t>” protocol in ‘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config.json</a:t>
            </a:r>
            <a:r>
              <a:rPr lang="en-US" dirty="0" smtClean="0"/>
              <a:t>’</a:t>
            </a:r>
            <a:endParaRPr lang="en-US" dirty="0" smtClean="0"/>
          </a:p>
          <a:p>
            <a:r>
              <a:rPr lang="en-US" dirty="0" smtClean="0"/>
              <a:t>Provide the mayfly </a:t>
            </a:r>
            <a:r>
              <a:rPr lang="en-US" dirty="0" smtClean="0"/>
              <a:t>configuration </a:t>
            </a:r>
            <a:r>
              <a:rPr lang="en-US" dirty="0" smtClean="0"/>
              <a:t>which </a:t>
            </a:r>
            <a:r>
              <a:rPr lang="en-US" dirty="0" smtClean="0"/>
              <a:t>uses vault protocols – Next page.</a:t>
            </a:r>
            <a:endParaRPr lang="en-US" dirty="0" smtClean="0"/>
          </a:p>
          <a:p>
            <a:r>
              <a:rPr lang="en-US" dirty="0" smtClean="0"/>
              <a:t>If someone needs a value from the vault, then use the vault protocols… </a:t>
            </a:r>
            <a:endParaRPr lang="en-US" dirty="0" smtClean="0"/>
          </a:p>
          <a:p>
            <a:r>
              <a:rPr lang="en-US" dirty="0" smtClean="0"/>
              <a:t>Extract from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Mayfly Vault </a:t>
            </a:r>
            <a:r>
              <a:rPr lang="en-US" dirty="0" err="1" smtClean="0"/>
              <a:t>Params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219200"/>
            <a:ext cx="6819900" cy="4843563"/>
            <a:chOff x="914400" y="1219200"/>
            <a:chExt cx="6819900" cy="48435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219200"/>
              <a:ext cx="6819900" cy="4843563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514600" y="3352800"/>
              <a:ext cx="5105400" cy="137160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Transport wrapper for service calls.</a:t>
            </a:r>
          </a:p>
          <a:p>
            <a:pPr eaLnBrk="1" hangingPunct="1"/>
            <a:r>
              <a:rPr lang="en-US" dirty="0" smtClean="0"/>
              <a:t>Makes communicating with PayPal services easier</a:t>
            </a:r>
          </a:p>
          <a:p>
            <a:pPr eaLnBrk="1" hangingPunct="1"/>
            <a:r>
              <a:rPr lang="en-US" dirty="0" smtClean="0"/>
              <a:t>Default </a:t>
            </a:r>
            <a:r>
              <a:rPr lang="en-US" dirty="0" err="1" smtClean="0">
                <a:solidFill>
                  <a:srgbClr val="FF0000"/>
                </a:solidFill>
              </a:rPr>
              <a:t>servicecore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configuration done by </a:t>
            </a:r>
            <a:r>
              <a:rPr lang="en-US" dirty="0" smtClean="0"/>
              <a:t>Brogan</a:t>
            </a:r>
          </a:p>
          <a:p>
            <a:pPr eaLnBrk="1" hangingPunct="1"/>
            <a:r>
              <a:rPr lang="en-US" dirty="0" smtClean="0"/>
              <a:t>Examples in the next section</a:t>
            </a: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38388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This module adds PayPal Common request data pieces for express middleware</a:t>
            </a:r>
          </a:p>
          <a:p>
            <a:pPr eaLnBrk="1" hangingPunct="1"/>
            <a:r>
              <a:rPr lang="en-US" dirty="0" smtClean="0"/>
              <a:t>Decorates the </a:t>
            </a:r>
            <a:r>
              <a:rPr lang="en-US" dirty="0" err="1" smtClean="0">
                <a:solidFill>
                  <a:srgbClr val="FF0000"/>
                </a:solidFill>
              </a:rPr>
              <a:t>req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 with:</a:t>
            </a:r>
          </a:p>
          <a:p>
            <a:pPr lvl="3"/>
            <a:r>
              <a:rPr lang="en-US" dirty="0" smtClean="0"/>
              <a:t>application name</a:t>
            </a:r>
          </a:p>
          <a:p>
            <a:pPr lvl="3"/>
            <a:r>
              <a:rPr lang="en-US" dirty="0" err="1" smtClean="0"/>
              <a:t>isInternalRequest</a:t>
            </a:r>
            <a:r>
              <a:rPr lang="en-US" dirty="0" smtClean="0"/>
              <a:t> – originates from internal IP</a:t>
            </a:r>
          </a:p>
          <a:p>
            <a:pPr lvl="3"/>
            <a:r>
              <a:rPr lang="en-US" dirty="0" err="1" smtClean="0"/>
              <a:t>rlogId</a:t>
            </a:r>
            <a:r>
              <a:rPr lang="en-US" dirty="0" smtClean="0"/>
              <a:t> – format </a:t>
            </a:r>
            <a:r>
              <a:rPr lang="en-US" dirty="0" err="1" smtClean="0"/>
              <a:t>urlencoded</a:t>
            </a:r>
            <a:r>
              <a:rPr lang="en-US" dirty="0" smtClean="0"/>
              <a:t>, etc.</a:t>
            </a:r>
          </a:p>
          <a:p>
            <a:pPr lvl="3"/>
            <a:r>
              <a:rPr lang="en-US" dirty="0" err="1" smtClean="0">
                <a:solidFill>
                  <a:srgbClr val="FF0000"/>
                </a:solidFill>
              </a:rPr>
              <a:t>correlationId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unique id for CAL – 12 bit</a:t>
            </a:r>
          </a:p>
          <a:p>
            <a:pPr lvl="3"/>
            <a:r>
              <a:rPr lang="en-US" dirty="0" err="1" smtClean="0"/>
              <a:t>encryptedHostName</a:t>
            </a:r>
            <a:endParaRPr lang="en-US" dirty="0" smtClean="0"/>
          </a:p>
          <a:p>
            <a:pPr lvl="3"/>
            <a:r>
              <a:rPr lang="en-US" dirty="0" err="1" smtClean="0"/>
              <a:t>uuid</a:t>
            </a:r>
            <a:r>
              <a:rPr lang="en-US" dirty="0" smtClean="0"/>
              <a:t> – 32 bit</a:t>
            </a:r>
          </a:p>
          <a:p>
            <a:pPr lvl="3"/>
            <a:r>
              <a:rPr lang="en-US" dirty="0" err="1" smtClean="0"/>
              <a:t>pageStartTime</a:t>
            </a:r>
            <a:r>
              <a:rPr lang="en-US" dirty="0" smtClean="0"/>
              <a:t> – page load start time</a:t>
            </a:r>
          </a:p>
          <a:p>
            <a:pPr lvl="3"/>
            <a:r>
              <a:rPr lang="en-US" dirty="0" err="1" smtClean="0"/>
              <a:t>ts</a:t>
            </a:r>
            <a:r>
              <a:rPr lang="en-US" dirty="0" smtClean="0"/>
              <a:t> – decoded tracking service (analytics) cookie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ppcommons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38388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This module will add </a:t>
            </a:r>
            <a:r>
              <a:rPr lang="en-US" dirty="0" err="1" smtClean="0">
                <a:solidFill>
                  <a:srgbClr val="FF0000"/>
                </a:solidFill>
              </a:rPr>
              <a:t>topos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node.js</a:t>
            </a:r>
          </a:p>
          <a:p>
            <a:pPr eaLnBrk="1" hangingPunct="1"/>
            <a:r>
              <a:rPr lang="en-US" dirty="0" smtClean="0"/>
              <a:t>Resolves the connection end points for PayPal internal services.</a:t>
            </a:r>
          </a:p>
          <a:p>
            <a:pPr eaLnBrk="1" hangingPunct="1"/>
            <a:r>
              <a:rPr lang="en-US" dirty="0" smtClean="0"/>
              <a:t>Different configuration for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Development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38388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Passport.js based security</a:t>
            </a:r>
          </a:p>
          <a:p>
            <a:pPr eaLnBrk="1" hangingPunct="1"/>
            <a:r>
              <a:rPr lang="en-US" dirty="0" smtClean="0"/>
              <a:t>Provides PayPal token validation and authorization</a:t>
            </a:r>
          </a:p>
          <a:p>
            <a:pPr eaLnBrk="1" hangingPunct="1"/>
            <a:r>
              <a:rPr lang="en-US" dirty="0" smtClean="0"/>
              <a:t>Configured by brogan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Auth-paypal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38388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Open </a:t>
            </a:r>
            <a:r>
              <a:rPr lang="en-US" dirty="0" err="1" smtClean="0"/>
              <a:t>github</a:t>
            </a:r>
            <a:r>
              <a:rPr lang="en-US" dirty="0" smtClean="0"/>
              <a:t> to the </a:t>
            </a:r>
            <a:r>
              <a:rPr lang="en-US" dirty="0" err="1" smtClean="0"/>
              <a:t>NodeInfra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github.paypal.com/NodeInfra</a:t>
            </a:r>
          </a:p>
          <a:p>
            <a:r>
              <a:rPr lang="en-US" dirty="0" smtClean="0"/>
              <a:t>Examine the </a:t>
            </a:r>
            <a:r>
              <a:rPr lang="en-US" dirty="0" err="1" smtClean="0"/>
              <a:t>github</a:t>
            </a:r>
            <a:r>
              <a:rPr lang="en-US" dirty="0" smtClean="0"/>
              <a:t> site for the source of the </a:t>
            </a:r>
            <a:r>
              <a:rPr lang="en-US" dirty="0" err="1" smtClean="0"/>
              <a:t>NodeInfra</a:t>
            </a:r>
            <a:r>
              <a:rPr lang="en-US" dirty="0" smtClean="0"/>
              <a:t> middleware </a:t>
            </a:r>
            <a:r>
              <a:rPr lang="en-US" dirty="0" smtClean="0"/>
              <a:t>components</a:t>
            </a:r>
          </a:p>
          <a:p>
            <a:pPr eaLnBrk="1" hangingPunct="1"/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4"/>
              </a:rPr>
              <a:t>https://engineering.paypalcorp.com/confluence/display/DemoPortal/Useful+Links%3A+Node%2CSSO%2CGit%2CMongo%2CDust%2C+Bootstrap%2CNode-Infra%</a:t>
            </a:r>
            <a:r>
              <a:rPr lang="en-US" dirty="0" smtClean="0">
                <a:hlinkClick r:id="rId4"/>
              </a:rPr>
              <a:t>2CHME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010400" cy="830997"/>
          </a:xfrm>
        </p:spPr>
        <p:txBody>
          <a:bodyPr/>
          <a:lstStyle/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72171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25450" y="209550"/>
            <a:ext cx="8293100" cy="552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endParaRPr lang="en-US" sz="2400" dirty="0">
              <a:hlinkClick r:id="rId3"/>
            </a:endParaRPr>
          </a:p>
          <a:p>
            <a:r>
              <a:rPr lang="en-US" sz="2400" dirty="0"/>
              <a:t> </a:t>
            </a:r>
            <a:r>
              <a:rPr lang="en-US" sz="2400" dirty="0" smtClean="0"/>
              <a:t>Takes most of the configuration work out of using the </a:t>
            </a:r>
            <a:r>
              <a:rPr lang="en-US" sz="2400" dirty="0" err="1" smtClean="0"/>
              <a:t>paypal</a:t>
            </a:r>
            <a:r>
              <a:rPr lang="en-US" sz="2400" dirty="0" smtClean="0"/>
              <a:t> infrastructure</a:t>
            </a:r>
          </a:p>
          <a:p>
            <a:r>
              <a:rPr lang="en-US" sz="2400" dirty="0" smtClean="0"/>
              <a:t>Adds default middleware</a:t>
            </a:r>
          </a:p>
          <a:p>
            <a:r>
              <a:rPr lang="en-US" sz="2400" dirty="0" smtClean="0"/>
              <a:t>Makes it much easier to access internal resources</a:t>
            </a:r>
          </a:p>
          <a:p>
            <a:pPr lvl="1"/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protected packages</a:t>
            </a:r>
          </a:p>
          <a:p>
            <a:r>
              <a:rPr lang="en-US" sz="2400" dirty="0" smtClean="0"/>
              <a:t>Look at the README on </a:t>
            </a:r>
            <a:r>
              <a:rPr lang="en-US" sz="2400" dirty="0" err="1" smtClean="0"/>
              <a:t>github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https://github.paypal.com/NodeInfra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brogan – </a:t>
            </a:r>
            <a:r>
              <a:rPr lang="en-US" sz="2800" b="1" dirty="0" err="1" smtClean="0">
                <a:solidFill>
                  <a:schemeClr val="accent2"/>
                </a:solidFill>
              </a:rPr>
              <a:t>Paypal</a:t>
            </a:r>
            <a:r>
              <a:rPr lang="en-US" sz="2800" b="1" dirty="0" smtClean="0">
                <a:solidFill>
                  <a:schemeClr val="accent2"/>
                </a:solidFill>
              </a:rPr>
              <a:t>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8470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brogan adds support for the following</a:t>
            </a:r>
          </a:p>
          <a:p>
            <a:pPr lvl="1"/>
            <a:r>
              <a:rPr lang="en-US" dirty="0" err="1"/>
              <a:t>topos</a:t>
            </a:r>
            <a:endParaRPr lang="en-US" dirty="0"/>
          </a:p>
          <a:p>
            <a:pPr lvl="1"/>
            <a:r>
              <a:rPr lang="en-US" dirty="0"/>
              <a:t>vault protocol in </a:t>
            </a:r>
            <a:r>
              <a:rPr lang="en-US" dirty="0" err="1"/>
              <a:t>configs</a:t>
            </a:r>
            <a:endParaRPr lang="en-US" dirty="0"/>
          </a:p>
          <a:p>
            <a:pPr lvl="1"/>
            <a:r>
              <a:rPr lang="en-US" dirty="0" err="1"/>
              <a:t>servicecore</a:t>
            </a:r>
            <a:r>
              <a:rPr lang="en-US" dirty="0"/>
              <a:t> configuration</a:t>
            </a:r>
          </a:p>
          <a:p>
            <a:pPr lvl="1"/>
            <a:r>
              <a:rPr lang="en-US" dirty="0"/>
              <a:t>provide standard Infra configuration</a:t>
            </a:r>
          </a:p>
          <a:p>
            <a:pPr lvl="1"/>
            <a:r>
              <a:rPr lang="en-US" dirty="0"/>
              <a:t>enforces these Infra dependencies</a:t>
            </a:r>
          </a:p>
          <a:p>
            <a:pPr lvl="2"/>
            <a:r>
              <a:rPr lang="en-US" dirty="0" err="1"/>
              <a:t>cal</a:t>
            </a:r>
            <a:endParaRPr lang="en-US" dirty="0"/>
          </a:p>
          <a:p>
            <a:pPr lvl="2"/>
            <a:r>
              <a:rPr lang="en-US" dirty="0"/>
              <a:t>commons-</a:t>
            </a:r>
            <a:r>
              <a:rPr lang="en-US" dirty="0" err="1"/>
              <a:t>paypal</a:t>
            </a:r>
            <a:endParaRPr lang="en-US" dirty="0"/>
          </a:p>
          <a:p>
            <a:pPr lvl="2"/>
            <a:r>
              <a:rPr lang="en-US" dirty="0" err="1"/>
              <a:t>pplogger</a:t>
            </a:r>
            <a:endParaRPr lang="en-US" dirty="0"/>
          </a:p>
          <a:p>
            <a:pPr lvl="2"/>
            <a:r>
              <a:rPr lang="en-US" dirty="0"/>
              <a:t>express-meta</a:t>
            </a:r>
          </a:p>
          <a:p>
            <a:pPr lvl="2"/>
            <a:r>
              <a:rPr lang="en-US" dirty="0" err="1"/>
              <a:t>ecv-paypal</a:t>
            </a:r>
            <a:endParaRPr lang="en-US" dirty="0"/>
          </a:p>
          <a:p>
            <a:pPr lvl="2"/>
            <a:r>
              <a:rPr lang="en-US" dirty="0"/>
              <a:t>analytics-</a:t>
            </a:r>
            <a:r>
              <a:rPr lang="en-US" dirty="0" err="1"/>
              <a:t>paypal</a:t>
            </a:r>
            <a:endParaRPr lang="en-US" dirty="0"/>
          </a:p>
          <a:p>
            <a:pPr lvl="2"/>
            <a:r>
              <a:rPr lang="en-US" dirty="0" err="1"/>
              <a:t>keebler-paypal</a:t>
            </a:r>
            <a:endParaRPr lang="en-US" dirty="0"/>
          </a:p>
          <a:p>
            <a:pPr lvl="2"/>
            <a:r>
              <a:rPr lang="en-US" dirty="0"/>
              <a:t>monitor-</a:t>
            </a:r>
            <a:r>
              <a:rPr lang="en-US" dirty="0" err="1"/>
              <a:t>paypal</a:t>
            </a:r>
            <a:endParaRPr lang="en-US" dirty="0"/>
          </a:p>
          <a:p>
            <a:pPr lvl="2"/>
            <a:r>
              <a:rPr lang="en-US" dirty="0"/>
              <a:t>connect-mayfly</a:t>
            </a:r>
          </a:p>
          <a:p>
            <a:pPr lvl="2"/>
            <a:r>
              <a:rPr lang="en-US" dirty="0"/>
              <a:t>device-detection-</a:t>
            </a:r>
            <a:r>
              <a:rPr lang="en-US" dirty="0" err="1"/>
              <a:t>paypal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brogan</a:t>
            </a:r>
          </a:p>
        </p:txBody>
      </p:sp>
    </p:spTree>
    <p:extLst>
      <p:ext uri="{BB962C8B-B14F-4D97-AF65-F5344CB8AC3E}">
        <p14:creationId xmlns:p14="http://schemas.microsoft.com/office/powerpoint/2010/main" val="2951254512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Works as a wrapper for kraken’s </a:t>
            </a:r>
            <a:r>
              <a:rPr lang="en-US" dirty="0" err="1" smtClean="0">
                <a:solidFill>
                  <a:srgbClr val="FF0000"/>
                </a:solidFill>
              </a:rPr>
              <a:t>onconfig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brogan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828800"/>
            <a:ext cx="4699000" cy="4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6139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Most of the support requires no programmer intervention</a:t>
            </a:r>
          </a:p>
          <a:p>
            <a:pPr lvl="1"/>
            <a:r>
              <a:rPr lang="en-US" dirty="0" smtClean="0"/>
              <a:t>Unless you want to access another service</a:t>
            </a:r>
          </a:p>
          <a:p>
            <a:r>
              <a:rPr lang="en-US" dirty="0" smtClean="0"/>
              <a:t>CAL instrumentation </a:t>
            </a:r>
          </a:p>
          <a:p>
            <a:pPr lvl="1"/>
            <a:r>
              <a:rPr lang="en-US" dirty="0" smtClean="0"/>
              <a:t>Requires insertion of CAL messages</a:t>
            </a:r>
          </a:p>
          <a:p>
            <a:pPr lvl="1"/>
            <a:r>
              <a:rPr lang="en-US" dirty="0" smtClean="0"/>
              <a:t>See next section</a:t>
            </a:r>
          </a:p>
          <a:p>
            <a:r>
              <a:rPr lang="en-US" dirty="0" smtClean="0"/>
              <a:t>Mayfly</a:t>
            </a:r>
          </a:p>
          <a:p>
            <a:pPr lvl="1"/>
            <a:r>
              <a:rPr lang="en-US" dirty="0" smtClean="0"/>
              <a:t>Requires no configuration to use as a session store</a:t>
            </a:r>
          </a:p>
          <a:p>
            <a:pPr lvl="1"/>
            <a:r>
              <a:rPr lang="en-US" dirty="0" smtClean="0"/>
              <a:t>In development mode, usually use local file store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brogan</a:t>
            </a:r>
          </a:p>
        </p:txBody>
      </p:sp>
    </p:spTree>
    <p:extLst>
      <p:ext uri="{BB962C8B-B14F-4D97-AF65-F5344CB8AC3E}">
        <p14:creationId xmlns:p14="http://schemas.microsoft.com/office/powerpoint/2010/main" val="3275222894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connect-mayfly</a:t>
            </a:r>
            <a:r>
              <a:rPr lang="en-US" dirty="0" smtClean="0"/>
              <a:t> is a Mayfly session store backed by </a:t>
            </a:r>
            <a:r>
              <a:rPr lang="en-US" dirty="0" err="1" smtClean="0">
                <a:solidFill>
                  <a:srgbClr val="FF0000"/>
                </a:solidFill>
              </a:rPr>
              <a:t>node_mayfly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Kraken configuration</a:t>
            </a:r>
          </a:p>
          <a:p>
            <a:pPr marL="860425" lvl="3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session</a:t>
            </a:r>
            <a:r>
              <a:rPr lang="en-US" dirty="0"/>
              <a:t>" : {</a:t>
            </a:r>
          </a:p>
          <a:p>
            <a:pPr marL="860425" lvl="3" indent="0">
              <a:buNone/>
            </a:pPr>
            <a:r>
              <a:rPr lang="en-US" dirty="0" smtClean="0"/>
              <a:t>		"</a:t>
            </a:r>
            <a:r>
              <a:rPr lang="en-US" dirty="0"/>
              <a:t>module": "connect-mayfly",</a:t>
            </a:r>
          </a:p>
          <a:p>
            <a:pPr marL="860425" lvl="3" indent="0">
              <a:buNone/>
            </a:pPr>
            <a:r>
              <a:rPr lang="en-US" dirty="0" smtClean="0"/>
              <a:t>		"</a:t>
            </a:r>
            <a:r>
              <a:rPr lang="en-US" dirty="0"/>
              <a:t>secret": "</a:t>
            </a:r>
            <a:r>
              <a:rPr lang="en-US" dirty="0" err="1"/>
              <a:t>santa</a:t>
            </a:r>
            <a:r>
              <a:rPr lang="en-US" dirty="0"/>
              <a:t>",</a:t>
            </a:r>
          </a:p>
          <a:p>
            <a:pPr marL="860425" lvl="3" indent="0">
              <a:buNone/>
            </a:pPr>
            <a:r>
              <a:rPr lang="en-US" dirty="0" smtClean="0"/>
              <a:t>		"</a:t>
            </a:r>
            <a:r>
              <a:rPr lang="en-US" dirty="0" err="1"/>
              <a:t>config</a:t>
            </a:r>
            <a:r>
              <a:rPr lang="en-US" dirty="0"/>
              <a:t>": {</a:t>
            </a:r>
          </a:p>
          <a:p>
            <a:pPr marL="860425" lvl="3" indent="0">
              <a:buNone/>
            </a:pPr>
            <a:r>
              <a:rPr lang="en-US" dirty="0" smtClean="0"/>
              <a:t>			"</a:t>
            </a:r>
            <a:r>
              <a:rPr lang="en-US" dirty="0"/>
              <a:t>crypto": true,</a:t>
            </a:r>
          </a:p>
          <a:p>
            <a:pPr marL="860425" lvl="3" indent="0">
              <a:buNone/>
            </a:pPr>
            <a:r>
              <a:rPr lang="en-US" dirty="0" smtClean="0"/>
              <a:t>			"</a:t>
            </a:r>
            <a:r>
              <a:rPr lang="en-US" dirty="0" err="1"/>
              <a:t>noRetries</a:t>
            </a:r>
            <a:r>
              <a:rPr lang="en-US" dirty="0"/>
              <a:t>": 5</a:t>
            </a:r>
          </a:p>
          <a:p>
            <a:pPr marL="860425" lvl="3" indent="0">
              <a:buNone/>
            </a:pPr>
            <a:r>
              <a:rPr lang="en-US" dirty="0" smtClean="0"/>
              <a:t>		},</a:t>
            </a:r>
            <a:endParaRPr lang="en-US" dirty="0"/>
          </a:p>
          <a:p>
            <a:pPr marL="860425" lvl="3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connect-mayfly</a:t>
            </a:r>
          </a:p>
        </p:txBody>
      </p:sp>
    </p:spTree>
    <p:extLst>
      <p:ext uri="{BB962C8B-B14F-4D97-AF65-F5344CB8AC3E}">
        <p14:creationId xmlns:p14="http://schemas.microsoft.com/office/powerpoint/2010/main" val="354756139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</a:t>
            </a:r>
            <a:r>
              <a:rPr lang="en-US" dirty="0" smtClean="0"/>
              <a:t>ptions</a:t>
            </a:r>
          </a:p>
          <a:p>
            <a:pPr marL="574675" lvl="2" indent="0">
              <a:buNone/>
            </a:pPr>
            <a:r>
              <a:rPr lang="en-US" b="1" dirty="0" err="1"/>
              <a:t>appName</a:t>
            </a:r>
            <a:r>
              <a:rPr lang="en-US" dirty="0"/>
              <a:t> </a:t>
            </a:r>
            <a:r>
              <a:rPr lang="en-US" dirty="0" smtClean="0"/>
              <a:t>	App </a:t>
            </a:r>
            <a:r>
              <a:rPr lang="en-US" dirty="0"/>
              <a:t>name, for logging purpose</a:t>
            </a:r>
          </a:p>
          <a:p>
            <a:pPr marL="574675" lvl="2" indent="0">
              <a:buNone/>
            </a:pPr>
            <a:r>
              <a:rPr lang="en-US" b="1" dirty="0" err="1"/>
              <a:t>noRetries</a:t>
            </a:r>
            <a:r>
              <a:rPr lang="en-US" dirty="0"/>
              <a:t> </a:t>
            </a:r>
            <a:r>
              <a:rPr lang="en-US" dirty="0" smtClean="0"/>
              <a:t>	number </a:t>
            </a:r>
            <a:r>
              <a:rPr lang="en-US" dirty="0"/>
              <a:t>of retries for connection</a:t>
            </a:r>
          </a:p>
          <a:p>
            <a:pPr marL="574675" lvl="2" indent="0">
              <a:buNone/>
            </a:pPr>
            <a:r>
              <a:rPr lang="en-US" b="1" dirty="0"/>
              <a:t>timeout</a:t>
            </a:r>
            <a:r>
              <a:rPr lang="en-US" dirty="0"/>
              <a:t> </a:t>
            </a:r>
            <a:r>
              <a:rPr lang="en-US" dirty="0" smtClean="0"/>
              <a:t>		timeout </a:t>
            </a:r>
            <a:r>
              <a:rPr lang="en-US" dirty="0"/>
              <a:t>for connection to mayfly directory server</a:t>
            </a:r>
          </a:p>
          <a:p>
            <a:pPr marL="574675" lvl="2" indent="0">
              <a:buNone/>
            </a:pPr>
            <a:r>
              <a:rPr lang="en-US" b="1" dirty="0"/>
              <a:t>crypto</a:t>
            </a:r>
            <a:r>
              <a:rPr lang="en-US" dirty="0"/>
              <a:t> </a:t>
            </a:r>
            <a:r>
              <a:rPr lang="en-US" dirty="0" smtClean="0"/>
              <a:t>		Boolean </a:t>
            </a:r>
            <a:r>
              <a:rPr lang="en-US" dirty="0"/>
              <a:t>value (</a:t>
            </a:r>
            <a:r>
              <a:rPr lang="en-US" dirty="0" err="1">
                <a:solidFill>
                  <a:srgbClr val="FF0000"/>
                </a:solidFill>
              </a:rPr>
              <a:t>true|false</a:t>
            </a:r>
            <a:r>
              <a:rPr lang="en-US" dirty="0"/>
              <a:t>) to use data encryption</a:t>
            </a:r>
          </a:p>
          <a:p>
            <a:pPr marL="574675" lvl="2" indent="0">
              <a:buNone/>
            </a:pP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dirty="0" smtClean="0"/>
              <a:t>	If </a:t>
            </a:r>
            <a:r>
              <a:rPr lang="en-US" dirty="0"/>
              <a:t>crypto is true and you want to use algorithm other than aes-256-cbc . Refer </a:t>
            </a:r>
            <a:r>
              <a:rPr lang="en-US" b="1" dirty="0" smtClean="0">
                <a:solidFill>
                  <a:srgbClr val="FF0000"/>
                </a:solidFill>
              </a:rPr>
              <a:t>node-mayfly </a:t>
            </a:r>
            <a:r>
              <a:rPr lang="en-US" dirty="0" smtClean="0"/>
              <a:t>for </a:t>
            </a:r>
            <a:r>
              <a:rPr lang="en-US" dirty="0"/>
              <a:t>details</a:t>
            </a:r>
          </a:p>
          <a:p>
            <a:pPr marL="574675" lvl="2" indent="0">
              <a:buNone/>
            </a:pPr>
            <a:r>
              <a:rPr lang="en-US" b="1" dirty="0"/>
              <a:t>prefix</a:t>
            </a:r>
            <a:r>
              <a:rPr lang="en-US" dirty="0"/>
              <a:t> </a:t>
            </a:r>
            <a:r>
              <a:rPr lang="en-US" dirty="0" smtClean="0"/>
              <a:t>		Key </a:t>
            </a:r>
            <a:r>
              <a:rPr lang="en-US" dirty="0"/>
              <a:t>prefix defaulting to "</a:t>
            </a:r>
            <a:r>
              <a:rPr lang="en-US" b="1" dirty="0" err="1">
                <a:solidFill>
                  <a:srgbClr val="FF0000"/>
                </a:solidFill>
              </a:rPr>
              <a:t>sess</a:t>
            </a:r>
            <a:r>
              <a:rPr lang="en-US" dirty="0"/>
              <a:t>:"</a:t>
            </a: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MAYFLY OPTIONS</a:t>
            </a:r>
          </a:p>
        </p:txBody>
      </p:sp>
    </p:spTree>
    <p:extLst>
      <p:ext uri="{BB962C8B-B14F-4D97-AF65-F5344CB8AC3E}">
        <p14:creationId xmlns:p14="http://schemas.microsoft.com/office/powerpoint/2010/main" val="354756139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This module will add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isNewSession</a:t>
            </a:r>
            <a:r>
              <a:rPr lang="en-US" dirty="0" smtClean="0"/>
              <a:t>: true | false</a:t>
            </a:r>
          </a:p>
          <a:p>
            <a:pPr lvl="2"/>
            <a:r>
              <a:rPr lang="en-US" dirty="0" smtClean="0"/>
              <a:t>property on the session object</a:t>
            </a:r>
            <a:endParaRPr lang="en-US" dirty="0"/>
          </a:p>
          <a:p>
            <a:pPr lvl="2"/>
            <a:r>
              <a:rPr lang="en-US" dirty="0" smtClean="0"/>
              <a:t>determines if new session or old 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sessionLen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property on the session object</a:t>
            </a:r>
          </a:p>
          <a:p>
            <a:pPr lvl="2"/>
            <a:r>
              <a:rPr lang="en-US" dirty="0" smtClean="0"/>
              <a:t>Length of the session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session??</a:t>
            </a:r>
          </a:p>
        </p:txBody>
      </p:sp>
    </p:spTree>
    <p:extLst>
      <p:ext uri="{BB962C8B-B14F-4D97-AF65-F5344CB8AC3E}">
        <p14:creationId xmlns:p14="http://schemas.microsoft.com/office/powerpoint/2010/main" val="354756139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This library is a wrapper for what is traditionally known as Protected Packages.</a:t>
            </a:r>
          </a:p>
          <a:p>
            <a:pPr eaLnBrk="1" hangingPunct="1"/>
            <a:r>
              <a:rPr lang="en-US" dirty="0" smtClean="0"/>
              <a:t>Provides a simplified API for accessing protected values based on a known key.</a:t>
            </a:r>
          </a:p>
          <a:p>
            <a:pPr eaLnBrk="1" hangingPunct="1"/>
            <a:r>
              <a:rPr lang="en-US" dirty="0" smtClean="0"/>
              <a:t>Can get server credentials to build a HTTPS server</a:t>
            </a:r>
          </a:p>
          <a:p>
            <a:pPr eaLnBrk="1" hangingPunct="1"/>
            <a:r>
              <a:rPr lang="en-US" dirty="0" smtClean="0"/>
              <a:t>Can get client credentials to make an HTTPS client request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Can get values for key string.</a:t>
            </a:r>
          </a:p>
          <a:p>
            <a:pPr eaLnBrk="1" hangingPunct="1"/>
            <a:r>
              <a:rPr lang="en-US" dirty="0" smtClean="0"/>
              <a:t>Best Practices:</a:t>
            </a:r>
          </a:p>
          <a:p>
            <a:pPr lvl="1"/>
            <a:r>
              <a:rPr lang="en-US" dirty="0" smtClean="0"/>
              <a:t>Use the “</a:t>
            </a:r>
            <a:r>
              <a:rPr lang="en-US" dirty="0" err="1" smtClean="0"/>
              <a:t>Vault:keyString</a:t>
            </a:r>
            <a:r>
              <a:rPr lang="en-US" dirty="0" smtClean="0"/>
              <a:t>” protocol in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config.json</a:t>
            </a: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node-vault</a:t>
            </a:r>
          </a:p>
        </p:txBody>
      </p:sp>
    </p:spTree>
    <p:extLst>
      <p:ext uri="{BB962C8B-B14F-4D97-AF65-F5344CB8AC3E}">
        <p14:creationId xmlns:p14="http://schemas.microsoft.com/office/powerpoint/2010/main" val="132108510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5840</TotalTime>
  <Words>514</Words>
  <Application>Microsoft Macintosh PowerPoint</Application>
  <PresentationFormat>On-screen Show (4:3)</PresentationFormat>
  <Paragraphs>126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PPT_template_v1</vt:lpstr>
      <vt:lpstr>Node Infra – brogan</vt:lpstr>
      <vt:lpstr>brogan – Paypal Bootstrap</vt:lpstr>
      <vt:lpstr>What is brogan</vt:lpstr>
      <vt:lpstr>brogan</vt:lpstr>
      <vt:lpstr>brogan</vt:lpstr>
      <vt:lpstr>connect-mayfly</vt:lpstr>
      <vt:lpstr>MAYFLY OPTIONS</vt:lpstr>
      <vt:lpstr>New session??</vt:lpstr>
      <vt:lpstr>node-vault</vt:lpstr>
      <vt:lpstr>Example of Vault</vt:lpstr>
      <vt:lpstr>Example of Mayfly Vault Params</vt:lpstr>
      <vt:lpstr>servicecore</vt:lpstr>
      <vt:lpstr>ppcommons</vt:lpstr>
      <vt:lpstr>topos</vt:lpstr>
      <vt:lpstr>Auth-paypal</vt:lpstr>
      <vt:lpstr>demo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926</cp:revision>
  <cp:lastPrinted>2014-07-17T17:09:28Z</cp:lastPrinted>
  <dcterms:created xsi:type="dcterms:W3CDTF">2013-02-07T04:33:41Z</dcterms:created>
  <dcterms:modified xsi:type="dcterms:W3CDTF">2015-11-05T16:03:44Z</dcterms:modified>
</cp:coreProperties>
</file>