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8" r:id="rId2"/>
    <p:sldId id="355" r:id="rId3"/>
    <p:sldId id="356" r:id="rId4"/>
    <p:sldId id="357" r:id="rId5"/>
    <p:sldId id="358" r:id="rId6"/>
    <p:sldId id="359" r:id="rId7"/>
    <p:sldId id="365" r:id="rId8"/>
    <p:sldId id="366" r:id="rId9"/>
    <p:sldId id="360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79070" autoAdjust="0"/>
  </p:normalViewPr>
  <p:slideViewPr>
    <p:cSldViewPr showGuides="1">
      <p:cViewPr>
        <p:scale>
          <a:sx n="68" d="100"/>
          <a:sy n="68" d="100"/>
        </p:scale>
        <p:origin x="-1384" y="-15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E25-D4D0-4FAC-91EE-D59DB01C4385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09550"/>
            <a:ext cx="8293100" cy="5524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81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 Infra – </a:t>
            </a:r>
            <a:r>
              <a:rPr lang="en-US" sz="3600" dirty="0" err="1" smtClean="0"/>
              <a:t>servicecore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</a:rPr>
              <a:t>What is the </a:t>
            </a:r>
            <a:r>
              <a:rPr lang="en-US" b="1" dirty="0" err="1" smtClean="0">
                <a:solidFill>
                  <a:srgbClr val="0070C0"/>
                </a:solidFill>
              </a:rPr>
              <a:t>servicecore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pPr eaLnBrk="1" hangingPunct="1"/>
            <a:r>
              <a:rPr lang="en-US" dirty="0" smtClean="0"/>
              <a:t>How do I configure it?</a:t>
            </a:r>
          </a:p>
          <a:p>
            <a:pPr eaLnBrk="1" hangingPunct="1"/>
            <a:r>
              <a:rPr lang="en-US" dirty="0" smtClean="0"/>
              <a:t>Example code</a:t>
            </a:r>
          </a:p>
          <a:p>
            <a:pPr eaLnBrk="1" hangingPunct="1"/>
            <a:r>
              <a:rPr lang="en-US" dirty="0" smtClean="0"/>
              <a:t>Resources and Summary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505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Servicecore</a:t>
            </a:r>
            <a:r>
              <a:rPr lang="en-US" dirty="0" smtClean="0"/>
              <a:t> is a Node wrapper around </a:t>
            </a:r>
            <a:r>
              <a:rPr lang="en-US" dirty="0" err="1" smtClean="0"/>
              <a:t>Paypal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Hides the </a:t>
            </a:r>
            <a:r>
              <a:rPr lang="en-US" dirty="0" err="1" smtClean="0"/>
              <a:t>Paypal</a:t>
            </a:r>
            <a:r>
              <a:rPr lang="en-US" dirty="0" smtClean="0"/>
              <a:t> technology</a:t>
            </a:r>
          </a:p>
          <a:p>
            <a:pPr lvl="1"/>
            <a:r>
              <a:rPr lang="en-US" dirty="0" smtClean="0"/>
              <a:t>ASF Client / Server</a:t>
            </a:r>
          </a:p>
          <a:p>
            <a:pPr lvl="1"/>
            <a:r>
              <a:rPr lang="en-US" dirty="0" smtClean="0"/>
              <a:t>SOAP </a:t>
            </a:r>
          </a:p>
          <a:p>
            <a:pPr lvl="1"/>
            <a:r>
              <a:rPr lang="en-US" dirty="0" err="1" smtClean="0"/>
              <a:t>RESTful</a:t>
            </a:r>
            <a:endParaRPr lang="en-US" dirty="0" smtClean="0"/>
          </a:p>
          <a:p>
            <a:pPr lvl="1"/>
            <a:r>
              <a:rPr lang="en-US" dirty="0" smtClean="0"/>
              <a:t>WSDL</a:t>
            </a:r>
          </a:p>
          <a:p>
            <a:r>
              <a:rPr lang="en-US" dirty="0" smtClean="0"/>
              <a:t>Allows decoupling between the Kraken app and the </a:t>
            </a:r>
            <a:r>
              <a:rPr lang="en-US" dirty="0" err="1" smtClean="0"/>
              <a:t>Paypal</a:t>
            </a:r>
            <a:r>
              <a:rPr lang="en-US" dirty="0" smtClean="0"/>
              <a:t> services layer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</a:t>
            </a:r>
            <a:r>
              <a:rPr lang="en-US" dirty="0" err="1" smtClean="0"/>
              <a:t>servicecore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20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Examine the </a:t>
            </a:r>
            <a:r>
              <a:rPr lang="en-US" dirty="0" err="1" smtClean="0"/>
              <a:t>servicecore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Examine the Node interface to </a:t>
            </a:r>
            <a:r>
              <a:rPr lang="en-US" dirty="0" err="1" smtClean="0"/>
              <a:t>servicecore</a:t>
            </a:r>
            <a:endParaRPr lang="en-US" dirty="0" smtClean="0"/>
          </a:p>
          <a:p>
            <a:r>
              <a:rPr lang="en-US" dirty="0" smtClean="0"/>
              <a:t>Examine the internals of the sample-app</a:t>
            </a:r>
          </a:p>
          <a:p>
            <a:endParaRPr 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Paypal</a:t>
            </a:r>
            <a:r>
              <a:rPr lang="en-US" dirty="0" smtClean="0"/>
              <a:t> as a Service</a:t>
            </a:r>
          </a:p>
          <a:p>
            <a:r>
              <a:rPr lang="en-US" dirty="0" smtClean="0"/>
              <a:t>Browser </a:t>
            </a:r>
            <a:r>
              <a:rPr lang="en-US" dirty="0" err="1" smtClean="0"/>
              <a:t>url</a:t>
            </a:r>
            <a:r>
              <a:rPr lang="en-US" dirty="0" smtClean="0"/>
              <a:t>:  </a:t>
            </a:r>
            <a:r>
              <a:rPr lang="en-US" dirty="0" err="1" smtClean="0"/>
              <a:t>ppaas</a:t>
            </a:r>
            <a:r>
              <a:rPr lang="en-US" dirty="0" smtClean="0"/>
              <a:t>/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Examine the APIs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smtClean="0">
                <a:solidFill>
                  <a:srgbClr val="FF0000"/>
                </a:solidFill>
              </a:rPr>
              <a:t>invoices</a:t>
            </a:r>
          </a:p>
          <a:p>
            <a:pPr lvl="1"/>
            <a:endParaRPr 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PPaaS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PPaaS</a:t>
            </a:r>
            <a:r>
              <a:rPr lang="en-US" dirty="0" smtClean="0"/>
              <a:t> 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51000"/>
            <a:ext cx="6769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i="1" dirty="0" err="1"/>
              <a:t>servicecore</a:t>
            </a:r>
            <a:r>
              <a:rPr lang="en-US" b="1" i="1" dirty="0"/>
              <a:t> </a:t>
            </a:r>
            <a:r>
              <a:rPr lang="en-US" dirty="0"/>
              <a:t>= </a:t>
            </a:r>
            <a:r>
              <a:rPr lang="en-US" i="1" dirty="0"/>
              <a:t>require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servicecore</a:t>
            </a:r>
            <a:r>
              <a:rPr lang="en-US" b="1" dirty="0"/>
              <a:t>'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/>
              <a:t>invoices </a:t>
            </a:r>
            <a:r>
              <a:rPr lang="en-US" dirty="0"/>
              <a:t>= </a:t>
            </a:r>
            <a:r>
              <a:rPr lang="en-US" b="1" i="1" dirty="0" err="1"/>
              <a:t>servicecore</a:t>
            </a:r>
            <a:r>
              <a:rPr lang="en-US" dirty="0" err="1"/>
              <a:t>.create</a:t>
            </a:r>
            <a:r>
              <a:rPr lang="en-US" dirty="0" smtClean="0"/>
              <a:t>(</a:t>
            </a:r>
            <a:r>
              <a:rPr lang="en-US" b="1" dirty="0" smtClean="0"/>
              <a:t>'</a:t>
            </a:r>
            <a:r>
              <a:rPr lang="en-US" b="1" dirty="0" err="1" smtClean="0"/>
              <a:t>invoicingserv</a:t>
            </a:r>
            <a:r>
              <a:rPr lang="en-US" b="1" dirty="0" smtClean="0"/>
              <a:t>’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On the command line: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–save </a:t>
            </a:r>
            <a:r>
              <a:rPr lang="en-US" dirty="0" err="1" smtClean="0"/>
              <a:t>invoicingserv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Javascript</a:t>
            </a:r>
            <a:r>
              <a:rPr lang="en-US" dirty="0" smtClean="0"/>
              <a:t> Interface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3505200"/>
            <a:ext cx="6858000" cy="1943100"/>
            <a:chOff x="1143000" y="3505200"/>
            <a:chExt cx="6858000" cy="1943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3505200"/>
              <a:ext cx="6299200" cy="19431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4876800" y="4495800"/>
              <a:ext cx="83820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162800" y="5257800"/>
              <a:ext cx="838200" cy="0"/>
            </a:xfrm>
            <a:prstGeom prst="straightConnector1">
              <a:avLst/>
            </a:prstGeom>
            <a:ln w="57150" cmpd="sng"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7315200" y="1905000"/>
            <a:ext cx="8382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2819400"/>
            <a:ext cx="8382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 </a:t>
            </a:r>
            <a:r>
              <a:rPr lang="en-US" sz="1800" b="1" i="1" dirty="0" err="1" smtClean="0"/>
              <a:t>invoices</a:t>
            </a:r>
            <a:r>
              <a:rPr lang="en-US" sz="1800" dirty="0" err="1" smtClean="0"/>
              <a:t>.</a:t>
            </a:r>
            <a:r>
              <a:rPr lang="en-US" sz="1800" b="1" dirty="0" err="1" smtClean="0"/>
              <a:t>request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/>
              <a:t>method</a:t>
            </a:r>
            <a:r>
              <a:rPr lang="en-US" sz="1800" dirty="0"/>
              <a:t>: </a:t>
            </a:r>
            <a:r>
              <a:rPr lang="en-US" sz="1800" b="1" dirty="0"/>
              <a:t>'GET'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/>
              <a:t>path</a:t>
            </a:r>
            <a:r>
              <a:rPr lang="en-US" sz="1800" dirty="0"/>
              <a:t>: </a:t>
            </a:r>
            <a:r>
              <a:rPr lang="en-US" sz="1800" b="1" dirty="0"/>
              <a:t>'/v1/invoicing/invoices'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/>
              <a:t>qs</a:t>
            </a:r>
            <a:r>
              <a:rPr lang="en-US" sz="1800" dirty="0"/>
              <a:t>: </a:t>
            </a:r>
            <a:r>
              <a:rPr lang="en-US" sz="1800" b="1" dirty="0"/>
              <a:t>'page=' </a:t>
            </a:r>
            <a:r>
              <a:rPr lang="en-US" sz="1800" dirty="0"/>
              <a:t>+ (</a:t>
            </a:r>
            <a:r>
              <a:rPr lang="en-US" sz="1800" dirty="0" err="1"/>
              <a:t>options.</a:t>
            </a:r>
            <a:r>
              <a:rPr lang="en-US" sz="1800" b="1" dirty="0" err="1"/>
              <a:t>page</a:t>
            </a:r>
            <a:r>
              <a:rPr lang="en-US" sz="1800" b="1" dirty="0"/>
              <a:t> </a:t>
            </a:r>
            <a:r>
              <a:rPr lang="en-US" sz="1800" dirty="0"/>
              <a:t>? </a:t>
            </a:r>
            <a:r>
              <a:rPr lang="en-US" sz="1800" dirty="0" err="1"/>
              <a:t>options.</a:t>
            </a:r>
            <a:r>
              <a:rPr lang="en-US" sz="1800" b="1" dirty="0" err="1"/>
              <a:t>page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b="1" dirty="0"/>
              <a:t>'0'</a:t>
            </a:r>
            <a:r>
              <a:rPr lang="en-US" sz="1800" dirty="0"/>
              <a:t>) + </a:t>
            </a:r>
            <a:r>
              <a:rPr lang="en-US" sz="1800" b="1" dirty="0"/>
              <a:t>'&amp;</a:t>
            </a:r>
            <a:r>
              <a:rPr lang="en-US" sz="1800" b="1" dirty="0" err="1"/>
              <a:t>page_size</a:t>
            </a:r>
            <a:r>
              <a:rPr lang="en-US" sz="1800" b="1" dirty="0"/>
              <a:t>=' </a:t>
            </a:r>
            <a:r>
              <a:rPr lang="en-US" sz="1800" dirty="0"/>
              <a:t>+ (</a:t>
            </a:r>
            <a:r>
              <a:rPr lang="en-US" sz="1800" dirty="0" err="1"/>
              <a:t>options.</a:t>
            </a:r>
            <a:r>
              <a:rPr lang="en-US" sz="1800" b="1" dirty="0" err="1"/>
              <a:t>page_size</a:t>
            </a:r>
            <a:r>
              <a:rPr lang="en-US" sz="1800" b="1" dirty="0"/>
              <a:t> </a:t>
            </a:r>
            <a:r>
              <a:rPr lang="en-US" sz="1800" dirty="0"/>
              <a:t>? </a:t>
            </a:r>
            <a:r>
              <a:rPr lang="en-US" sz="1800" dirty="0" err="1"/>
              <a:t>options.</a:t>
            </a:r>
            <a:r>
              <a:rPr lang="en-US" sz="1800" b="1" dirty="0" err="1"/>
              <a:t>page_size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b="1" dirty="0"/>
              <a:t>'10'</a:t>
            </a:r>
            <a:r>
              <a:rPr lang="en-US" sz="1800" dirty="0"/>
              <a:t>) +</a:t>
            </a:r>
            <a:r>
              <a:rPr lang="en-US" sz="1800" b="1" dirty="0"/>
              <a:t>'&amp;</a:t>
            </a:r>
            <a:r>
              <a:rPr lang="en-US" sz="1800" b="1" dirty="0" err="1"/>
              <a:t>total_count_required</a:t>
            </a:r>
            <a:r>
              <a:rPr lang="en-US" sz="1800" b="1" dirty="0"/>
              <a:t>=' </a:t>
            </a:r>
            <a:r>
              <a:rPr lang="en-US" sz="1800" dirty="0"/>
              <a:t>+ (</a:t>
            </a:r>
            <a:r>
              <a:rPr lang="en-US" sz="1800" dirty="0" err="1"/>
              <a:t>options.</a:t>
            </a:r>
            <a:r>
              <a:rPr lang="en-US" sz="1800" b="1" dirty="0" err="1"/>
              <a:t>total_count_required</a:t>
            </a:r>
            <a:r>
              <a:rPr lang="en-US" sz="1800" b="1" dirty="0"/>
              <a:t> </a:t>
            </a:r>
            <a:r>
              <a:rPr lang="en-US" sz="1800" dirty="0"/>
              <a:t>? </a:t>
            </a:r>
            <a:r>
              <a:rPr lang="en-US" sz="1800" dirty="0" err="1"/>
              <a:t>options.</a:t>
            </a:r>
            <a:r>
              <a:rPr lang="en-US" sz="1800" b="1" dirty="0" err="1"/>
              <a:t>total_count_required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b="1" dirty="0"/>
              <a:t>true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}, </a:t>
            </a:r>
            <a:r>
              <a:rPr lang="en-US" sz="1800" b="1" dirty="0"/>
              <a:t>function </a:t>
            </a:r>
            <a:r>
              <a:rPr lang="en-US" sz="1800" dirty="0"/>
              <a:t>(err, response) {</a:t>
            </a:r>
            <a:br>
              <a:rPr lang="en-US" sz="1800" dirty="0"/>
            </a:br>
            <a:r>
              <a:rPr lang="en-US" sz="1800" dirty="0"/>
              <a:t>        callback(err, </a:t>
            </a:r>
            <a:r>
              <a:rPr lang="en-US" sz="1800" dirty="0" err="1"/>
              <a:t>response.body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})</a:t>
            </a:r>
            <a:r>
              <a:rPr lang="en-US" sz="1800" dirty="0" smtClean="0"/>
              <a:t>;  }</a:t>
            </a:r>
            <a:r>
              <a:rPr lang="en-US" sz="1800" dirty="0"/>
              <a:t>,</a:t>
            </a:r>
            <a:br>
              <a:rPr lang="en-US" sz="1800" dirty="0"/>
            </a:br>
            <a:endParaRPr lang="en-US" sz="1800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Javascript</a:t>
            </a:r>
            <a:r>
              <a:rPr lang="en-US" dirty="0" smtClean="0"/>
              <a:t> Interface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4114800"/>
            <a:ext cx="7137400" cy="1943100"/>
            <a:chOff x="533400" y="4114800"/>
            <a:chExt cx="7137400" cy="1943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4114800"/>
              <a:ext cx="6299200" cy="19431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533400" y="4267200"/>
              <a:ext cx="91440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800600" y="4267200"/>
              <a:ext cx="838200" cy="0"/>
            </a:xfrm>
            <a:prstGeom prst="straightConnector1">
              <a:avLst/>
            </a:prstGeom>
            <a:ln w="57150" cmpd="sng"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304800" y="1828800"/>
            <a:ext cx="9144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" y="2209800"/>
            <a:ext cx="914400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Look at the </a:t>
            </a:r>
            <a:r>
              <a:rPr lang="en-US" dirty="0" err="1" smtClean="0"/>
              <a:t>PPaaS</a:t>
            </a:r>
            <a:r>
              <a:rPr lang="en-US" dirty="0" smtClean="0"/>
              <a:t> website ‘</a:t>
            </a:r>
            <a:r>
              <a:rPr lang="en-US" dirty="0" err="1" smtClean="0"/>
              <a:t>ppaas</a:t>
            </a:r>
            <a:r>
              <a:rPr lang="en-US" dirty="0" smtClean="0"/>
              <a:t>/’</a:t>
            </a:r>
          </a:p>
          <a:p>
            <a:r>
              <a:rPr lang="en-US" dirty="0" smtClean="0"/>
              <a:t>Select an API, </a:t>
            </a:r>
          </a:p>
          <a:p>
            <a:pPr lvl="1"/>
            <a:r>
              <a:rPr lang="en-US" dirty="0" smtClean="0"/>
              <a:t>look at the programming interface</a:t>
            </a:r>
          </a:p>
          <a:p>
            <a:pPr lvl="1"/>
            <a:r>
              <a:rPr lang="en-US" dirty="0" smtClean="0"/>
              <a:t>use it in an application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24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7666</TotalTime>
  <Words>144</Words>
  <Application>Microsoft Macintosh PowerPoint</Application>
  <PresentationFormat>On-screen Show (4:3)</PresentationFormat>
  <Paragraphs>44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PPT_template_v1</vt:lpstr>
      <vt:lpstr>Node Infra – servicecore</vt:lpstr>
      <vt:lpstr>Agenda</vt:lpstr>
      <vt:lpstr>What is the servicecore?</vt:lpstr>
      <vt:lpstr>Agenda</vt:lpstr>
      <vt:lpstr>PPaaS</vt:lpstr>
      <vt:lpstr>PPaaS Description</vt:lpstr>
      <vt:lpstr>Javascript Interface</vt:lpstr>
      <vt:lpstr>Javascript Interface</vt:lpstr>
      <vt:lpstr>Resources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917</cp:revision>
  <cp:lastPrinted>2014-07-17T17:09:28Z</cp:lastPrinted>
  <dcterms:created xsi:type="dcterms:W3CDTF">2013-02-07T04:33:41Z</dcterms:created>
  <dcterms:modified xsi:type="dcterms:W3CDTF">2015-03-23T14:43:37Z</dcterms:modified>
</cp:coreProperties>
</file>