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Anggita</a:t>
            </a:r>
            <a:r>
              <a:rPr lang="en-US" sz="1800" dirty="0" smtClean="0"/>
              <a:t> </a:t>
            </a:r>
            <a:r>
              <a:rPr lang="en-US" sz="1800" dirty="0" err="1" smtClean="0"/>
              <a:t>Intan</a:t>
            </a:r>
            <a:r>
              <a:rPr lang="en-US" sz="1800" dirty="0" smtClean="0"/>
              <a:t> F.</a:t>
            </a:r>
          </a:p>
          <a:p>
            <a:r>
              <a:rPr lang="en-US" sz="1800" dirty="0" err="1" smtClean="0"/>
              <a:t>Alifia</a:t>
            </a:r>
            <a:r>
              <a:rPr lang="en-US" sz="1800" dirty="0" smtClean="0"/>
              <a:t> </a:t>
            </a:r>
            <a:r>
              <a:rPr lang="en-US" sz="1800" dirty="0" err="1" smtClean="0"/>
              <a:t>Syalsabila</a:t>
            </a:r>
            <a:endParaRPr lang="en-US" sz="1800" dirty="0" smtClean="0"/>
          </a:p>
          <a:p>
            <a:r>
              <a:rPr lang="en-US" sz="1800" dirty="0" err="1" smtClean="0"/>
              <a:t>Fajar</a:t>
            </a:r>
            <a:r>
              <a:rPr lang="en-US" sz="1800" dirty="0" smtClean="0"/>
              <a:t> </a:t>
            </a:r>
            <a:r>
              <a:rPr lang="en-US" sz="1800" dirty="0" err="1" smtClean="0"/>
              <a:t>Restu</a:t>
            </a:r>
            <a:r>
              <a:rPr lang="en-US" sz="1800" dirty="0" smtClean="0"/>
              <a:t> I.</a:t>
            </a:r>
          </a:p>
          <a:p>
            <a:r>
              <a:rPr lang="en-US" sz="1800" dirty="0" smtClean="0"/>
              <a:t>Muhammad </a:t>
            </a:r>
            <a:r>
              <a:rPr lang="en-US" sz="1800" dirty="0" err="1" smtClean="0"/>
              <a:t>Azra</a:t>
            </a:r>
            <a:r>
              <a:rPr lang="en-US" sz="1800" dirty="0" smtClean="0"/>
              <a:t> S.</a:t>
            </a:r>
          </a:p>
          <a:p>
            <a:r>
              <a:rPr lang="en-US" sz="1800" dirty="0" smtClean="0"/>
              <a:t>Muhammad Randi 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9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TOPIK: ANALISIS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smtClean="0"/>
              <a:t>	Cryptocurrency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digital yang</a:t>
            </a:r>
          </a:p>
          <a:p>
            <a:pPr marL="0" indent="0">
              <a:buNone/>
            </a:pPr>
            <a:r>
              <a:rPr lang="en-US" sz="2800" dirty="0" err="1"/>
              <a:t>menggantungkan</a:t>
            </a:r>
            <a:r>
              <a:rPr lang="en-US" sz="2800" dirty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kriptografi</a:t>
            </a:r>
            <a:r>
              <a:rPr lang="id-ID" sz="2800" dirty="0" smtClean="0"/>
              <a:t> (bersifat rahasia)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sv-SE" sz="2800" dirty="0"/>
              <a:t>Dalam </a:t>
            </a:r>
            <a:r>
              <a:rPr lang="id-ID" sz="2800" dirty="0" smtClean="0"/>
              <a:t>proyek ini</a:t>
            </a:r>
            <a:r>
              <a:rPr lang="sv-SE" sz="2800" dirty="0" smtClean="0"/>
              <a:t>, </a:t>
            </a:r>
            <a:r>
              <a:rPr lang="id-ID" sz="2800" dirty="0" smtClean="0"/>
              <a:t>kami</a:t>
            </a:r>
            <a:r>
              <a:rPr lang="sv-SE" sz="2800" dirty="0" smtClean="0"/>
              <a:t> </a:t>
            </a:r>
            <a:r>
              <a:rPr lang="sv-SE" sz="2800" dirty="0"/>
              <a:t>hanya akan berfokus kepada</a:t>
            </a:r>
          </a:p>
          <a:p>
            <a:pPr marL="0" indent="0">
              <a:buNone/>
            </a:pPr>
            <a:r>
              <a:rPr lang="en-US" sz="2800" dirty="0" smtClean="0"/>
              <a:t>Bitcoin</a:t>
            </a:r>
            <a:r>
              <a:rPr lang="id-ID" sz="2800" dirty="0" smtClean="0"/>
              <a:t> dan</a:t>
            </a:r>
            <a:r>
              <a:rPr lang="en-US" sz="2800" dirty="0" smtClean="0"/>
              <a:t> </a:t>
            </a:r>
            <a:r>
              <a:rPr lang="en-US" sz="2800" i="1" dirty="0"/>
              <a:t>cryptocurrency </a:t>
            </a:r>
            <a:r>
              <a:rPr lang="en-US" sz="2800" dirty="0" err="1" smtClean="0"/>
              <a:t>terbesar</a:t>
            </a:r>
            <a:r>
              <a:rPr lang="id-ID" sz="2800" dirty="0" smtClean="0"/>
              <a:t> pada saat ini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6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4" y="752535"/>
            <a:ext cx="9890955" cy="5389185"/>
          </a:xfrm>
        </p:spPr>
      </p:pic>
    </p:spTree>
    <p:extLst>
      <p:ext uri="{BB962C8B-B14F-4D97-AF65-F5344CB8AC3E}">
        <p14:creationId xmlns:p14="http://schemas.microsoft.com/office/powerpoint/2010/main" val="42531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85800"/>
            <a:ext cx="11201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lvl="0"/>
            <a:r>
              <a:rPr lang="en-US" dirty="0" err="1"/>
              <a:t>Seputar</a:t>
            </a:r>
            <a:r>
              <a:rPr lang="en-US" dirty="0"/>
              <a:t>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) </a:t>
            </a:r>
            <a:r>
              <a:rPr lang="en-US" dirty="0" smtClean="0"/>
              <a:t>cryptocurrency.</a:t>
            </a:r>
            <a:endParaRPr lang="en-US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cryptocurrency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trading cryptocurrency</a:t>
            </a:r>
          </a:p>
          <a:p>
            <a:pPr lvl="0"/>
            <a:r>
              <a:rPr lang="en-US" dirty="0"/>
              <a:t>Recommender Trading.</a:t>
            </a:r>
          </a:p>
          <a:p>
            <a:pPr lvl="0"/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hardware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hardware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Mining).</a:t>
            </a:r>
          </a:p>
        </p:txBody>
      </p:sp>
    </p:spTree>
    <p:extLst>
      <p:ext uri="{BB962C8B-B14F-4D97-AF65-F5344CB8AC3E}">
        <p14:creationId xmlns:p14="http://schemas.microsoft.com/office/powerpoint/2010/main" val="20903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SAMPAI DENGAN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MENDALAMI</a:t>
            </a:r>
            <a:r>
              <a:rPr lang="en-US" dirty="0" smtClean="0"/>
              <a:t> </a:t>
            </a:r>
            <a:r>
              <a:rPr lang="en-US" dirty="0" smtClean="0"/>
              <a:t>PENGGUNAAN WEB CRAWLER</a:t>
            </a:r>
          </a:p>
          <a:p>
            <a:r>
              <a:rPr lang="en-US" dirty="0" smtClean="0"/>
              <a:t>MEMPELAJARI DATA PADA STATISTIK CRYPTOCURRENCY</a:t>
            </a:r>
          </a:p>
          <a:p>
            <a:r>
              <a:rPr lang="en-US" dirty="0" smtClean="0"/>
              <a:t>MENGUMPULKAN DAN MENGOLAH DATA TENTANG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321</TotalTime>
  <Words>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Kelompok 5</vt:lpstr>
      <vt:lpstr>TOPIK: ANALISIS CRYPTOCURRENCY</vt:lpstr>
      <vt:lpstr>PowerPoint Presentation</vt:lpstr>
      <vt:lpstr>PowerPoint Presentation</vt:lpstr>
      <vt:lpstr>FITUR</vt:lpstr>
      <vt:lpstr>RENCANA SAMPAI DENGAN 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Lenovo</dc:creator>
  <cp:lastModifiedBy>Lenovo</cp:lastModifiedBy>
  <cp:revision>13</cp:revision>
  <dcterms:created xsi:type="dcterms:W3CDTF">2018-02-27T00:32:29Z</dcterms:created>
  <dcterms:modified xsi:type="dcterms:W3CDTF">2018-02-27T06:04:42Z</dcterms:modified>
</cp:coreProperties>
</file>