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Kelompok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 err="1" smtClean="0"/>
              <a:t>Anggita</a:t>
            </a:r>
            <a:r>
              <a:rPr lang="en-US" sz="1800" dirty="0" smtClean="0"/>
              <a:t> </a:t>
            </a:r>
            <a:r>
              <a:rPr lang="en-US" sz="1800" dirty="0" err="1" smtClean="0"/>
              <a:t>Intan</a:t>
            </a:r>
            <a:r>
              <a:rPr lang="en-US" sz="1800" dirty="0" smtClean="0"/>
              <a:t> F.</a:t>
            </a:r>
          </a:p>
          <a:p>
            <a:r>
              <a:rPr lang="en-US" sz="1800" dirty="0" err="1" smtClean="0"/>
              <a:t>Alifia</a:t>
            </a:r>
            <a:r>
              <a:rPr lang="en-US" sz="1800" dirty="0" smtClean="0"/>
              <a:t> </a:t>
            </a:r>
            <a:r>
              <a:rPr lang="en-US" sz="1800" dirty="0" err="1" smtClean="0"/>
              <a:t>Syalsabila</a:t>
            </a:r>
            <a:endParaRPr lang="en-US" sz="1800" dirty="0" smtClean="0"/>
          </a:p>
          <a:p>
            <a:r>
              <a:rPr lang="en-US" sz="1800" dirty="0" err="1" smtClean="0"/>
              <a:t>Fajar</a:t>
            </a:r>
            <a:r>
              <a:rPr lang="en-US" sz="1800" dirty="0" smtClean="0"/>
              <a:t> </a:t>
            </a:r>
            <a:r>
              <a:rPr lang="en-US" sz="1800" dirty="0" err="1" smtClean="0"/>
              <a:t>Restu</a:t>
            </a:r>
            <a:r>
              <a:rPr lang="en-US" sz="1800" dirty="0" smtClean="0"/>
              <a:t> I.</a:t>
            </a:r>
          </a:p>
          <a:p>
            <a:r>
              <a:rPr lang="en-US" sz="1800" dirty="0" smtClean="0"/>
              <a:t>Muhammad </a:t>
            </a:r>
            <a:r>
              <a:rPr lang="en-US" sz="1800" dirty="0" err="1" smtClean="0"/>
              <a:t>Azra</a:t>
            </a:r>
            <a:r>
              <a:rPr lang="en-US" sz="1800" dirty="0" smtClean="0"/>
              <a:t> S.</a:t>
            </a:r>
          </a:p>
          <a:p>
            <a:r>
              <a:rPr lang="en-US" sz="1800" dirty="0" smtClean="0"/>
              <a:t>Muhammad Randi N.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959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TOPIK: ANALISIS CRYPTOCURRENCY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i="1" dirty="0" smtClean="0"/>
              <a:t>	Cryptocurrency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mata</a:t>
            </a:r>
            <a:r>
              <a:rPr lang="en-US" sz="2800" dirty="0"/>
              <a:t> </a:t>
            </a:r>
            <a:r>
              <a:rPr lang="en-US" sz="2800" dirty="0" err="1"/>
              <a:t>uang</a:t>
            </a:r>
            <a:r>
              <a:rPr lang="en-US" sz="2800" dirty="0"/>
              <a:t> digital yang</a:t>
            </a:r>
          </a:p>
          <a:p>
            <a:pPr marL="0" indent="0">
              <a:buNone/>
            </a:pPr>
            <a:r>
              <a:rPr lang="en-US" sz="2800" dirty="0" err="1"/>
              <a:t>menggantungkan</a:t>
            </a:r>
            <a:r>
              <a:rPr lang="en-US" sz="2800" dirty="0"/>
              <a:t> </a:t>
            </a:r>
            <a:r>
              <a:rPr lang="en-US" sz="2800" dirty="0" err="1"/>
              <a:t>keamanannya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kriptografi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sv-SE" sz="2800" dirty="0"/>
              <a:t>Dalam makalah ini, penulis hanya akan berfokus kepada</a:t>
            </a:r>
          </a:p>
          <a:p>
            <a:pPr marL="0" indent="0">
              <a:buNone/>
            </a:pPr>
            <a:r>
              <a:rPr lang="en-US" sz="2800" dirty="0"/>
              <a:t>Bitcoin, </a:t>
            </a:r>
            <a:r>
              <a:rPr lang="en-US" sz="2800" i="1" dirty="0"/>
              <a:t>cryptocurrency </a:t>
            </a:r>
            <a:r>
              <a:rPr lang="en-US" sz="2800" dirty="0" err="1"/>
              <a:t>terbesar</a:t>
            </a:r>
            <a:r>
              <a:rPr lang="en-US" sz="2800" dirty="0"/>
              <a:t>. </a:t>
            </a:r>
            <a:r>
              <a:rPr lang="en-US" sz="2800" dirty="0" err="1"/>
              <a:t>Dibawah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contoh-contoh</a:t>
            </a:r>
            <a:r>
              <a:rPr lang="en-US" sz="2800" dirty="0"/>
              <a:t> </a:t>
            </a:r>
            <a:r>
              <a:rPr lang="en-US" sz="2800" i="1" dirty="0"/>
              <a:t>cryptocurrency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keunikan</a:t>
            </a:r>
            <a:r>
              <a:rPr lang="en-US" sz="2800" dirty="0"/>
              <a:t> </a:t>
            </a:r>
            <a:r>
              <a:rPr lang="en-US" sz="2800" dirty="0" err="1"/>
              <a:t>masingmasing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166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Bitcoin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	Mata </a:t>
            </a:r>
            <a:r>
              <a:rPr lang="en-US" sz="2800" dirty="0" err="1"/>
              <a:t>uang</a:t>
            </a:r>
            <a:r>
              <a:rPr lang="en-US" sz="2800" dirty="0"/>
              <a:t> digital yang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pokok</a:t>
            </a:r>
            <a:r>
              <a:rPr lang="en-US" sz="2800" dirty="0"/>
              <a:t> </a:t>
            </a:r>
            <a:r>
              <a:rPr lang="en-US" sz="2800" dirty="0" err="1"/>
              <a:t>pembahasan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di </a:t>
            </a:r>
            <a:r>
              <a:rPr lang="en-US" sz="2800" dirty="0" err="1"/>
              <a:t>makalah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i="1" dirty="0" err="1"/>
              <a:t>hashcash</a:t>
            </a:r>
            <a:r>
              <a:rPr lang="en-US" sz="2800" i="1" dirty="0"/>
              <a:t> proof-of-work</a:t>
            </a:r>
          </a:p>
          <a:p>
            <a:pPr marL="0" indent="0">
              <a:buNone/>
            </a:pP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/>
              <a:t>keamanannya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bertransaksi</a:t>
            </a:r>
            <a:r>
              <a:rPr lang="en-US" sz="2800" dirty="0"/>
              <a:t>. </a:t>
            </a:r>
            <a:r>
              <a:rPr lang="en-US" sz="2800" dirty="0" err="1"/>
              <a:t>Baik</a:t>
            </a:r>
            <a:r>
              <a:rPr lang="en-US" sz="2800" dirty="0"/>
              <a:t> </a:t>
            </a:r>
            <a:r>
              <a:rPr lang="en-US" sz="2800" i="1" dirty="0" err="1"/>
              <a:t>hashcash</a:t>
            </a:r>
            <a:endParaRPr lang="en-US" sz="2800" i="1" dirty="0"/>
          </a:p>
          <a:p>
            <a:pPr marL="0" indent="0">
              <a:buNone/>
            </a:pPr>
            <a:r>
              <a:rPr lang="en-US" sz="2800" dirty="0" err="1"/>
              <a:t>maupun</a:t>
            </a:r>
            <a:r>
              <a:rPr lang="en-US" sz="2800" dirty="0"/>
              <a:t> </a:t>
            </a:r>
            <a:r>
              <a:rPr lang="en-US" sz="2800" i="1" dirty="0"/>
              <a:t>proof-of-work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dibahas</a:t>
            </a:r>
            <a:r>
              <a:rPr lang="en-US" sz="2800" dirty="0"/>
              <a:t> di </a:t>
            </a:r>
            <a:r>
              <a:rPr lang="en-US" sz="2800" dirty="0" err="1"/>
              <a:t>bagian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selanjutnya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524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24" y="752535"/>
            <a:ext cx="9890955" cy="5389185"/>
          </a:xfrm>
        </p:spPr>
      </p:pic>
    </p:spTree>
    <p:extLst>
      <p:ext uri="{BB962C8B-B14F-4D97-AF65-F5344CB8AC3E}">
        <p14:creationId xmlns:p14="http://schemas.microsoft.com/office/powerpoint/2010/main" val="425313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685800"/>
            <a:ext cx="112014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2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kami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 </a:t>
            </a:r>
          </a:p>
          <a:p>
            <a:pPr lvl="0"/>
            <a:r>
              <a:rPr lang="en-US" dirty="0" err="1"/>
              <a:t>Seputar</a:t>
            </a:r>
            <a:r>
              <a:rPr lang="en-US" dirty="0"/>
              <a:t>(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) </a:t>
            </a:r>
            <a:r>
              <a:rPr lang="en-US" dirty="0" smtClean="0"/>
              <a:t>cryptocurrency.</a:t>
            </a:r>
            <a:endParaRPr lang="en-US" dirty="0"/>
          </a:p>
          <a:p>
            <a:pPr lvl="0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pembanding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cryptocurrency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 lvl="0"/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trading cryptocurrency</a:t>
            </a:r>
          </a:p>
          <a:p>
            <a:pPr lvl="0"/>
            <a:r>
              <a:rPr lang="en-US" dirty="0"/>
              <a:t>Recommender Trading.</a:t>
            </a:r>
          </a:p>
          <a:p>
            <a:pPr lvl="0"/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hardware (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hardware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Mining).</a:t>
            </a:r>
          </a:p>
        </p:txBody>
      </p:sp>
    </p:spTree>
    <p:extLst>
      <p:ext uri="{BB962C8B-B14F-4D97-AF65-F5344CB8AC3E}">
        <p14:creationId xmlns:p14="http://schemas.microsoft.com/office/powerpoint/2010/main" val="209033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RENCANA SAMPAI DENGAN 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MEMPELAJARI PENGGUNAAN WEB CRAWLER</a:t>
            </a:r>
          </a:p>
          <a:p>
            <a:r>
              <a:rPr lang="en-US" dirty="0" smtClean="0"/>
              <a:t>MEMPELAJARI DATA PADA STATISTIK CRYPTOCURRENCY</a:t>
            </a:r>
          </a:p>
          <a:p>
            <a:r>
              <a:rPr lang="en-US" smtClean="0"/>
              <a:t>MENGUMPULKAN DAN MENGOLAH DATA TENTANG BITCOIN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9965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49</TotalTime>
  <Words>91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Kelompok 5</vt:lpstr>
      <vt:lpstr>TOPIK: ANALISIS CRYPTOCURRENCY</vt:lpstr>
      <vt:lpstr>Bitcoin</vt:lpstr>
      <vt:lpstr>PowerPoint Presentation</vt:lpstr>
      <vt:lpstr>PowerPoint Presentation</vt:lpstr>
      <vt:lpstr>FITUR</vt:lpstr>
      <vt:lpstr>RENCANA SAMPAI DENGAN 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5</dc:title>
  <dc:creator>Lenovo</dc:creator>
  <cp:lastModifiedBy>Lenovo</cp:lastModifiedBy>
  <cp:revision>7</cp:revision>
  <dcterms:created xsi:type="dcterms:W3CDTF">2018-02-27T00:32:29Z</dcterms:created>
  <dcterms:modified xsi:type="dcterms:W3CDTF">2018-02-27T01:26:11Z</dcterms:modified>
</cp:coreProperties>
</file>