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2D3B4-612A-4B2E-8877-07FBDD53C925}" v="68" dt="2024-06-26T06:28:43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>
      <p:cViewPr>
        <p:scale>
          <a:sx n="400" d="100"/>
          <a:sy n="400" d="100"/>
        </p:scale>
        <p:origin x="-10842" y="-12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uke Funabashi" userId="273debb854664e28" providerId="LiveId" clId="{48FBA1EA-6036-4710-8B2F-1A1BB3DF75BF}"/>
    <pc:docChg chg="modSld">
      <pc:chgData name="Yusuke Funabashi" userId="273debb854664e28" providerId="LiveId" clId="{48FBA1EA-6036-4710-8B2F-1A1BB3DF75BF}" dt="2024-06-26T06:41:41.459" v="0" actId="14100"/>
      <pc:docMkLst>
        <pc:docMk/>
      </pc:docMkLst>
      <pc:sldChg chg="modSp mod">
        <pc:chgData name="Yusuke Funabashi" userId="273debb854664e28" providerId="LiveId" clId="{48FBA1EA-6036-4710-8B2F-1A1BB3DF75BF}" dt="2024-06-26T06:41:41.459" v="0" actId="14100"/>
        <pc:sldMkLst>
          <pc:docMk/>
          <pc:sldMk cId="3628565597" sldId="256"/>
        </pc:sldMkLst>
        <pc:cxnChg chg="mod">
          <ac:chgData name="Yusuke Funabashi" userId="273debb854664e28" providerId="LiveId" clId="{48FBA1EA-6036-4710-8B2F-1A1BB3DF75BF}" dt="2024-06-26T06:41:41.459" v="0" actId="14100"/>
          <ac:cxnSpMkLst>
            <pc:docMk/>
            <pc:sldMk cId="3628565597" sldId="256"/>
            <ac:cxnSpMk id="46" creationId="{C68A8CC4-75F8-8B7E-6A68-AFAD3CB8D4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1EA20-B6D1-64E3-396A-77CCAC8D3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9F9C15-5C91-C322-6662-6AF761E3D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FCCEB7-0797-BEF6-3BCF-010187C0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CC55-1E7F-4080-8A8B-2825883DB4F6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48AAF8-F901-B42E-15E0-622230A7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FA26E9-A166-872D-0CB4-39EE3944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C39F-9F83-4A33-AA42-F7B021D8F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8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811C4-5D7D-9F4F-591E-5A027488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4A8375-7F6E-8EA2-E40C-31452888E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1E6797-5E95-C888-83D2-BC1817E8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CC55-1E7F-4080-8A8B-2825883DB4F6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6CA079-F6C7-A80F-04AE-08713C43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39E1DD-2490-4214-D596-3651A086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C39F-9F83-4A33-AA42-F7B021D8F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74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D091B8-25A4-7652-E86E-A2D4CEC9F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133C4-4301-9596-37C0-189A4ED42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666B21-85D2-F2DF-A4EB-556577DC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CC55-1E7F-4080-8A8B-2825883DB4F6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B8FB67-CEEC-45E5-AC35-D811E02C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1D47E-684F-E44C-0962-A183D7CB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C39F-9F83-4A33-AA42-F7B021D8F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8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E131C-E415-660D-12DA-39DA4AFF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E28ED-7C57-440B-80E4-CA18A0A8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1E728-1CB9-3042-3016-F704C435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CC55-1E7F-4080-8A8B-2825883DB4F6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5CEF2A-AEC3-10A3-1463-7197B68A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DA5FC3-0FB9-565B-3AE2-5B0A4C12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C39F-9F83-4A33-AA42-F7B021D8F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56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CB874-DB4B-F79D-087E-86A72EB2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170580-38D1-9833-0AEA-DD84E07A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D38BE7-E0D3-8550-66F0-A300F01D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CC55-1E7F-4080-8A8B-2825883DB4F6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E91891-650F-2BE9-BFC0-54DE762C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1A0B5B-5E89-CFA1-1984-DF464B88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C39F-9F83-4A33-AA42-F7B021D8F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25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E5B67-00FD-A054-6067-BCACBAA3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01FAC9-E58E-E0D0-D689-A6785A254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7D9997-E270-FE7B-1B5B-235694B3C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3157EE-7FF2-D2E8-35F7-CDA51F6F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CC55-1E7F-4080-8A8B-2825883DB4F6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206D96-9A8E-3F61-A930-3F9E75FE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B68491-4A4E-63C4-7B0B-D1E053E7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C39F-9F83-4A33-AA42-F7B021D8F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8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4BF9D-E6FA-B44A-1F2D-F7575F9E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CD3048-9B0F-1C34-72D1-18EFAB4B5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CA2979-6D50-7EF3-32CB-D7B5C25F7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3E413A-00CD-37B3-AD1F-C97369D39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1C1C94-3524-B8E6-3E77-36EF568EA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9B77A4-4BF2-87B1-58C2-BC645740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CC55-1E7F-4080-8A8B-2825883DB4F6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0C18C0-2AAE-535E-E430-73C66D1F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897C64-AFB2-872D-4105-90718EA2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C39F-9F83-4A33-AA42-F7B021D8F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0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E2A26-2738-DA93-A960-C8E987BB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4799FF-FD42-F156-559E-21EBF61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CC55-1E7F-4080-8A8B-2825883DB4F6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7723DB-5D34-6BC2-EA90-3EB926C0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784382-1D23-F88C-E08D-DEFFE69D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C39F-9F83-4A33-AA42-F7B021D8F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77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0023F7-F14F-72AC-F097-1391AEF2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CC55-1E7F-4080-8A8B-2825883DB4F6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FA21C4-E5FF-F127-AB0A-69525F2D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DA96AB-E80C-F8F8-E9C1-618EA44C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C39F-9F83-4A33-AA42-F7B021D8F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77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CA866-2114-E3D5-A61A-D30F7159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A30555-AD5E-475B-1B70-A1C1B113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5571FC-F505-3E54-6D90-3004673CA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E21197-DFDA-209F-D753-41F5C42B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CC55-1E7F-4080-8A8B-2825883DB4F6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393093-3D59-471D-7D4F-78CAEFB1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991D34-6E6A-8832-AD48-C4E74D4C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C39F-9F83-4A33-AA42-F7B021D8F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7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C123-57D3-BBC6-8134-D247A50E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F1ADAE-EF04-3BF2-9D79-BAB23189E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954AC-031B-EEEA-A184-59911080C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8D7EEE-03C1-BB85-E803-2F8209BF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CC55-1E7F-4080-8A8B-2825883DB4F6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A96DE7-59CB-014C-53F8-1472820D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BBEA0C-D4DA-83F2-5F51-E93BB8B3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C39F-9F83-4A33-AA42-F7B021D8F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7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CD853E-E39D-BE2C-C366-EF8CF05D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3BF8BD-79C8-1699-4057-5E4C1954C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31A1D1-4ABF-87CA-E847-70DDC7D7D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8CC55-1E7F-4080-8A8B-2825883DB4F6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98BDE7-F5CC-1640-85CD-3EE33DA55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62EB0-D888-1E9E-5E3B-24AC451C8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FC39F-9F83-4A33-AA42-F7B021D8F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77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42E0F28-0225-8BC8-3D5A-A00F30938569}"/>
              </a:ext>
            </a:extLst>
          </p:cNvPr>
          <p:cNvGrpSpPr/>
          <p:nvPr/>
        </p:nvGrpSpPr>
        <p:grpSpPr>
          <a:xfrm>
            <a:off x="1056000" y="116999"/>
            <a:ext cx="5760300" cy="6686552"/>
            <a:chOff x="1056000" y="116999"/>
            <a:chExt cx="5760300" cy="6686552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B7581DB-14F3-567D-27AA-06077D246E3F}"/>
                </a:ext>
              </a:extLst>
            </p:cNvPr>
            <p:cNvSpPr txBox="1"/>
            <p:nvPr/>
          </p:nvSpPr>
          <p:spPr>
            <a:xfrm>
              <a:off x="1056000" y="116999"/>
              <a:ext cx="14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comet</a:t>
              </a:r>
            </a:p>
            <a:p>
              <a:r>
                <a:rPr lang="en-US" altLang="ja-JP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COMET</a:t>
              </a:r>
              <a:r>
                <a:rPr lang="ja-JP" altLang="en-US" sz="9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シミュレータ</a:t>
              </a:r>
              <a:endParaRPr lang="en-US" altLang="ja-JP" sz="9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r>
                <a:rPr lang="ja-JP" altLang="en-US" sz="9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メイン</a:t>
              </a:r>
              <a:endParaRPr lang="en-US" altLang="ja-JP" sz="9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73B0D4D-4725-79D9-39D5-1F88E8350A07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2496000" y="476999"/>
              <a:ext cx="72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1B7ABFF-DFFB-C2A5-86DC-391B6B26640E}"/>
                </a:ext>
              </a:extLst>
            </p:cNvPr>
            <p:cNvSpPr txBox="1"/>
            <p:nvPr/>
          </p:nvSpPr>
          <p:spPr>
            <a:xfrm>
              <a:off x="3216000" y="116999"/>
              <a:ext cx="14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 err="1">
                  <a:latin typeface="Century" panose="02040604050505020304" pitchFamily="18" charset="0"/>
                  <a:ea typeface="ＭＳ 明朝" panose="02020609040205080304" pitchFamily="17" charset="-128"/>
                </a:rPr>
                <a:t>cm_pchk</a:t>
              </a:r>
              <a:endParaRPr kumimoji="1"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r>
                <a:rPr lang="ja-JP" altLang="en-US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起動パラメータ</a:t>
              </a:r>
              <a:endParaRPr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r>
                <a:rPr lang="ja-JP" altLang="en-US" sz="9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解読処理</a:t>
              </a:r>
              <a:endParaRPr lang="en-US" altLang="ja-JP" sz="9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076FC1C-409B-35EF-4BC1-9817CB7E8F2E}"/>
                </a:ext>
              </a:extLst>
            </p:cNvPr>
            <p:cNvCxnSpPr>
              <a:cxnSpLocks/>
            </p:cNvCxnSpPr>
            <p:nvPr/>
          </p:nvCxnSpPr>
          <p:spPr>
            <a:xfrm>
              <a:off x="2856000" y="476999"/>
              <a:ext cx="0" cy="420783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9B175439-9038-756A-CA7C-FC90FCF4667C}"/>
                </a:ext>
              </a:extLst>
            </p:cNvPr>
            <p:cNvCxnSpPr/>
            <p:nvPr/>
          </p:nvCxnSpPr>
          <p:spPr>
            <a:xfrm>
              <a:off x="2856000" y="1269001"/>
              <a:ext cx="36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70E8600-7F7D-5071-B078-A2E636ABCF18}"/>
                </a:ext>
              </a:extLst>
            </p:cNvPr>
            <p:cNvSpPr txBox="1">
              <a:spLocks/>
            </p:cNvSpPr>
            <p:nvPr/>
          </p:nvSpPr>
          <p:spPr>
            <a:xfrm>
              <a:off x="3216000" y="945833"/>
              <a:ext cx="14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 err="1">
                  <a:latin typeface="Century" panose="02040604050505020304" pitchFamily="18" charset="0"/>
                  <a:ea typeface="ＭＳ 明朝" panose="02020609040205080304" pitchFamily="17" charset="-128"/>
                </a:rPr>
                <a:t>cm_tbad</a:t>
              </a:r>
              <a:endParaRPr kumimoji="1"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r>
                <a:rPr lang="ja-JP" altLang="en-US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仮想メモリ取得処理</a:t>
              </a:r>
              <a:endParaRPr lang="en-US" altLang="ja-JP" sz="9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endParaRPr kumimoji="1" lang="ja-JP" altLang="en-US" sz="9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7A472126-BEDC-39BF-28F7-8E2447BF7A5C}"/>
                </a:ext>
              </a:extLst>
            </p:cNvPr>
            <p:cNvCxnSpPr/>
            <p:nvPr/>
          </p:nvCxnSpPr>
          <p:spPr>
            <a:xfrm>
              <a:off x="2856000" y="2097834"/>
              <a:ext cx="36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A96BD85-23FF-D3F3-F371-A14D3896DA99}"/>
                </a:ext>
              </a:extLst>
            </p:cNvPr>
            <p:cNvSpPr txBox="1">
              <a:spLocks/>
            </p:cNvSpPr>
            <p:nvPr/>
          </p:nvSpPr>
          <p:spPr>
            <a:xfrm>
              <a:off x="3216000" y="1774666"/>
              <a:ext cx="14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 err="1">
                  <a:latin typeface="Century" panose="02040604050505020304" pitchFamily="18" charset="0"/>
                  <a:ea typeface="ＭＳ 明朝" panose="02020609040205080304" pitchFamily="17" charset="-128"/>
                </a:rPr>
                <a:t>cm_efrd</a:t>
              </a:r>
              <a:endParaRPr kumimoji="1"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r>
                <a:rPr lang="ja-JP" altLang="en-US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実行可能ファイル</a:t>
              </a:r>
              <a:endParaRPr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r>
                <a:rPr lang="ja-JP" altLang="en-US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読み込み</a:t>
              </a:r>
              <a:endParaRPr lang="en-US" altLang="ja-JP" sz="9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D4544B73-1585-1EF0-FD7E-D93E0807D5B4}"/>
                </a:ext>
              </a:extLst>
            </p:cNvPr>
            <p:cNvCxnSpPr/>
            <p:nvPr/>
          </p:nvCxnSpPr>
          <p:spPr>
            <a:xfrm>
              <a:off x="2856000" y="2926666"/>
              <a:ext cx="36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3CC8302-429C-B5E3-0C73-232207665997}"/>
                </a:ext>
              </a:extLst>
            </p:cNvPr>
            <p:cNvSpPr txBox="1">
              <a:spLocks/>
            </p:cNvSpPr>
            <p:nvPr/>
          </p:nvSpPr>
          <p:spPr>
            <a:xfrm>
              <a:off x="3216000" y="2603498"/>
              <a:ext cx="14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 err="1">
                  <a:latin typeface="Century" panose="02040604050505020304" pitchFamily="18" charset="0"/>
                  <a:ea typeface="ＭＳ 明朝" panose="02020609040205080304" pitchFamily="17" charset="-128"/>
                </a:rPr>
                <a:t>cm_run</a:t>
              </a:r>
              <a:endParaRPr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r>
                <a:rPr lang="ja-JP" altLang="en-US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オブジェクトコード</a:t>
              </a:r>
              <a:endParaRPr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r>
                <a:rPr lang="ja-JP" altLang="en-US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実行処理</a:t>
              </a: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9799A103-469D-E7D6-C307-CC2FFE09A9C8}"/>
                </a:ext>
              </a:extLst>
            </p:cNvPr>
            <p:cNvCxnSpPr>
              <a:cxnSpLocks/>
            </p:cNvCxnSpPr>
            <p:nvPr/>
          </p:nvCxnSpPr>
          <p:spPr>
            <a:xfrm>
              <a:off x="4656000" y="2997001"/>
              <a:ext cx="72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22A20D9-DA18-866B-F3A6-1CC492DA6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7820" y="2997001"/>
              <a:ext cx="18180" cy="344655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0B05B8E-9AA5-469E-D145-E1D026A21FD0}"/>
                </a:ext>
              </a:extLst>
            </p:cNvPr>
            <p:cNvSpPr txBox="1">
              <a:spLocks/>
            </p:cNvSpPr>
            <p:nvPr/>
          </p:nvSpPr>
          <p:spPr>
            <a:xfrm>
              <a:off x="5376000" y="2636999"/>
              <a:ext cx="14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 err="1">
                  <a:latin typeface="Century" panose="02040604050505020304" pitchFamily="18" charset="0"/>
                  <a:ea typeface="ＭＳ 明朝" panose="02020609040205080304" pitchFamily="17" charset="-128"/>
                </a:rPr>
                <a:t>cm_ld</a:t>
              </a:r>
              <a:endParaRPr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r>
                <a:rPr lang="en-US" altLang="ja-JP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LD</a:t>
              </a:r>
              <a:r>
                <a:rPr lang="ja-JP" altLang="en-US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命令</a:t>
              </a:r>
              <a:endParaRPr kumimoji="1"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endParaRPr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endParaRPr kumimoji="1" lang="ja-JP" altLang="en-US" sz="9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826A6F9-16AB-C703-A55B-7639E564E734}"/>
                </a:ext>
              </a:extLst>
            </p:cNvPr>
            <p:cNvSpPr txBox="1">
              <a:spLocks/>
            </p:cNvSpPr>
            <p:nvPr/>
          </p:nvSpPr>
          <p:spPr>
            <a:xfrm>
              <a:off x="5376300" y="3499334"/>
              <a:ext cx="14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 err="1">
                  <a:latin typeface="Century" panose="02040604050505020304" pitchFamily="18" charset="0"/>
                  <a:ea typeface="ＭＳ 明朝" panose="02020609040205080304" pitchFamily="17" charset="-128"/>
                </a:rPr>
                <a:t>cm_st</a:t>
              </a:r>
              <a:endParaRPr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r>
                <a:rPr lang="en-US" altLang="ja-JP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ST</a:t>
              </a:r>
              <a:r>
                <a:rPr lang="ja-JP" altLang="en-US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命令</a:t>
              </a:r>
              <a:endParaRPr kumimoji="1"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endParaRPr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endParaRPr kumimoji="1" lang="ja-JP" altLang="en-US" sz="9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1D7E98A4-A72C-BD77-6225-C0641BC31126}"/>
                </a:ext>
              </a:extLst>
            </p:cNvPr>
            <p:cNvCxnSpPr>
              <a:endCxn id="34" idx="1"/>
            </p:cNvCxnSpPr>
            <p:nvPr/>
          </p:nvCxnSpPr>
          <p:spPr>
            <a:xfrm flipV="1">
              <a:off x="5016000" y="3859334"/>
              <a:ext cx="360300" cy="166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658F00AC-A761-ED5F-57B1-F3C3F357EA39}"/>
                </a:ext>
              </a:extLst>
            </p:cNvPr>
            <p:cNvSpPr txBox="1">
              <a:spLocks/>
            </p:cNvSpPr>
            <p:nvPr/>
          </p:nvSpPr>
          <p:spPr>
            <a:xfrm>
              <a:off x="5376000" y="4361666"/>
              <a:ext cx="14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 err="1">
                  <a:latin typeface="Century" panose="02040604050505020304" pitchFamily="18" charset="0"/>
                  <a:ea typeface="ＭＳ 明朝" panose="02020609040205080304" pitchFamily="17" charset="-128"/>
                </a:rPr>
                <a:t>cm_adda</a:t>
              </a:r>
              <a:endParaRPr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r>
                <a:rPr lang="en-US" altLang="ja-JP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ADDA</a:t>
              </a:r>
              <a:r>
                <a:rPr lang="ja-JP" altLang="en-US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命令</a:t>
              </a:r>
              <a:endParaRPr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endParaRPr kumimoji="1" lang="ja-JP" altLang="en-US" sz="9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6D9C785-78E8-2C5E-08EE-F1391021F2FA}"/>
                </a:ext>
              </a:extLst>
            </p:cNvPr>
            <p:cNvCxnSpPr>
              <a:endCxn id="41" idx="1"/>
            </p:cNvCxnSpPr>
            <p:nvPr/>
          </p:nvCxnSpPr>
          <p:spPr>
            <a:xfrm flipV="1">
              <a:off x="5015700" y="4721666"/>
              <a:ext cx="360300" cy="166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9EBE1D6D-BA33-2614-1418-2C18BCE2076C}"/>
                </a:ext>
              </a:extLst>
            </p:cNvPr>
            <p:cNvSpPr txBox="1">
              <a:spLocks/>
            </p:cNvSpPr>
            <p:nvPr/>
          </p:nvSpPr>
          <p:spPr>
            <a:xfrm>
              <a:off x="5358120" y="5222332"/>
              <a:ext cx="14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 err="1">
                  <a:latin typeface="Century" panose="02040604050505020304" pitchFamily="18" charset="0"/>
                  <a:ea typeface="ＭＳ 明朝" panose="02020609040205080304" pitchFamily="17" charset="-128"/>
                </a:rPr>
                <a:t>cm_sll</a:t>
              </a:r>
              <a:endParaRPr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r>
                <a:rPr lang="en-US" altLang="ja-JP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SLL</a:t>
              </a:r>
              <a:r>
                <a:rPr lang="ja-JP" altLang="en-US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命令</a:t>
              </a:r>
              <a:endParaRPr kumimoji="1"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endParaRPr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endParaRPr kumimoji="1" lang="ja-JP" altLang="en-US" sz="9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9DFD7554-7C9D-ECC6-88C9-9B726B751AB6}"/>
                </a:ext>
              </a:extLst>
            </p:cNvPr>
            <p:cNvCxnSpPr>
              <a:endCxn id="43" idx="1"/>
            </p:cNvCxnSpPr>
            <p:nvPr/>
          </p:nvCxnSpPr>
          <p:spPr>
            <a:xfrm flipV="1">
              <a:off x="4997820" y="5582332"/>
              <a:ext cx="360300" cy="166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C70FDAB2-75E1-E6AB-68D5-2F99A5FE58A5}"/>
                </a:ext>
              </a:extLst>
            </p:cNvPr>
            <p:cNvSpPr txBox="1">
              <a:spLocks/>
            </p:cNvSpPr>
            <p:nvPr/>
          </p:nvSpPr>
          <p:spPr>
            <a:xfrm>
              <a:off x="5376000" y="6083551"/>
              <a:ext cx="14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 err="1">
                  <a:latin typeface="Century" panose="02040604050505020304" pitchFamily="18" charset="0"/>
                  <a:ea typeface="ＭＳ 明朝" panose="02020609040205080304" pitchFamily="17" charset="-128"/>
                </a:rPr>
                <a:t>cm_exit</a:t>
              </a:r>
              <a:endParaRPr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r>
                <a:rPr lang="en-US" altLang="ja-JP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EXIT</a:t>
              </a:r>
              <a:r>
                <a:rPr lang="ja-JP" altLang="en-US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命令</a:t>
              </a:r>
              <a:endParaRPr kumimoji="1"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endParaRPr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endParaRPr kumimoji="1" lang="ja-JP" altLang="en-US" sz="9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C68A8CC4-75F8-8B7E-6A68-AFAD3CB8D40B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4997820" y="6443551"/>
              <a:ext cx="3781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278A1CF3-89A9-2DAD-B245-4E51CDD4F820}"/>
                </a:ext>
              </a:extLst>
            </p:cNvPr>
            <p:cNvCxnSpPr/>
            <p:nvPr/>
          </p:nvCxnSpPr>
          <p:spPr>
            <a:xfrm>
              <a:off x="2856000" y="3805568"/>
              <a:ext cx="36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7DF4918-E9B9-75F7-CEA6-61AA9268029D}"/>
                </a:ext>
              </a:extLst>
            </p:cNvPr>
            <p:cNvSpPr txBox="1">
              <a:spLocks/>
            </p:cNvSpPr>
            <p:nvPr/>
          </p:nvSpPr>
          <p:spPr>
            <a:xfrm>
              <a:off x="3216000" y="3482400"/>
              <a:ext cx="14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 err="1">
                  <a:latin typeface="Century" panose="02040604050505020304" pitchFamily="18" charset="0"/>
                  <a:ea typeface="ＭＳ 明朝" panose="02020609040205080304" pitchFamily="17" charset="-128"/>
                </a:rPr>
                <a:t>cm_trls</a:t>
              </a:r>
              <a:endParaRPr kumimoji="1"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r>
                <a:rPr lang="ja-JP" altLang="en-US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トレースリスト表示</a:t>
              </a:r>
              <a:endParaRPr lang="en-US" altLang="ja-JP" sz="9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123C5890-003E-2C3F-1DE1-519DE945BC83}"/>
                </a:ext>
              </a:extLst>
            </p:cNvPr>
            <p:cNvCxnSpPr/>
            <p:nvPr/>
          </p:nvCxnSpPr>
          <p:spPr>
            <a:xfrm>
              <a:off x="2856000" y="4684835"/>
              <a:ext cx="36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1AB3C655-DF1F-FFAF-76D3-D113C25F04FA}"/>
                </a:ext>
              </a:extLst>
            </p:cNvPr>
            <p:cNvSpPr txBox="1">
              <a:spLocks/>
            </p:cNvSpPr>
            <p:nvPr/>
          </p:nvSpPr>
          <p:spPr>
            <a:xfrm>
              <a:off x="3216000" y="4361667"/>
              <a:ext cx="14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 err="1">
                  <a:latin typeface="Century" panose="02040604050505020304" pitchFamily="18" charset="0"/>
                  <a:ea typeface="ＭＳ 明朝" panose="02020609040205080304" pitchFamily="17" charset="-128"/>
                </a:rPr>
                <a:t>cm_erhd</a:t>
              </a:r>
              <a:endParaRPr kumimoji="1" lang="en-US" altLang="ja-JP" sz="900" dirty="0">
                <a:latin typeface="Century" panose="02040604050505020304" pitchFamily="18" charset="0"/>
                <a:ea typeface="ＭＳ 明朝" panose="02020609040205080304" pitchFamily="17" charset="-128"/>
              </a:endParaRPr>
            </a:p>
            <a:p>
              <a:r>
                <a:rPr lang="ja-JP" altLang="en-US" sz="900" dirty="0">
                  <a:latin typeface="Century" panose="02040604050505020304" pitchFamily="18" charset="0"/>
                  <a:ea typeface="ＭＳ 明朝" panose="02020609040205080304" pitchFamily="17" charset="-128"/>
                </a:rPr>
                <a:t>エラー処理</a:t>
              </a:r>
              <a:endParaRPr kumimoji="1" lang="ja-JP" altLang="en-US" sz="9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56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 algn="l">
          <a:defRPr kumimoji="1" sz="900" dirty="0" smtClean="0">
            <a:latin typeface="Century" panose="02040604050505020304" pitchFamily="18" charset="0"/>
            <a:ea typeface="ＭＳ 明朝" panose="02020609040205080304" pitchFamily="17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65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明朝</vt:lpstr>
      <vt:lpstr>游ゴシック</vt:lpstr>
      <vt:lpstr>游ゴシック Light</vt:lpstr>
      <vt:lpstr>Arial</vt:lpstr>
      <vt:lpstr>Century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Yusuke Funabashi</dc:creator>
  <cp:lastModifiedBy>Yusuke Funabashi</cp:lastModifiedBy>
  <cp:revision>2</cp:revision>
  <dcterms:created xsi:type="dcterms:W3CDTF">2024-06-26T05:54:09Z</dcterms:created>
  <dcterms:modified xsi:type="dcterms:W3CDTF">2024-06-26T06:41:42Z</dcterms:modified>
</cp:coreProperties>
</file>