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2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68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90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98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17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86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4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3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724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DACB-7577-4E5B-B224-F4EB9DE5AA16}" type="datetimeFigureOut">
              <a:rPr lang="en-ID" smtClean="0"/>
              <a:t>07/02/2023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9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yurid.e@yahoo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08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Sistem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Pengaturan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Formasi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dan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Kolaborasi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(2 </a:t>
            </a: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sks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ID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Yurid Eka Nugraha</a:t>
            </a:r>
          </a:p>
          <a:p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TSP DTE FTEIC 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2779" y="214654"/>
            <a:ext cx="198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EE185523</a:t>
            </a:r>
            <a:endParaRPr lang="en-ID" sz="3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15" y="1854355"/>
            <a:ext cx="9214311" cy="193203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7200"/>
            <a:ext cx="12192000" cy="78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Deskripsi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mata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kuliah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798" y="3963877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Kurikulum</a:t>
            </a:r>
            <a:r>
              <a:rPr lang="en-US" dirty="0" smtClean="0">
                <a:solidFill>
                  <a:schemeClr val="tx2"/>
                </a:solidFill>
              </a:rPr>
              <a:t> 2018 DTE ITS)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4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Topik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pokok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bahasan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Konsep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Multi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Agen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Aplikasinya</a:t>
            </a:r>
            <a:endParaRPr lang="en-US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Protokol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Kesepakatan</a:t>
            </a:r>
            <a:endParaRPr lang="en-US" b="1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Formasi</a:t>
            </a:r>
            <a:r>
              <a:rPr lang="en-US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dan</a:t>
            </a:r>
            <a:r>
              <a:rPr lang="en-US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Koordinasi</a:t>
            </a:r>
            <a:endParaRPr lang="en-US" b="1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Koordinasi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Estimasi</a:t>
            </a:r>
            <a:r>
              <a:rPr lang="en-US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Terdistribusi</a:t>
            </a:r>
            <a:r>
              <a:rPr lang="en-US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Berbasis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Multi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Agen</a:t>
            </a:r>
            <a:endParaRPr lang="en-US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Koordinasi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Optimisasi</a:t>
            </a:r>
            <a:r>
              <a:rPr lang="en-US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Terdistribusi</a:t>
            </a:r>
            <a:r>
              <a:rPr lang="en-US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Multi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Agen</a:t>
            </a:r>
            <a:endParaRPr lang="en-US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Noncooperative</a:t>
            </a:r>
            <a:r>
              <a:rPr lang="en-US" i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Multi 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Agent </a:t>
            </a:r>
            <a:r>
              <a:rPr lang="en-US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Markovian</a:t>
            </a:r>
            <a:r>
              <a:rPr lang="en-US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Decision Processes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Referensi</a:t>
            </a:r>
            <a:endParaRPr lang="en-ID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F. </a:t>
            </a:r>
            <a:r>
              <a:rPr lang="en-US" dirty="0" err="1" smtClean="0">
                <a:solidFill>
                  <a:schemeClr val="tx2"/>
                </a:solidFill>
              </a:rPr>
              <a:t>Bullo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ID" i="1" dirty="0">
                <a:solidFill>
                  <a:schemeClr val="tx2"/>
                </a:solidFill>
              </a:rPr>
              <a:t>Lectures on Network </a:t>
            </a:r>
            <a:r>
              <a:rPr lang="en-ID" i="1" dirty="0" smtClean="0">
                <a:solidFill>
                  <a:schemeClr val="tx2"/>
                </a:solidFill>
              </a:rPr>
              <a:t>Systems</a:t>
            </a:r>
            <a:r>
              <a:rPr lang="en-ID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2018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Mesbahi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M.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Egerstedt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Graph Theoretic Methods in </a:t>
            </a:r>
            <a:r>
              <a:rPr lang="en-US" i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Multiagent</a:t>
            </a:r>
            <a:r>
              <a:rPr lang="en-US" i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i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Networks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2010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W.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Ren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R. 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W. Beard, </a:t>
            </a:r>
            <a:r>
              <a:rPr lang="en-US" i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Distributed Consensus in Multi-vehicle Cooperative </a:t>
            </a:r>
            <a:r>
              <a:rPr lang="en-US" i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Control: Theory </a:t>
            </a:r>
            <a:r>
              <a:rPr lang="en-US" i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and Application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2008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F. 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L. Lewis, 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H. 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Zhang, 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K. </a:t>
            </a:r>
            <a:r>
              <a:rPr lang="en-US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Hengster-Movric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A. 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Das, </a:t>
            </a:r>
            <a:r>
              <a:rPr lang="en-US" i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Cooperative Control </a:t>
            </a:r>
            <a:r>
              <a:rPr lang="en-US" i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of Multi-Agent </a:t>
            </a:r>
            <a:r>
              <a:rPr lang="en-US" i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Systems: Optimal and Adaptive Design </a:t>
            </a:r>
            <a:r>
              <a:rPr lang="en-US" i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Approaches</a:t>
            </a:r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US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2015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Rencana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perkuliahan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(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tentatif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24585"/>
            <a:ext cx="5494361" cy="395237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Introduction and overview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Graph theory &amp; Matrix theory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Consensus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Consensus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Consensus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Formation control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Midterm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AutoNum type="arabicPeriod"/>
            </a:pPr>
            <a:endParaRPr lang="en-ID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168468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Minggu</a:t>
            </a:r>
            <a:r>
              <a:rPr lang="en-US" sz="2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</a:t>
            </a:r>
            <a:r>
              <a:rPr lang="en-US" sz="2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-:</a:t>
            </a:r>
            <a:endParaRPr lang="en-ID" sz="20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2560" y="2224585"/>
            <a:ext cx="5494361" cy="395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Formation control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Distributed estimation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Distributed optimization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Games over networks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Games over networks</a:t>
            </a:r>
            <a:endParaRPr lang="en-US" sz="2400" b="1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Markov decision process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Markov decision process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Final exam</a:t>
            </a:r>
          </a:p>
          <a:p>
            <a:pPr marL="457200" indent="-457200">
              <a:buFont typeface="+mj-lt"/>
              <a:buAutoNum type="arabicPeriod" startAt="9"/>
            </a:pPr>
            <a:endParaRPr lang="en-US" sz="24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D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Komponen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penilaian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Tugas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30%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ETS: 25%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EAS: 30%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Quiz: 15%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Ketidakhadiran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&lt;= 25%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untuk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lulus</a:t>
            </a:r>
          </a:p>
          <a:p>
            <a:pPr marL="514350" indent="-514350">
              <a:buAutoNum type="arabicPeriod"/>
            </a:pPr>
            <a:endParaRPr lang="en-ID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11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Lain-lain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Dosen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Yurid Eka Nugraha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AJ-104/B105(?)</a:t>
            </a:r>
          </a:p>
          <a:p>
            <a:pPr marL="0" indent="0">
              <a:buNone/>
            </a:pPr>
            <a:r>
              <a:rPr lang="en-US" sz="2400" dirty="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2"/>
              </a:rPr>
              <a:t>yurid.e@yahoo.com</a:t>
            </a:r>
            <a:endParaRPr lang="en-US" sz="24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Materi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perkuliahan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diupload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yurideka.github.io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password: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magnus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egerstedt</a:t>
            </a:r>
            <a:endParaRPr lang="en-US" sz="2400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Formation control?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9" y="1566191"/>
            <a:ext cx="4705350" cy="4086225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077399" y="5735861"/>
            <a:ext cx="1516253" cy="248589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4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(sciencedirect.com)</a:t>
            </a:r>
            <a:endParaRPr kumimoji="1" lang="en-US" altLang="ja-JP" sz="14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www.digi.com/getattachment/bd000dbc-ddfd-417c-af9d-d29e4258a77b/robot-formation1.png?lang=en-us&amp;width=493&amp;height=249&amp;ext=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86" y="2423440"/>
            <a:ext cx="46958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6034827" y="4808045"/>
            <a:ext cx="1516253" cy="248589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4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(digi.com)</a:t>
            </a:r>
            <a:endParaRPr kumimoji="1" lang="en-US" altLang="ja-JP" sz="14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Formation control?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https://media.springernature.com/m685/springer-static/image/art%3A10.1038%2Fs41598-018-24648-w/MediaObjects/41598_2018_24648_Fig1_HTM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77" y="1566169"/>
            <a:ext cx="8348246" cy="33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458237" y="4881093"/>
            <a:ext cx="1516253" cy="248589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4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(nature)</a:t>
            </a:r>
            <a:endParaRPr kumimoji="1" lang="en-US" altLang="ja-JP" sz="14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4418" y="553841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Formation control</a:t>
            </a:r>
            <a:endParaRPr lang="en-ID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5" name="Picture 4" descr="\documentclass{article}&#10;\usepackage{amsmath}&#10;\pagestyle{empty}&#10;\begin{document}&#10;&#10;&#10;$\subseteq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1"/>
            <a:ext cx="153945" cy="19509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subseteq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5533"/>
            <a:ext cx="153945" cy="195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01936" y="553841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Control over network</a:t>
            </a:r>
            <a:endParaRPr lang="en-ID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01339"/>
  <p:tag name="ORIGINALWIDTH" val="75,76055"/>
  <p:tag name="LATEXADDIN" val="\documentclass{article}&#10;\usepackage{amsmath}&#10;\pagestyle{empty}&#10;\begin{document}&#10;&#10;&#10;$\subseteq$&#10;&#10;\end{document}"/>
  <p:tag name="IGUANATEXSIZE" val="20"/>
  <p:tag name="IGUANATEXCURSOR" val="9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01339"/>
  <p:tag name="ORIGINALWIDTH" val="75,76055"/>
  <p:tag name="LATEXADDIN" val="\documentclass{article}&#10;\usepackage{amsmath}&#10;\pagestyle{empty}&#10;\begin{document}&#10;&#10;$\subseteq$&#10;&#10;&#10;\end{document}"/>
  <p:tag name="IGUANATEXSIZE" val="20"/>
  <p:tag name="IGUANATEXCURSOR" val="9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284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CMU Bright</vt:lpstr>
      <vt:lpstr>CMU Sans Serif</vt:lpstr>
      <vt:lpstr>Verdana</vt:lpstr>
      <vt:lpstr>Wingdings</vt:lpstr>
      <vt:lpstr>Office Theme</vt:lpstr>
      <vt:lpstr>Sistem Pengaturan Formasi dan Kolaborasi (2 sks)</vt:lpstr>
      <vt:lpstr>PowerPoint Presentation</vt:lpstr>
      <vt:lpstr>Topik/pokok bahasan</vt:lpstr>
      <vt:lpstr>Referensi</vt:lpstr>
      <vt:lpstr>Rencana perkuliahan (tentatif)</vt:lpstr>
      <vt:lpstr>Komponen penilaian</vt:lpstr>
      <vt:lpstr>Lain-lain</vt:lpstr>
      <vt:lpstr>Formation control?</vt:lpstr>
      <vt:lpstr>Formation control?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Pengaturan Formasi dan Kolaborasi</dc:title>
  <dc:creator>yurideka</dc:creator>
  <cp:lastModifiedBy>Microsoft account</cp:lastModifiedBy>
  <cp:revision>21</cp:revision>
  <dcterms:created xsi:type="dcterms:W3CDTF">2023-01-16T15:28:53Z</dcterms:created>
  <dcterms:modified xsi:type="dcterms:W3CDTF">2023-02-07T02:14:09Z</dcterms:modified>
</cp:coreProperties>
</file>