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7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4113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4010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5154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6832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7442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56070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909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84206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448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350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5335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A334-4CDE-4E96-A968-AF1525C2D21E}" type="datetimeFigureOut">
              <a:rPr lang="id-ID" smtClean="0"/>
              <a:pPr/>
              <a:t>26/10/2024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01F1-E3FB-489B-9B41-473BBED38E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0845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39633" y="78377"/>
            <a:ext cx="1822996" cy="4441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cxnSpLocks/>
            <a:stCxn id="8" idx="4"/>
          </p:cNvCxnSpPr>
          <p:nvPr/>
        </p:nvCxnSpPr>
        <p:spPr>
          <a:xfrm>
            <a:off x="1251131" y="522517"/>
            <a:ext cx="6395" cy="198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339632" y="628168"/>
            <a:ext cx="1982653" cy="82990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= a</a:t>
            </a:r>
          </a:p>
          <a:p>
            <a:pPr algn="ctr"/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= b </a:t>
            </a:r>
          </a:p>
          <a:p>
            <a:pPr algn="ctr"/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= c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1244010" y="1349829"/>
            <a:ext cx="4216" cy="269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>
          <a:xfrm>
            <a:off x="576215" y="1656939"/>
            <a:ext cx="1518196" cy="269847"/>
          </a:xfrm>
          <a:prstGeom prst="parallelogram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48226" y="1948350"/>
            <a:ext cx="0" cy="314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576215" y="2216675"/>
            <a:ext cx="1586413" cy="275049"/>
          </a:xfrm>
          <a:prstGeom prst="parallelogram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48226" y="2508406"/>
            <a:ext cx="0" cy="24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Parallelogram 36"/>
          <p:cNvSpPr/>
          <p:nvPr/>
        </p:nvSpPr>
        <p:spPr>
          <a:xfrm>
            <a:off x="576215" y="2737711"/>
            <a:ext cx="1586413" cy="284145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1244010" y="3021856"/>
            <a:ext cx="4216" cy="392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Diamond 40"/>
          <p:cNvSpPr/>
          <p:nvPr/>
        </p:nvSpPr>
        <p:spPr>
          <a:xfrm>
            <a:off x="69396" y="3417848"/>
            <a:ext cx="2376260" cy="696220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&gt; b and a &lt; c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445656" y="3765958"/>
            <a:ext cx="5225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2999065" y="3414460"/>
            <a:ext cx="2501850" cy="699608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elif b &gt; a and b &gt; c</a:t>
            </a:r>
          </a:p>
        </p:txBody>
      </p:sp>
      <p:cxnSp>
        <p:nvCxnSpPr>
          <p:cNvPr id="76" name="Straight Arrow Connector 75"/>
          <p:cNvCxnSpPr>
            <a:stCxn id="74" idx="3"/>
          </p:cNvCxnSpPr>
          <p:nvPr/>
        </p:nvCxnSpPr>
        <p:spPr>
          <a:xfrm>
            <a:off x="5500915" y="3764264"/>
            <a:ext cx="553409" cy="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6054325" y="3414460"/>
            <a:ext cx="2262361" cy="699608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</p:txBody>
      </p:sp>
      <p:cxnSp>
        <p:nvCxnSpPr>
          <p:cNvPr id="80" name="Straight Arrow Connector 79"/>
          <p:cNvCxnSpPr>
            <a:stCxn id="41" idx="2"/>
          </p:cNvCxnSpPr>
          <p:nvPr/>
        </p:nvCxnSpPr>
        <p:spPr>
          <a:xfrm>
            <a:off x="1257526" y="4114068"/>
            <a:ext cx="9298" cy="337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Parallelogram 81"/>
          <p:cNvSpPr/>
          <p:nvPr/>
        </p:nvSpPr>
        <p:spPr>
          <a:xfrm>
            <a:off x="339632" y="4451504"/>
            <a:ext cx="1808756" cy="786918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“a bilangan terbesar”</a:t>
            </a:r>
          </a:p>
        </p:txBody>
      </p:sp>
      <p:cxnSp>
        <p:nvCxnSpPr>
          <p:cNvPr id="112" name="Straight Arrow Connector 111"/>
          <p:cNvCxnSpPr>
            <a:stCxn id="74" idx="2"/>
          </p:cNvCxnSpPr>
          <p:nvPr/>
        </p:nvCxnSpPr>
        <p:spPr>
          <a:xfrm>
            <a:off x="4249990" y="4114068"/>
            <a:ext cx="0" cy="32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Parallelogram 119"/>
          <p:cNvSpPr/>
          <p:nvPr/>
        </p:nvSpPr>
        <p:spPr>
          <a:xfrm>
            <a:off x="3301393" y="4434181"/>
            <a:ext cx="1790201" cy="80424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“b bilangan terbesar”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7185505" y="4114068"/>
            <a:ext cx="0" cy="32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Parallelogram 125"/>
          <p:cNvSpPr/>
          <p:nvPr/>
        </p:nvSpPr>
        <p:spPr>
          <a:xfrm>
            <a:off x="6244599" y="4451504"/>
            <a:ext cx="1854372" cy="786918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“c bilangan terbesar”</a:t>
            </a:r>
          </a:p>
        </p:txBody>
      </p:sp>
      <p:sp>
        <p:nvSpPr>
          <p:cNvPr id="127" name="Parallelogram 126"/>
          <p:cNvSpPr/>
          <p:nvPr/>
        </p:nvSpPr>
        <p:spPr>
          <a:xfrm>
            <a:off x="3354889" y="5558535"/>
            <a:ext cx="1736705" cy="493922"/>
          </a:xfrm>
          <a:prstGeom prst="parallelogram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“nilai terbesar”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249990" y="5238422"/>
            <a:ext cx="0" cy="32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3354890" y="6265221"/>
            <a:ext cx="1736704" cy="444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133" name="Straight Arrow Connector 132"/>
          <p:cNvCxnSpPr>
            <a:stCxn id="127" idx="4"/>
            <a:endCxn id="131" idx="0"/>
          </p:cNvCxnSpPr>
          <p:nvPr/>
        </p:nvCxnSpPr>
        <p:spPr>
          <a:xfrm>
            <a:off x="4223242" y="6052457"/>
            <a:ext cx="0" cy="212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82" idx="4"/>
          </p:cNvCxnSpPr>
          <p:nvPr/>
        </p:nvCxnSpPr>
        <p:spPr>
          <a:xfrm>
            <a:off x="1244010" y="5238422"/>
            <a:ext cx="22814" cy="567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27" idx="5"/>
          </p:cNvCxnSpPr>
          <p:nvPr/>
        </p:nvCxnSpPr>
        <p:spPr>
          <a:xfrm flipV="1">
            <a:off x="1266824" y="5805496"/>
            <a:ext cx="2149805" cy="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6" idx="4"/>
          </p:cNvCxnSpPr>
          <p:nvPr/>
        </p:nvCxnSpPr>
        <p:spPr>
          <a:xfrm>
            <a:off x="7171785" y="5238422"/>
            <a:ext cx="7874" cy="567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27" idx="2"/>
          </p:cNvCxnSpPr>
          <p:nvPr/>
        </p:nvCxnSpPr>
        <p:spPr>
          <a:xfrm flipH="1">
            <a:off x="5029854" y="5805496"/>
            <a:ext cx="2169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345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azriel aditya firmansyah</cp:lastModifiedBy>
  <cp:revision>10</cp:revision>
  <dcterms:created xsi:type="dcterms:W3CDTF">2019-11-02T05:01:45Z</dcterms:created>
  <dcterms:modified xsi:type="dcterms:W3CDTF">2024-10-26T03:38:38Z</dcterms:modified>
</cp:coreProperties>
</file>