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2062-4002-413B-AEC7-59AB4135C9C1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15E04-6105-43D4-A025-7C37CC71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5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15E04-6105-43D4-A025-7C37CC71A0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DF1AAE-6D72-4D14-A5FA-8B1893C2DF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3160AF-F1A3-4B10-8745-D3E879E70EAC}" type="datetimeFigureOut">
              <a:rPr lang="en-US" smtClean="0"/>
              <a:t>23/07/2018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9144001" cy="6857998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>
            <a:off x="2730910" y="1"/>
            <a:ext cx="1828800" cy="6857998"/>
          </a:xfrm>
          <a:prstGeom prst="parallelogram">
            <a:avLst/>
          </a:prstGeom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838200" y="-29498"/>
            <a:ext cx="1828800" cy="6887497"/>
          </a:xfrm>
          <a:prstGeom prst="parallelogram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981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1187"/>
            <a:ext cx="7772400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Light Condensed" pitchFamily="34" charset="0"/>
              </a:rPr>
              <a:t>LAPORAN KERJA PRAKTEK</a:t>
            </a:r>
            <a: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ahnschrift Light Condensed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Bahnschrift Light Condensed" pitchFamily="34" charset="0"/>
              </a:rPr>
              <a:t>SISTEM INFORMASI PENJUALAN EKSPEDISI PT JAWA PRATAMA MANDIRI BERBASIS WEB</a:t>
            </a:r>
            <a:br>
              <a:rPr lang="en-US" sz="2400" b="1" dirty="0" smtClean="0">
                <a:solidFill>
                  <a:schemeClr val="bg1"/>
                </a:solidFill>
                <a:latin typeface="Bahnschrift Light Condensed" pitchFamily="34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Bahnschrift Light Condensed" pitchFamily="34" charset="0"/>
              </a:rPr>
              <a:t>Adi</a:t>
            </a:r>
            <a:r>
              <a:rPr lang="en-US" sz="1600" dirty="0" smtClean="0">
                <a:solidFill>
                  <a:schemeClr val="bg1"/>
                </a:solidFill>
                <a:latin typeface="Bahnschrift Light 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Condensed" pitchFamily="34" charset="0"/>
              </a:rPr>
              <a:t>Wielijarni</a:t>
            </a:r>
            <a:r>
              <a:rPr lang="en-US" sz="1600" dirty="0" smtClean="0">
                <a:solidFill>
                  <a:schemeClr val="bg1"/>
                </a:solidFill>
                <a:latin typeface="Bahnschrift Light Condensed" pitchFamily="34" charset="0"/>
              </a:rPr>
              <a:t> 1461505089</a:t>
            </a:r>
            <a:endParaRPr lang="en-US" sz="2400" b="1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"/>
            <a:ext cx="213389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9144001" cy="6857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2895600"/>
            <a:ext cx="9144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5750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ahnschrift Light Condensed"/>
                <a:ea typeface="Open Sans" panose="020B0606030504020204" pitchFamily="34" charset="0"/>
                <a:cs typeface="Open Sans" panose="020B0606030504020204" pitchFamily="34" charset="0"/>
              </a:rPr>
              <a:t>T E R I M A   K A S I </a:t>
            </a:r>
            <a:r>
              <a:rPr lang="en-US" sz="4800" b="1" dirty="0" smtClean="0">
                <a:solidFill>
                  <a:schemeClr val="bg1"/>
                </a:solidFill>
                <a:latin typeface="Bahnschrift Light Condensed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b="1" dirty="0" smtClean="0">
                <a:solidFill>
                  <a:schemeClr val="bg1"/>
                </a:solidFill>
                <a:latin typeface="Bahnschrift Light Condensed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Bahnschrift Light Condensed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Bahnschrift Light Condensed"/>
                <a:ea typeface="Open Sans" panose="020B0606030504020204" pitchFamily="34" charset="0"/>
                <a:cs typeface="Open Sans" panose="020B0606030504020204" pitchFamily="34" charset="0"/>
              </a:rPr>
              <a:t>JULI 2018</a:t>
            </a:r>
            <a:endParaRPr lang="en-US" sz="5400" b="1" dirty="0">
              <a:latin typeface="Bahnschrift Light Condense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974" y="4033683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8" y="4567083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676400"/>
            <a:ext cx="5638800" cy="5181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95" y="-135194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Bahnschrift Light Condensed" pitchFamily="34" charset="0"/>
              </a:rPr>
              <a:t>PENJELASAN</a:t>
            </a:r>
            <a:r>
              <a:rPr lang="en-US" sz="2400" dirty="0" smtClean="0">
                <a:solidFill>
                  <a:schemeClr val="tx2"/>
                </a:solidFill>
                <a:latin typeface="Bahnschrift Light Condensed" pitchFamily="34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Bahnschrift Light Condensed" pitchFamily="34" charset="0"/>
              </a:rPr>
              <a:t>CV ALAM RAYA </a:t>
            </a:r>
            <a:r>
              <a:rPr lang="en-US" sz="2400" b="1" dirty="0" smtClean="0">
                <a:solidFill>
                  <a:schemeClr val="accent1"/>
                </a:solidFill>
                <a:latin typeface="Bahnschrift Light Condensed" pitchFamily="34" charset="0"/>
              </a:rPr>
              <a:t>SEBAR BAROKAH</a:t>
            </a:r>
            <a:endParaRPr lang="en-US" sz="2400" b="1" dirty="0">
              <a:solidFill>
                <a:schemeClr val="accent1"/>
              </a:solidFill>
              <a:latin typeface="Bahnschrift Ligh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89918"/>
            <a:ext cx="4572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CV ALAM RAYA SEBAR BAROKAH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sebuah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bergerak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dibidang</a:t>
            </a:r>
            <a:r>
              <a:rPr lang="en-US" sz="1600" dirty="0" smtClean="0">
                <a:solidFill>
                  <a:schemeClr val="bg1"/>
                </a:solidFill>
              </a:rPr>
              <a:t> software development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konsultan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</a:rPr>
              <a:t>Bussiness</a:t>
            </a:r>
            <a:r>
              <a:rPr lang="en-US" sz="1600" i="1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Syariah</a:t>
            </a:r>
            <a:r>
              <a:rPr lang="en-US" sz="1600" i="1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Perusahaan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berdiri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2001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nama</a:t>
            </a:r>
            <a:r>
              <a:rPr lang="en-US" sz="1600" dirty="0" smtClean="0">
                <a:solidFill>
                  <a:schemeClr val="bg1"/>
                </a:solidFill>
              </a:rPr>
              <a:t> CV SURYA TEKNOLOGI INFORMASI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berubah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menjadi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seperti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sekarang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V</a:t>
            </a:r>
            <a:r>
              <a:rPr lang="en-US" sz="1600" dirty="0" err="1" smtClean="0">
                <a:solidFill>
                  <a:schemeClr val="bg1"/>
                </a:solidFill>
              </a:rPr>
              <a:t>isi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memajukan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lokal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nyata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di </a:t>
            </a:r>
            <a:r>
              <a:rPr lang="en-US" sz="1600" dirty="0" err="1" smtClean="0">
                <a:solidFill>
                  <a:schemeClr val="bg1"/>
                </a:solidFill>
              </a:rPr>
              <a:t>terapkan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mewajibkan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seluruh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karyawan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memakai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produk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lokal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berpatisipasi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menangani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finansial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Saat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CV ALAM RAYA SEBAR BAROKAH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dua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team </a:t>
            </a:r>
            <a:r>
              <a:rPr lang="en-US" sz="1600" dirty="0" smtClean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terdiri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System Analyst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P</a:t>
            </a:r>
            <a:r>
              <a:rPr lang="en-US" sz="1600" i="1" dirty="0" smtClean="0">
                <a:solidFill>
                  <a:schemeClr val="bg1"/>
                </a:solidFill>
              </a:rPr>
              <a:t>rogrammer</a:t>
            </a:r>
            <a:r>
              <a:rPr lang="en-US" sz="1600" dirty="0" smtClean="0">
                <a:solidFill>
                  <a:schemeClr val="bg1"/>
                </a:solidFill>
              </a:rPr>
              <a:t>  yang </a:t>
            </a:r>
            <a:r>
              <a:rPr lang="en-US" sz="1600" dirty="0" err="1" smtClean="0">
                <a:solidFill>
                  <a:schemeClr val="bg1"/>
                </a:solidFill>
              </a:rPr>
              <a:t>siap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menjawab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67470" y="1066800"/>
            <a:ext cx="51097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4" t="1692" r="31548" b="22180"/>
          <a:stretch>
            <a:fillRect/>
          </a:stretch>
        </p:blipFill>
        <p:spPr bwMode="auto">
          <a:xfrm>
            <a:off x="6386945" y="1884218"/>
            <a:ext cx="2152650" cy="203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38800" y="5767849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73800" y="6324600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1143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Bahnschrift Light Condensed" pitchFamily="34" charset="0"/>
              </a:rPr>
              <a:t>SISTEM INFORMASI PENJUALAN EKSPEDISI </a:t>
            </a:r>
            <a:r>
              <a:rPr lang="en-US" sz="1800" b="1" dirty="0" smtClean="0">
                <a:solidFill>
                  <a:schemeClr val="tx2"/>
                </a:solidFill>
                <a:latin typeface="Bahnschrift Light Condensed" pitchFamily="34" charset="0"/>
              </a:rPr>
              <a:t>PT JAWA PRATAMA MANDIRI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1"/>
            <a:ext cx="50292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permintaan</a:t>
            </a:r>
            <a:r>
              <a:rPr lang="en-US" sz="1800" dirty="0" smtClean="0"/>
              <a:t> </a:t>
            </a:r>
            <a:r>
              <a:rPr lang="en-US" sz="1800" dirty="0" err="1" smtClean="0"/>
              <a:t>klien</a:t>
            </a:r>
            <a:r>
              <a:rPr lang="en-US" sz="1800" dirty="0" smtClean="0"/>
              <a:t> PT JAWA PRATAMA MANDIRI yang </a:t>
            </a:r>
            <a:r>
              <a:rPr lang="en-US" sz="1800" dirty="0" err="1" smtClean="0"/>
              <a:t>sebenarnya</a:t>
            </a:r>
            <a:r>
              <a:rPr lang="en-US" sz="1800" dirty="0" smtClean="0"/>
              <a:t> </a:t>
            </a:r>
            <a:r>
              <a:rPr lang="en-US" sz="1800" dirty="0" err="1" smtClean="0"/>
              <a:t>klien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sendiri</a:t>
            </a:r>
            <a:r>
              <a:rPr lang="en-US" sz="1800" dirty="0" smtClean="0"/>
              <a:t>.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menunjang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mana</a:t>
            </a:r>
            <a:r>
              <a:rPr lang="en-US" sz="1800" dirty="0" smtClean="0"/>
              <a:t> </a:t>
            </a:r>
            <a:r>
              <a:rPr lang="en-US" sz="1800" dirty="0" err="1" smtClean="0"/>
              <a:t>semakin</a:t>
            </a:r>
            <a:r>
              <a:rPr lang="en-US" sz="1800" dirty="0" smtClean="0"/>
              <a:t> </a:t>
            </a:r>
            <a:r>
              <a:rPr lang="en-US" sz="1800" dirty="0" err="1" smtClean="0"/>
              <a:t>berkembang</a:t>
            </a:r>
            <a:r>
              <a:rPr lang="en-US" sz="1800" dirty="0" smtClean="0"/>
              <a:t>.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klien</a:t>
            </a:r>
            <a:r>
              <a:rPr lang="en-US" sz="1800" dirty="0" smtClean="0"/>
              <a:t> </a:t>
            </a:r>
            <a:r>
              <a:rPr lang="en-US" sz="1800" dirty="0" err="1" smtClean="0"/>
              <a:t>meminta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yang di </a:t>
            </a:r>
            <a:r>
              <a:rPr lang="en-US" sz="1800" dirty="0" err="1" smtClean="0"/>
              <a:t>amanahkan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CV ALAM RAYA SEBAR BAROKAH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pemenang</a:t>
            </a:r>
            <a:r>
              <a:rPr lang="en-US" sz="1800" dirty="0" smtClean="0"/>
              <a:t> tender.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-2" y="0"/>
            <a:ext cx="3505201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1295400"/>
            <a:ext cx="30480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76400"/>
            <a:ext cx="2590799" cy="167639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05400" y="1447800"/>
            <a:ext cx="32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3500" y="4418371"/>
            <a:ext cx="7810500" cy="838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59046" y="5256571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29781" y="5831758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ahnschrift Light Condensed" pitchFamily="34" charset="0"/>
              </a:rPr>
              <a:t>Model </a:t>
            </a:r>
            <a:r>
              <a:rPr lang="en-US" sz="3200" b="1" dirty="0" err="1" smtClean="0">
                <a:latin typeface="Bahnschrift Light Condensed" pitchFamily="34" charset="0"/>
              </a:rPr>
              <a:t>Analisis</a:t>
            </a:r>
            <a:r>
              <a:rPr lang="en-US" sz="3200" b="1" dirty="0" smtClean="0">
                <a:latin typeface="Bahnschrift Light Condensed" pitchFamily="34" charset="0"/>
              </a:rPr>
              <a:t> </a:t>
            </a:r>
            <a:r>
              <a:rPr lang="en-US" sz="3200" i="1" dirty="0" smtClean="0">
                <a:solidFill>
                  <a:schemeClr val="accent1"/>
                </a:solidFill>
                <a:latin typeface="Bahnschrift Light Condensed" pitchFamily="34" charset="0"/>
              </a:rPr>
              <a:t>Flowchart</a:t>
            </a:r>
            <a:endParaRPr lang="en-US" i="1" dirty="0">
              <a:solidFill>
                <a:schemeClr val="accent1"/>
              </a:solidFill>
              <a:latin typeface="Bahnschrift Light Condensed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3" y="1676400"/>
            <a:ext cx="6800093" cy="2758315"/>
          </a:xfrm>
        </p:spPr>
      </p:pic>
      <p:sp>
        <p:nvSpPr>
          <p:cNvPr id="6" name="Rectangle 5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105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 err="1" smtClean="0">
                <a:solidFill>
                  <a:schemeClr val="bg1"/>
                </a:solidFill>
              </a:rPr>
              <a:t>diatas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model </a:t>
            </a:r>
            <a:r>
              <a:rPr lang="en-US" i="1" dirty="0" smtClean="0">
                <a:solidFill>
                  <a:schemeClr val="bg1"/>
                </a:solidFill>
              </a:rPr>
              <a:t>waterfall</a:t>
            </a:r>
            <a:r>
              <a:rPr lang="en-US" dirty="0" smtClean="0">
                <a:solidFill>
                  <a:schemeClr val="bg1"/>
                </a:solidFill>
              </a:rPr>
              <a:t>. Model </a:t>
            </a:r>
            <a:r>
              <a:rPr lang="en-US" i="1" dirty="0" smtClean="0">
                <a:solidFill>
                  <a:schemeClr val="bg1"/>
                </a:solidFill>
              </a:rPr>
              <a:t>waterfall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model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menerapkan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pendekatan</a:t>
            </a:r>
            <a:r>
              <a:rPr lang="en-US" dirty="0" smtClean="0">
                <a:solidFill>
                  <a:schemeClr val="bg1"/>
                </a:solidFill>
              </a:rPr>
              <a:t> SDLC (</a:t>
            </a:r>
            <a:r>
              <a:rPr lang="en-US" i="1" dirty="0" err="1" smtClean="0">
                <a:solidFill>
                  <a:schemeClr val="bg1"/>
                </a:solidFill>
              </a:rPr>
              <a:t>Sequencial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Development Life Cycle</a:t>
            </a:r>
            <a:r>
              <a:rPr lang="en-US" dirty="0" smtClean="0">
                <a:solidFill>
                  <a:schemeClr val="bg1"/>
                </a:solidFill>
              </a:rPr>
              <a:t>) yang </a:t>
            </a:r>
            <a:r>
              <a:rPr lang="en-US" dirty="0" err="1" smtClean="0">
                <a:solidFill>
                  <a:schemeClr val="bg1"/>
                </a:solidFill>
              </a:rPr>
              <a:t>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mengembangkan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lunak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model-model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metodologi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pengembang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sebelumnya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108364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accent1"/>
                </a:solidFill>
                <a:latin typeface="Bahnschrift Light Condensed" pitchFamily="34" charset="0"/>
              </a:rPr>
              <a:t>Use Case </a:t>
            </a:r>
            <a:r>
              <a:rPr lang="en-US" sz="3200" b="1" i="1" dirty="0" smtClean="0">
                <a:latin typeface="Bahnschrift Light Condensed" pitchFamily="34" charset="0"/>
              </a:rPr>
              <a:t>Diagram</a:t>
            </a:r>
            <a:endParaRPr lang="en-US" i="1" dirty="0">
              <a:solidFill>
                <a:schemeClr val="accent1"/>
              </a:solidFill>
              <a:latin typeface="Bahnschrift Light Condensed" pitchFamily="34" charset="0"/>
            </a:endParaRPr>
          </a:p>
        </p:txBody>
      </p:sp>
      <p:pic>
        <p:nvPicPr>
          <p:cNvPr id="10" name="Content Placeholder 9" descr="C:\Users\wieli\Downloads\use ca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2225" y="1600200"/>
            <a:ext cx="4324350" cy="31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645" y="54285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Diagram </a:t>
            </a:r>
            <a:r>
              <a:rPr lang="en-US" dirty="0" err="1" smtClean="0">
                <a:solidFill>
                  <a:schemeClr val="bg1"/>
                </a:solidFill>
              </a:rPr>
              <a:t>diatas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aktor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aktor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Terdapat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admin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kasir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1219200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3400" y="1473159"/>
            <a:ext cx="4648200" cy="981373"/>
          </a:xfrm>
        </p:spPr>
        <p:txBody>
          <a:bodyPr>
            <a:normAutofit/>
          </a:bodyPr>
          <a:lstStyle/>
          <a:p>
            <a:pPr lvl="2" algn="ctr"/>
            <a:r>
              <a:rPr lang="en-US" sz="3200" b="1" dirty="0" err="1">
                <a:latin typeface="Bahnschrift Light Condensed"/>
              </a:rPr>
              <a:t>Skema</a:t>
            </a:r>
            <a:r>
              <a:rPr lang="en-US" sz="3200" b="1" dirty="0">
                <a:latin typeface="Bahnschrift Light Condensed"/>
              </a:rPr>
              <a:t>/</a:t>
            </a:r>
            <a:r>
              <a:rPr lang="en-US" sz="3200" b="1" i="1" dirty="0">
                <a:latin typeface="Bahnschrift Light Condensed"/>
              </a:rPr>
              <a:t>Flowchart</a:t>
            </a:r>
            <a:r>
              <a:rPr lang="en-US" sz="3200" b="1" dirty="0">
                <a:latin typeface="Bahnschrift Light Condensed"/>
              </a:rPr>
              <a:t> </a:t>
            </a:r>
            <a:r>
              <a:rPr lang="en-US" sz="3200" b="1" i="1" dirty="0">
                <a:solidFill>
                  <a:schemeClr val="accent1"/>
                </a:solidFill>
                <a:latin typeface="Bahnschrift Light Condensed"/>
              </a:rPr>
              <a:t>User</a:t>
            </a:r>
            <a:endParaRPr lang="en-US" sz="2800" dirty="0">
              <a:solidFill>
                <a:schemeClr val="accent1"/>
              </a:solidFill>
              <a:latin typeface="Bahnschrift Light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6114"/>
            <a:ext cx="4876800" cy="36877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user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smtClean="0"/>
              <a:t>proses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799" y="0"/>
            <a:ext cx="3505201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6312493" y="3870549"/>
            <a:ext cx="2336382" cy="937895"/>
          </a:xfrm>
          <a:prstGeom prst="flowChartInputOutpu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Proses </a:t>
            </a:r>
            <a:r>
              <a:rPr lang="en-US" sz="20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Penjualan</a:t>
            </a:r>
            <a:endParaRPr lang="en-US" sz="20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76600" y="1362373"/>
            <a:ext cx="0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6698942" y="1944032"/>
            <a:ext cx="1581040" cy="133256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Login</a:t>
            </a:r>
            <a:endParaRPr lang="en-US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29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1293" y="228600"/>
            <a:ext cx="1825626" cy="1133773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Start</a:t>
            </a:r>
            <a:endParaRPr lang="en-US" sz="2400" dirty="0">
              <a:effectLst/>
              <a:ea typeface="Calibri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480684" y="3276599"/>
            <a:ext cx="0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89462" y="4808444"/>
            <a:ext cx="0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78332" y="5390104"/>
            <a:ext cx="1825626" cy="1133773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End</a:t>
            </a:r>
            <a:endParaRPr lang="en-US" sz="2400" dirty="0">
              <a:effectLst/>
              <a:ea typeface="Calibri"/>
              <a:cs typeface="Times New Roman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85800" y="2438400"/>
            <a:ext cx="335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200" y="5767849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6314942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0774" y="0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97245" y="557981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05581" y="1457027"/>
            <a:ext cx="4648200" cy="98137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sz="3200" b="1" dirty="0" err="1" smtClean="0">
                <a:latin typeface="Bahnschrift Light Condensed"/>
              </a:rPr>
              <a:t>Skema</a:t>
            </a:r>
            <a:r>
              <a:rPr lang="en-US" sz="3200" b="1" dirty="0" smtClean="0">
                <a:latin typeface="Bahnschrift Light Condensed"/>
              </a:rPr>
              <a:t>/</a:t>
            </a:r>
            <a:r>
              <a:rPr lang="en-US" sz="3200" b="1" i="1" dirty="0" smtClean="0">
                <a:latin typeface="Bahnschrift Light Condensed"/>
              </a:rPr>
              <a:t>Flowchart</a:t>
            </a:r>
            <a:r>
              <a:rPr lang="en-US" sz="3200" b="1" dirty="0" smtClean="0">
                <a:latin typeface="Bahnschrift Light Condensed"/>
              </a:rPr>
              <a:t> </a:t>
            </a:r>
            <a:r>
              <a:rPr lang="en-US" sz="3200" b="1" i="1" dirty="0" smtClean="0">
                <a:solidFill>
                  <a:schemeClr val="accent1"/>
                </a:solidFill>
                <a:latin typeface="Bahnschrift Light Condensed"/>
              </a:rPr>
              <a:t>Admin</a:t>
            </a:r>
            <a:endParaRPr lang="en-US" sz="2800" dirty="0">
              <a:solidFill>
                <a:schemeClr val="accent1"/>
              </a:solidFill>
              <a:latin typeface="Bahnschrift Light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6114"/>
            <a:ext cx="4876800" cy="36877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799" y="0"/>
            <a:ext cx="3505201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6589960" y="4217229"/>
            <a:ext cx="1863722" cy="701451"/>
          </a:xfrm>
          <a:prstGeom prst="flowChartInputOutpu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Proses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Penjualan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91145" y="964790"/>
            <a:ext cx="0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6870200" y="1551367"/>
            <a:ext cx="1225858" cy="658433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Login</a:t>
            </a:r>
            <a:endParaRPr lang="en-US" sz="1200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29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23491" y="196645"/>
            <a:ext cx="1148784" cy="72267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Start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91145" y="2209800"/>
            <a:ext cx="20451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83129" y="4918680"/>
            <a:ext cx="0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" y="2438400"/>
            <a:ext cx="297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200" y="5767849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6314942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0774" y="0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97245" y="557981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921029" y="2667000"/>
            <a:ext cx="3124200" cy="109302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Merubah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 master, Update data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penjualan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menghapus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 data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penjualan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melihat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laporan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/>
                <a:cs typeface="Times New Roman"/>
              </a:rPr>
              <a:t>penjualan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501370" y="3760029"/>
            <a:ext cx="20451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8737" y="5490509"/>
            <a:ext cx="1148784" cy="72267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End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0" y="1752600"/>
            <a:ext cx="4038600" cy="11430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Bahnschrift Light Condensed" pitchFamily="34" charset="0"/>
              </a:rPr>
              <a:t>Bisnis</a:t>
            </a:r>
            <a:r>
              <a:rPr lang="en-US" sz="2400" b="1" dirty="0" smtClean="0">
                <a:latin typeface="Bahnschrift Light Condensed" pitchFamily="34" charset="0"/>
              </a:rPr>
              <a:t> Proses </a:t>
            </a:r>
            <a:r>
              <a:rPr lang="en-US" sz="2400" b="1" dirty="0" err="1" smtClean="0">
                <a:solidFill>
                  <a:schemeClr val="accent1"/>
                </a:solidFill>
                <a:latin typeface="Bahnschrift Light Condensed" pitchFamily="34" charset="0"/>
              </a:rPr>
              <a:t>Sistem</a:t>
            </a:r>
            <a:r>
              <a:rPr lang="en-US" sz="2400" b="1" dirty="0" smtClean="0">
                <a:latin typeface="Bahnschrift Light Condensed" pitchFamily="34" charset="0"/>
              </a:rPr>
              <a:t> </a:t>
            </a:r>
            <a:endParaRPr lang="en-US" sz="3600" b="1" dirty="0">
              <a:latin typeface="Bahnschrift Light Condense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8" y="4648200"/>
            <a:ext cx="91440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15000" y="29337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4838700" cy="483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4114800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2342" y="5611761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6858" y="6145161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" y="0"/>
            <a:ext cx="3505201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601297"/>
            <a:ext cx="5600700" cy="808038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Bahnschrift Light Condensed"/>
              </a:rPr>
              <a:t>Tahapan</a:t>
            </a:r>
            <a:r>
              <a:rPr lang="en-US" sz="3200" b="1" dirty="0" smtClean="0">
                <a:latin typeface="Bahnschrift Light Condensed"/>
              </a:rPr>
              <a:t> </a:t>
            </a:r>
            <a:r>
              <a:rPr lang="en-US" sz="3200" b="1" dirty="0" err="1" smtClean="0">
                <a:latin typeface="Bahnschrift Light Condensed"/>
              </a:rPr>
              <a:t>Bisnis</a:t>
            </a:r>
            <a:r>
              <a:rPr lang="en-US" sz="3200" b="1" dirty="0" smtClean="0">
                <a:latin typeface="Bahnschrift Light Condensed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Bahnschrift Light Condensed"/>
              </a:rPr>
              <a:t>Proses</a:t>
            </a:r>
            <a:endParaRPr lang="en-US" sz="3200" b="1" dirty="0">
              <a:solidFill>
                <a:schemeClr val="accent1"/>
              </a:solidFill>
              <a:latin typeface="Bahnschrift Light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8" y="1524000"/>
            <a:ext cx="3200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Delivery </a:t>
            </a:r>
            <a:r>
              <a:rPr lang="en-US" b="1" dirty="0" smtClean="0">
                <a:solidFill>
                  <a:schemeClr val="bg1"/>
                </a:solidFill>
              </a:rPr>
              <a:t>Order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Invoice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Kwitansi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Posting Bayar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39380" y="3429000"/>
            <a:ext cx="2971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29780" y="5825614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4296" y="6359014"/>
            <a:ext cx="6096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159</TotalTime>
  <Words>324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Thermal</vt:lpstr>
      <vt:lpstr>LAPORAN KERJA PRAKTEK SISTEM INFORMASI PENJUALAN EKSPEDISI PT JAWA PRATAMA MANDIRI BERBASIS WEB Adi Wielijarni 1461505089</vt:lpstr>
      <vt:lpstr>PENJELASAN CV ALAM RAYA SEBAR BAROKAH</vt:lpstr>
      <vt:lpstr>SISTEM INFORMASI PENJUALAN EKSPEDISI PT JAWA PRATAMA MANDIRI</vt:lpstr>
      <vt:lpstr>Model Analisis Flowchart</vt:lpstr>
      <vt:lpstr>Use Case Diagram</vt:lpstr>
      <vt:lpstr>Skema/Flowchart User</vt:lpstr>
      <vt:lpstr>Skema/Flowchart Admin</vt:lpstr>
      <vt:lpstr>Bisnis Proses Sistem </vt:lpstr>
      <vt:lpstr>Tahapan Bisnis Proses</vt:lpstr>
      <vt:lpstr>T E R I M A   K A S I H JULI 2018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PENJUALAN EKSPEDISI PT JAWA PRATAMA MANDIRI</dc:title>
  <dc:creator>sanie</dc:creator>
  <cp:lastModifiedBy>Windows User</cp:lastModifiedBy>
  <cp:revision>15</cp:revision>
  <dcterms:created xsi:type="dcterms:W3CDTF">2018-07-22T14:43:18Z</dcterms:created>
  <dcterms:modified xsi:type="dcterms:W3CDTF">2018-07-23T00:55:16Z</dcterms:modified>
</cp:coreProperties>
</file>