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1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0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60AF-F1A3-4B10-8745-D3E879E70EAC}" type="datetimeFigureOut">
              <a:rPr lang="en-US" smtClean="0"/>
              <a:t>18/07/22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4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Light Condensed" pitchFamily="34" charset="0"/>
              </a:rPr>
              <a:t>SISTEM INFORMASI PENJUALAN EKSPEDISI PT JAWA PRATAMA MANDIRI</a:t>
            </a:r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676400"/>
            <a:ext cx="5638800" cy="5181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Bahnschrift Light Condensed" pitchFamily="34" charset="0"/>
              </a:rPr>
              <a:t>PENJELASAN</a:t>
            </a:r>
            <a:r>
              <a:rPr lang="en-US" sz="3200" dirty="0" smtClean="0">
                <a:solidFill>
                  <a:schemeClr val="tx2"/>
                </a:solidFill>
                <a:latin typeface="Bahnschrift Light Condensed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Bahnschrift Light Condensed" pitchFamily="34" charset="0"/>
              </a:rPr>
              <a:t>CV ALAM RAYA SEBAR BAROKAH</a:t>
            </a:r>
            <a:endParaRPr lang="en-US" sz="3200" b="1" dirty="0">
              <a:solidFill>
                <a:schemeClr val="tx2"/>
              </a:solidFill>
              <a:latin typeface="Bahnschrift Ligh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89918"/>
            <a:ext cx="4572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CV ALAM RAYA SEBAR BAROKAH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sebuah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yang </a:t>
            </a:r>
            <a:r>
              <a:rPr lang="en-US" sz="1600" dirty="0" err="1" smtClean="0">
                <a:solidFill>
                  <a:schemeClr val="bg1"/>
                </a:solidFill>
              </a:rPr>
              <a:t>bergerak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dibidang</a:t>
            </a:r>
            <a:r>
              <a:rPr lang="en-US" sz="1600" dirty="0" smtClean="0">
                <a:solidFill>
                  <a:schemeClr val="bg1"/>
                </a:solidFill>
              </a:rPr>
              <a:t> software development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konsultan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</a:rPr>
              <a:t>Bussiness</a:t>
            </a:r>
            <a:r>
              <a:rPr lang="en-US" sz="1600" i="1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Syariah</a:t>
            </a:r>
            <a:r>
              <a:rPr lang="en-US" sz="1600" i="1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Perusahaan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berdiri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2001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nama</a:t>
            </a:r>
            <a:r>
              <a:rPr lang="en-US" sz="1600" dirty="0" smtClean="0">
                <a:solidFill>
                  <a:schemeClr val="bg1"/>
                </a:solidFill>
              </a:rPr>
              <a:t> CV SURYA TEKNOLOGI INFORMASI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berubah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menjadi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seperti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sekarang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V</a:t>
            </a:r>
            <a:r>
              <a:rPr lang="en-US" sz="1600" dirty="0" err="1" smtClean="0">
                <a:solidFill>
                  <a:schemeClr val="bg1"/>
                </a:solidFill>
              </a:rPr>
              <a:t>isi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memajukan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mendukung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lokal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nyata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di </a:t>
            </a:r>
            <a:r>
              <a:rPr lang="en-US" sz="1600" dirty="0" err="1" smtClean="0">
                <a:solidFill>
                  <a:schemeClr val="bg1"/>
                </a:solidFill>
              </a:rPr>
              <a:t>terapkan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mewajibkan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seluruh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memakai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produk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lokal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berpatisipasi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menangani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finansial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Saat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CV ALAM RAYA SEBAR BAROKAH </a:t>
            </a:r>
            <a:r>
              <a:rPr lang="en-US" sz="1600" dirty="0" err="1" smtClean="0">
                <a:solidFill>
                  <a:schemeClr val="bg1"/>
                </a:solidFill>
              </a:rPr>
              <a:t>memiliki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dua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team </a:t>
            </a:r>
            <a:r>
              <a:rPr lang="en-US" sz="1600" dirty="0" smtClean="0">
                <a:solidFill>
                  <a:schemeClr val="bg1"/>
                </a:solidFill>
              </a:rPr>
              <a:t>yang </a:t>
            </a:r>
            <a:r>
              <a:rPr lang="en-US" sz="1600" dirty="0" err="1" smtClean="0">
                <a:solidFill>
                  <a:schemeClr val="bg1"/>
                </a:solidFill>
              </a:rPr>
              <a:t>terdiri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System Analyst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P</a:t>
            </a:r>
            <a:r>
              <a:rPr lang="en-US" sz="1600" i="1" dirty="0" smtClean="0">
                <a:solidFill>
                  <a:schemeClr val="bg1"/>
                </a:solidFill>
              </a:rPr>
              <a:t>rogrammer</a:t>
            </a:r>
            <a:r>
              <a:rPr lang="en-US" sz="1600" dirty="0" smtClean="0">
                <a:solidFill>
                  <a:schemeClr val="bg1"/>
                </a:solidFill>
              </a:rPr>
              <a:t>  yang </a:t>
            </a:r>
            <a:r>
              <a:rPr lang="en-US" sz="1600" dirty="0" err="1" smtClean="0">
                <a:solidFill>
                  <a:schemeClr val="bg1"/>
                </a:solidFill>
              </a:rPr>
              <a:t>siap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menjawab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kebutuhan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066800"/>
            <a:ext cx="17373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4" t="1692" r="31548" b="22180"/>
          <a:stretch>
            <a:fillRect/>
          </a:stretch>
        </p:blipFill>
        <p:spPr bwMode="auto">
          <a:xfrm>
            <a:off x="6386945" y="1884218"/>
            <a:ext cx="2152650" cy="203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19800" y="3657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SISTEM INFORMASI PENJUALAN EKSPEDISI </a:t>
            </a:r>
            <a:r>
              <a:rPr lang="en-US" sz="2000" b="1" dirty="0" smtClean="0">
                <a:solidFill>
                  <a:schemeClr val="tx2"/>
                </a:solidFill>
                <a:latin typeface="Bahnschrift Light Condensed" pitchFamily="34" charset="0"/>
              </a:rPr>
              <a:t>PT JAWA PRATAMA MANDIRI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600201"/>
            <a:ext cx="5791200" cy="327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permintaan</a:t>
            </a:r>
            <a:r>
              <a:rPr lang="en-US" sz="2000" dirty="0" smtClean="0"/>
              <a:t> </a:t>
            </a:r>
            <a:r>
              <a:rPr lang="en-US" sz="2000" dirty="0" err="1" smtClean="0"/>
              <a:t>klien</a:t>
            </a:r>
            <a:r>
              <a:rPr lang="en-US" sz="2000" dirty="0" smtClean="0"/>
              <a:t> PT JAWA PRATAMA MANDIRI yang </a:t>
            </a:r>
            <a:r>
              <a:rPr lang="en-US" sz="2000" dirty="0" err="1" smtClean="0"/>
              <a:t>sebenarnya</a:t>
            </a:r>
            <a:r>
              <a:rPr lang="en-US" sz="2000" dirty="0" smtClean="0"/>
              <a:t> </a:t>
            </a:r>
            <a:r>
              <a:rPr lang="en-US" sz="2000" dirty="0" err="1" smtClean="0"/>
              <a:t>klien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.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menunjang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semakin</a:t>
            </a:r>
            <a:r>
              <a:rPr lang="en-US" sz="2000" dirty="0" smtClean="0"/>
              <a:t> </a:t>
            </a:r>
            <a:r>
              <a:rPr lang="en-US" sz="2000" dirty="0" err="1" smtClean="0"/>
              <a:t>berkembang</a:t>
            </a:r>
            <a:r>
              <a:rPr lang="en-US" sz="2000" dirty="0" smtClean="0"/>
              <a:t>.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klien</a:t>
            </a:r>
            <a:r>
              <a:rPr lang="en-US" sz="2000" dirty="0" smtClean="0"/>
              <a:t> </a:t>
            </a:r>
            <a:r>
              <a:rPr lang="en-US" sz="2000" dirty="0" err="1" smtClean="0"/>
              <a:t>meminta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pembaruan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di </a:t>
            </a:r>
            <a:r>
              <a:rPr lang="en-US" sz="2000" dirty="0" err="1" smtClean="0"/>
              <a:t>amanahkan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CV ALAM RAYA SEBAR BAROKAH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pemenang</a:t>
            </a:r>
            <a:r>
              <a:rPr lang="en-US" sz="2000" dirty="0" smtClean="0"/>
              <a:t> tender.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ahnschrift Light Condensed" pitchFamily="34" charset="0"/>
              </a:rPr>
              <a:t>Model </a:t>
            </a:r>
            <a:r>
              <a:rPr lang="en-US" sz="3200" b="1" dirty="0" err="1" smtClean="0">
                <a:latin typeface="Bahnschrift Light Condensed" pitchFamily="34" charset="0"/>
              </a:rPr>
              <a:t>Analisis</a:t>
            </a:r>
            <a:r>
              <a:rPr lang="en-US" sz="3200" b="1" dirty="0" smtClean="0">
                <a:latin typeface="Bahnschrift Light Condensed" pitchFamily="34" charset="0"/>
              </a:rPr>
              <a:t> </a:t>
            </a:r>
            <a:r>
              <a:rPr lang="en-US" sz="3200" i="1" dirty="0" smtClean="0">
                <a:solidFill>
                  <a:schemeClr val="accent1"/>
                </a:solidFill>
                <a:latin typeface="Bahnschrift Light Condensed" pitchFamily="34" charset="0"/>
              </a:rPr>
              <a:t>Flowchart</a:t>
            </a:r>
            <a:endParaRPr lang="en-US" i="1" dirty="0">
              <a:solidFill>
                <a:schemeClr val="accent1"/>
              </a:solidFill>
              <a:latin typeface="Bahnschrift Light Condense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1054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 </a:t>
            </a:r>
            <a:r>
              <a:rPr lang="en-US" dirty="0" err="1" smtClean="0">
                <a:solidFill>
                  <a:schemeClr val="bg1"/>
                </a:solidFill>
              </a:rPr>
              <a:t>diatas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model </a:t>
            </a:r>
            <a:r>
              <a:rPr lang="en-US" i="1" dirty="0" smtClean="0">
                <a:solidFill>
                  <a:schemeClr val="bg1"/>
                </a:solidFill>
              </a:rPr>
              <a:t>waterfall</a:t>
            </a:r>
            <a:r>
              <a:rPr lang="en-US" dirty="0" smtClean="0">
                <a:solidFill>
                  <a:schemeClr val="bg1"/>
                </a:solidFill>
              </a:rPr>
              <a:t>. Model </a:t>
            </a:r>
            <a:r>
              <a:rPr lang="en-US" i="1" dirty="0" smtClean="0">
                <a:solidFill>
                  <a:schemeClr val="bg1"/>
                </a:solidFill>
              </a:rPr>
              <a:t>waterfall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karena</a:t>
            </a:r>
            <a:r>
              <a:rPr lang="en-US" dirty="0" smtClean="0">
                <a:solidFill>
                  <a:schemeClr val="bg1"/>
                </a:solidFill>
              </a:rPr>
              <a:t> model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menerapkan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pendekatan</a:t>
            </a:r>
            <a:r>
              <a:rPr lang="en-US" dirty="0" smtClean="0">
                <a:solidFill>
                  <a:schemeClr val="bg1"/>
                </a:solidFill>
              </a:rPr>
              <a:t> SDLC (</a:t>
            </a:r>
            <a:r>
              <a:rPr lang="en-US" i="1" dirty="0" err="1" smtClean="0">
                <a:solidFill>
                  <a:schemeClr val="bg1"/>
                </a:solidFill>
              </a:rPr>
              <a:t>Sequencial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Development Life Cycle</a:t>
            </a:r>
            <a:r>
              <a:rPr lang="en-US" dirty="0" smtClean="0">
                <a:solidFill>
                  <a:schemeClr val="bg1"/>
                </a:solidFill>
              </a:rPr>
              <a:t>) yang </a:t>
            </a:r>
            <a:r>
              <a:rPr lang="en-US" dirty="0" err="1" smtClean="0">
                <a:solidFill>
                  <a:schemeClr val="bg1"/>
                </a:solidFill>
              </a:rPr>
              <a:t>mana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prosesnya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mengembangkan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lunak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model-model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metodologi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pengembang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sebelumnya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34640" y="1108364"/>
            <a:ext cx="2042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162800" cy="2743200"/>
          </a:xfrm>
        </p:spPr>
      </p:pic>
    </p:spTree>
    <p:extLst>
      <p:ext uri="{BB962C8B-B14F-4D97-AF65-F5344CB8AC3E}">
        <p14:creationId xmlns:p14="http://schemas.microsoft.com/office/powerpoint/2010/main" val="29242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TEM INFORMASI PENJUALAN EKSPEDISI PT JAWA PRATAMA MANDIR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 INFORMASI PENJUALAN EKSPEDISI PT JAWA PRATAMA MANDIRI</Template>
  <TotalTime>2</TotalTime>
  <Words>208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SISTEM INFORMASI PENJUALAN EKSPEDISI PT JAWA PRATAMA MANDIRI</vt:lpstr>
      <vt:lpstr>SISTEM INFORMASI PENJUALAN EKSPEDISI PT JAWA PRATAMA MANDIRI</vt:lpstr>
      <vt:lpstr>PENJELASAN CV ALAM RAYA SEBAR BAROKAH</vt:lpstr>
      <vt:lpstr>SISTEM INFORMASI PENJUALAN EKSPEDISI PT JAWA PRATAMA MANDIRI</vt:lpstr>
      <vt:lpstr>Model Analisis Flowchart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PENJUALAN EKSPEDISI PT JAWA PRATAMA MANDIRI</dc:title>
  <dc:creator>sanie</dc:creator>
  <cp:lastModifiedBy>sanie</cp:lastModifiedBy>
  <cp:revision>1</cp:revision>
  <dcterms:created xsi:type="dcterms:W3CDTF">2018-07-22T14:43:18Z</dcterms:created>
  <dcterms:modified xsi:type="dcterms:W3CDTF">2018-07-22T14:46:16Z</dcterms:modified>
</cp:coreProperties>
</file>