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mic Sans MS" panose="030F0702030302020204" pitchFamily="66" charset="0"/>
      <p:regular r:id="rId8"/>
      <p:bold r:id="rId9"/>
      <p:italic r:id="rId10"/>
      <p:boldItalic r:id="rId11"/>
    </p:embeddedFont>
    <p:embeddedFont>
      <p:font typeface="Dosis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d4VovYpmONFABAVfOSlvFpgzN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8ig Five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Ade Irawan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01 April 2022 /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20.00 WIB</a:t>
            </a:r>
            <a:endParaRPr sz="1800" b="1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5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11700" y="1385273"/>
            <a:ext cx="11734800" cy="149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Luthfan Darma Prasetia (Coding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Pemusatan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&amp;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Penyebaran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 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Fakri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farid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(Visualization &amp;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Interpretasi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Zahrah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Zalfah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Aslim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(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Interpretasi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</a:p>
          <a:p>
            <a:pPr>
              <a:lnSpc>
                <a:spcPct val="115000"/>
              </a:lnSpc>
              <a:buSzPts val="1100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Azriel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Rahmansyah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Holy (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Interpretasi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 </a:t>
            </a:r>
          </a:p>
          <a:p>
            <a:pPr>
              <a:lnSpc>
                <a:spcPct val="115000"/>
              </a:lnSpc>
              <a:buSzPts val="1100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Muhammad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Rivan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Ditrama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(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Interpretasi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 </a:t>
            </a:r>
          </a:p>
          <a:p>
            <a:pPr>
              <a:lnSpc>
                <a:spcPct val="115000"/>
              </a:lnSpc>
              <a:buSzPts val="1100"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>
              <a:lnSpc>
                <a:spcPct val="115000"/>
              </a:lnSpc>
              <a:buSzPts val="1100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(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Interpretasi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</a:p>
          <a:p>
            <a:pPr>
              <a:lnSpc>
                <a:spcPct val="115000"/>
              </a:lnSpc>
              <a:buSzPts val="1100"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D"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45400" y="2798188"/>
            <a:ext cx="117348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1. Review  stage 0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problem, goal &amp; objective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digunakan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Final Project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2. Review stage 1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sementara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g79b7674418_0_6"/>
          <p:cNvSpPr/>
          <p:nvPr/>
        </p:nvSpPr>
        <p:spPr>
          <a:xfrm>
            <a:off x="228600" y="4170433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79b7674418_0_6"/>
          <p:cNvSpPr txBox="1"/>
          <p:nvPr/>
        </p:nvSpPr>
        <p:spPr>
          <a:xfrm>
            <a:off x="262200" y="4209468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Problem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ingin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digunakan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belum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mencerminkan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sebuah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masalah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table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pembanding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ataupun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tolak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ukur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setidaknya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komparasi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jika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ingin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menggunakan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problem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tersebut</a:t>
            </a: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Mode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transportasi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bisa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menjadi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solusi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masalah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ingin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digunakan</a:t>
            </a: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Dalam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tiap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visual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ditampilkan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agar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diberi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kesimpulan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atau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interpretasinya</a:t>
            </a: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 plot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tiap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feature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ingin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digunakan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terhadap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targetnya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kemudian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dicoba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combine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hubungan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2 feature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terhadap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targetnya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g79b7674418_0_6"/>
          <p:cNvSpPr/>
          <p:nvPr/>
        </p:nvSpPr>
        <p:spPr>
          <a:xfrm>
            <a:off x="194900" y="551400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79b7674418_0_6"/>
          <p:cNvSpPr txBox="1"/>
          <p:nvPr/>
        </p:nvSpPr>
        <p:spPr>
          <a:xfrm>
            <a:off x="211700" y="5562999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Mendetailkan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stage 0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sesuai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dengan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hasil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dari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stage 1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Tiap-tiap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visual yang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ditampilkan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diberi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interpretasi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yang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bisa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menjelaskan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figurenya</a:t>
            </a:r>
            <a:endParaRPr lang="en-US" sz="1500"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Memplot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tiap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feature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terhadap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variable target yang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ingin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digunakan</a:t>
            </a: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Comic Sans MS</vt:lpstr>
      <vt:lpstr>Calibri</vt:lpstr>
      <vt:lpstr>Arial</vt:lpstr>
      <vt:lpstr>Dosis</vt:lpstr>
      <vt:lpstr>Tema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Luthfan Darma Prasetia</cp:lastModifiedBy>
  <cp:revision>1</cp:revision>
  <dcterms:created xsi:type="dcterms:W3CDTF">2020-04-28T06:06:52Z</dcterms:created>
  <dcterms:modified xsi:type="dcterms:W3CDTF">2022-04-04T13:18:40Z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