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24"/>
  </p:notesMasterIdLst>
  <p:sldIdLst>
    <p:sldId id="256" r:id="rId3"/>
    <p:sldId id="272" r:id="rId4"/>
    <p:sldId id="258" r:id="rId5"/>
    <p:sldId id="257" r:id="rId6"/>
    <p:sldId id="260" r:id="rId7"/>
    <p:sldId id="261" r:id="rId8"/>
    <p:sldId id="262" r:id="rId9"/>
    <p:sldId id="275" r:id="rId10"/>
    <p:sldId id="280" r:id="rId11"/>
    <p:sldId id="281" r:id="rId12"/>
    <p:sldId id="283" r:id="rId13"/>
    <p:sldId id="266" r:id="rId14"/>
    <p:sldId id="268" r:id="rId15"/>
    <p:sldId id="359" r:id="rId16"/>
    <p:sldId id="362" r:id="rId17"/>
    <p:sldId id="360" r:id="rId18"/>
    <p:sldId id="361" r:id="rId19"/>
    <p:sldId id="284" r:id="rId20"/>
    <p:sldId id="364" r:id="rId21"/>
    <p:sldId id="366" r:id="rId22"/>
    <p:sldId id="28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B09C78"/>
    <a:srgbClr val="825632"/>
    <a:srgbClr val="C1B5BF"/>
    <a:srgbClr val="000000"/>
    <a:srgbClr val="93E6F1"/>
    <a:srgbClr val="949494"/>
    <a:srgbClr val="D4AF90"/>
    <a:srgbClr val="FFCC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898" autoAdjust="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5B8194-21EA-4017-BDC7-16B68E64D1BB}" type="datetimeFigureOut">
              <a:rPr lang="en-ID" smtClean="0"/>
              <a:t>14/05/2022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EB8F82-586A-40BD-B921-CB6D313F063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32996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EB8F82-586A-40BD-B921-CB6D313F063F}" type="slidenum">
              <a:rPr lang="en-ID" smtClean="0"/>
              <a:t>5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576441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EB8F82-586A-40BD-B921-CB6D313F063F}" type="slidenum">
              <a:rPr lang="en-ID" smtClean="0"/>
              <a:t>20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887209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8" name="Google Shape;1498;g6bf8a2b190_0_334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9" name="Google Shape;1499;g6bf8a2b190_0_334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8160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EB8F82-586A-40BD-B921-CB6D313F063F}" type="slidenum">
              <a:rPr lang="en-ID" smtClean="0"/>
              <a:t>6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433590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EB8F82-586A-40BD-B921-CB6D313F063F}" type="slidenum">
              <a:rPr lang="en-ID" smtClean="0"/>
              <a:t>7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182271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EB8F82-586A-40BD-B921-CB6D313F063F}" type="slidenum">
              <a:rPr lang="en-ID" smtClean="0"/>
              <a:t>8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364720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EB8F82-586A-40BD-B921-CB6D313F063F}" type="slidenum">
              <a:rPr lang="en-ID" smtClean="0"/>
              <a:t>9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936947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dibedakan</a:t>
            </a:r>
            <a:r>
              <a:rPr lang="en-US" dirty="0"/>
              <a:t> mana </a:t>
            </a:r>
            <a:r>
              <a:rPr lang="en-US" dirty="0" err="1"/>
              <a:t>langkahnya</a:t>
            </a:r>
            <a:r>
              <a:rPr lang="en-US" dirty="0"/>
              <a:t> dan mana </a:t>
            </a:r>
            <a:r>
              <a:rPr lang="en-US" dirty="0" err="1"/>
              <a:t>hasilnya</a:t>
            </a:r>
            <a:endParaRPr lang="en-US" dirty="0"/>
          </a:p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EB8F82-586A-40BD-B921-CB6D313F063F}" type="slidenum">
              <a:rPr lang="en-ID" smtClean="0"/>
              <a:t>12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283950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EB8F82-586A-40BD-B921-CB6D313F063F}" type="slidenum">
              <a:rPr lang="en-ID" smtClean="0"/>
              <a:t>13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544745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EB8F82-586A-40BD-B921-CB6D313F063F}" type="slidenum">
              <a:rPr lang="en-ID" smtClean="0"/>
              <a:t>18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40360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EB8F82-586A-40BD-B921-CB6D313F063F}" type="slidenum">
              <a:rPr lang="en-ID" smtClean="0"/>
              <a:t>19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6783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2.xml"/><Relationship Id="rId4" Type="http://schemas.openxmlformats.org/officeDocument/2006/relationships/hyperlink" Target="http://bit.ly/2TtBDfr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F8437-6655-CD0C-5A32-46ED37A1F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87C51F-1E50-10ED-F784-F38F3C984E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62CAC-4D1D-9D26-37D9-4D4043F1A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16B95-C1B8-3B4C-B193-763639861DB1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FC908-5C26-4475-F23A-E0F2B4EC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44EDA-70A7-9E6E-CBB3-95A244C3F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9A8F4-804E-A74D-B667-9A8F6C8E9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043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743E3-F0E2-B29C-E9C1-74A4F8A91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E8C617-F793-DEB8-C2AC-708C9045C0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532BF0-D71F-4DE9-3728-5FC22B1C4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16B95-C1B8-3B4C-B193-763639861DB1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8F2C1-08E4-E7B0-C633-AC5AE777D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806C1-4588-DB71-9C83-76CF67924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9A8F4-804E-A74D-B667-9A8F6C8E9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220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5D1D6C-6C4E-E3A3-F87B-D435DC7F38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84A239-6143-8D90-4D8F-17CFD34685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F02B5-CCE4-B845-6DE7-D6C1AE474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16B95-C1B8-3B4C-B193-763639861DB1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D739CD-B01C-84B3-A875-A1D3951EC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08D33-48CE-B71B-211E-6A639B860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9A8F4-804E-A74D-B667-9A8F6C8E9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5671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33" y="1"/>
            <a:ext cx="12192064" cy="6844119"/>
            <a:chOff x="-25" y="0"/>
            <a:chExt cx="9144048" cy="5133089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-25" y="0"/>
              <a:ext cx="9144047" cy="5133088"/>
              <a:chOff x="-25" y="0"/>
              <a:chExt cx="9144047" cy="5133088"/>
            </a:xfrm>
          </p:grpSpPr>
          <p:sp>
            <p:nvSpPr>
              <p:cNvPr id="11" name="Google Shape;11;p2"/>
              <p:cNvSpPr/>
              <p:nvPr/>
            </p:nvSpPr>
            <p:spPr>
              <a:xfrm>
                <a:off x="2406205" y="2835200"/>
                <a:ext cx="6737787" cy="2297888"/>
              </a:xfrm>
              <a:custGeom>
                <a:avLst/>
                <a:gdLst/>
                <a:ahLst/>
                <a:cxnLst/>
                <a:rect l="l" t="t" r="r" b="b"/>
                <a:pathLst>
                  <a:path w="33456" h="11410" extrusionOk="0">
                    <a:moveTo>
                      <a:pt x="22424" y="1"/>
                    </a:moveTo>
                    <a:cubicBezTo>
                      <a:pt x="16324" y="1"/>
                      <a:pt x="10216" y="1853"/>
                      <a:pt x="5291" y="5466"/>
                    </a:cubicBezTo>
                    <a:cubicBezTo>
                      <a:pt x="3145" y="7038"/>
                      <a:pt x="1158" y="9055"/>
                      <a:pt x="1" y="11410"/>
                    </a:cubicBezTo>
                    <a:lnTo>
                      <a:pt x="10841" y="11410"/>
                    </a:lnTo>
                    <a:cubicBezTo>
                      <a:pt x="13276" y="8184"/>
                      <a:pt x="17056" y="5854"/>
                      <a:pt x="20972" y="5009"/>
                    </a:cubicBezTo>
                    <a:cubicBezTo>
                      <a:pt x="22163" y="4754"/>
                      <a:pt x="23375" y="4631"/>
                      <a:pt x="24588" y="4631"/>
                    </a:cubicBezTo>
                    <a:cubicBezTo>
                      <a:pt x="27653" y="4631"/>
                      <a:pt x="30721" y="5417"/>
                      <a:pt x="33456" y="6840"/>
                    </a:cubicBezTo>
                    <a:lnTo>
                      <a:pt x="33456" y="2151"/>
                    </a:lnTo>
                    <a:cubicBezTo>
                      <a:pt x="29971" y="710"/>
                      <a:pt x="26199" y="1"/>
                      <a:pt x="2242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" name="Google Shape;12;p2"/>
              <p:cNvSpPr/>
              <p:nvPr/>
            </p:nvSpPr>
            <p:spPr>
              <a:xfrm>
                <a:off x="-25" y="0"/>
                <a:ext cx="1609721" cy="1520686"/>
              </a:xfrm>
              <a:custGeom>
                <a:avLst/>
                <a:gdLst/>
                <a:ahLst/>
                <a:cxnLst/>
                <a:rect l="l" t="t" r="r" b="b"/>
                <a:pathLst>
                  <a:path w="14301" h="13510" extrusionOk="0">
                    <a:moveTo>
                      <a:pt x="1" y="1"/>
                    </a:moveTo>
                    <a:lnTo>
                      <a:pt x="1" y="10726"/>
                    </a:lnTo>
                    <a:cubicBezTo>
                      <a:pt x="2821" y="12270"/>
                      <a:pt x="5968" y="13216"/>
                      <a:pt x="9173" y="13471"/>
                    </a:cubicBezTo>
                    <a:cubicBezTo>
                      <a:pt x="9467" y="13495"/>
                      <a:pt x="9769" y="13510"/>
                      <a:pt x="10071" y="13510"/>
                    </a:cubicBezTo>
                    <a:cubicBezTo>
                      <a:pt x="11246" y="13510"/>
                      <a:pt x="12433" y="13283"/>
                      <a:pt x="13226" y="12461"/>
                    </a:cubicBezTo>
                    <a:cubicBezTo>
                      <a:pt x="14300" y="11341"/>
                      <a:pt x="14232" y="9575"/>
                      <a:pt x="14001" y="8044"/>
                    </a:cubicBezTo>
                    <a:cubicBezTo>
                      <a:pt x="13562" y="5173"/>
                      <a:pt x="12728" y="2274"/>
                      <a:pt x="1092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227123" y="1345453"/>
                <a:ext cx="378089" cy="363569"/>
              </a:xfrm>
              <a:custGeom>
                <a:avLst/>
                <a:gdLst/>
                <a:ahLst/>
                <a:cxnLst/>
                <a:rect l="l" t="t" r="r" b="b"/>
                <a:pathLst>
                  <a:path w="3359" h="3230" extrusionOk="0">
                    <a:moveTo>
                      <a:pt x="3358" y="1"/>
                    </a:moveTo>
                    <a:lnTo>
                      <a:pt x="0" y="1212"/>
                    </a:lnTo>
                    <a:lnTo>
                      <a:pt x="1800" y="3229"/>
                    </a:lnTo>
                    <a:lnTo>
                      <a:pt x="335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6254000" y="0"/>
                <a:ext cx="2890022" cy="2725961"/>
              </a:xfrm>
              <a:custGeom>
                <a:avLst/>
                <a:gdLst/>
                <a:ahLst/>
                <a:cxnLst/>
                <a:rect l="l" t="t" r="r" b="b"/>
                <a:pathLst>
                  <a:path w="39212" h="36986" extrusionOk="0">
                    <a:moveTo>
                      <a:pt x="6787" y="1"/>
                    </a:moveTo>
                    <a:cubicBezTo>
                      <a:pt x="6305" y="2741"/>
                      <a:pt x="6839" y="5663"/>
                      <a:pt x="8309" y="8028"/>
                    </a:cubicBezTo>
                    <a:cubicBezTo>
                      <a:pt x="9017" y="9164"/>
                      <a:pt x="9935" y="10198"/>
                      <a:pt x="10350" y="11474"/>
                    </a:cubicBezTo>
                    <a:cubicBezTo>
                      <a:pt x="11278" y="14342"/>
                      <a:pt x="9370" y="17353"/>
                      <a:pt x="7196" y="19439"/>
                    </a:cubicBezTo>
                    <a:cubicBezTo>
                      <a:pt x="5019" y="21525"/>
                      <a:pt x="2385" y="23348"/>
                      <a:pt x="1235" y="26135"/>
                    </a:cubicBezTo>
                    <a:cubicBezTo>
                      <a:pt x="0" y="29132"/>
                      <a:pt x="933" y="32881"/>
                      <a:pt x="3430" y="34946"/>
                    </a:cubicBezTo>
                    <a:cubicBezTo>
                      <a:pt x="5159" y="36380"/>
                      <a:pt x="7464" y="36986"/>
                      <a:pt x="9714" y="36986"/>
                    </a:cubicBezTo>
                    <a:cubicBezTo>
                      <a:pt x="9771" y="36986"/>
                      <a:pt x="9827" y="36985"/>
                      <a:pt x="9884" y="36984"/>
                    </a:cubicBezTo>
                    <a:cubicBezTo>
                      <a:pt x="12187" y="36950"/>
                      <a:pt x="14439" y="36342"/>
                      <a:pt x="16627" y="35610"/>
                    </a:cubicBezTo>
                    <a:cubicBezTo>
                      <a:pt x="24844" y="32875"/>
                      <a:pt x="32397" y="28469"/>
                      <a:pt x="39212" y="23086"/>
                    </a:cubicBezTo>
                    <a:lnTo>
                      <a:pt x="3921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8761045" y="769374"/>
                <a:ext cx="205188" cy="140477"/>
              </a:xfrm>
              <a:custGeom>
                <a:avLst/>
                <a:gdLst/>
                <a:ahLst/>
                <a:cxnLst/>
                <a:rect l="l" t="t" r="r" b="b"/>
                <a:pathLst>
                  <a:path w="2784" h="1906" extrusionOk="0">
                    <a:moveTo>
                      <a:pt x="1392" y="1"/>
                    </a:moveTo>
                    <a:lnTo>
                      <a:pt x="0" y="1906"/>
                    </a:lnTo>
                    <a:lnTo>
                      <a:pt x="2784" y="1906"/>
                    </a:lnTo>
                    <a:lnTo>
                      <a:pt x="139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8761045" y="909777"/>
                <a:ext cx="205188" cy="140772"/>
              </a:xfrm>
              <a:custGeom>
                <a:avLst/>
                <a:gdLst/>
                <a:ahLst/>
                <a:cxnLst/>
                <a:rect l="l" t="t" r="r" b="b"/>
                <a:pathLst>
                  <a:path w="2784" h="1910" extrusionOk="0">
                    <a:moveTo>
                      <a:pt x="1392" y="1"/>
                    </a:moveTo>
                    <a:lnTo>
                      <a:pt x="0" y="1910"/>
                    </a:lnTo>
                    <a:lnTo>
                      <a:pt x="2784" y="1910"/>
                    </a:lnTo>
                    <a:lnTo>
                      <a:pt x="139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8761045" y="1050474"/>
                <a:ext cx="205188" cy="140477"/>
              </a:xfrm>
              <a:custGeom>
                <a:avLst/>
                <a:gdLst/>
                <a:ahLst/>
                <a:cxnLst/>
                <a:rect l="l" t="t" r="r" b="b"/>
                <a:pathLst>
                  <a:path w="2784" h="1906" extrusionOk="0">
                    <a:moveTo>
                      <a:pt x="1392" y="1"/>
                    </a:moveTo>
                    <a:lnTo>
                      <a:pt x="0" y="1906"/>
                    </a:lnTo>
                    <a:lnTo>
                      <a:pt x="2784" y="1906"/>
                    </a:lnTo>
                    <a:lnTo>
                      <a:pt x="139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8761045" y="1190876"/>
                <a:ext cx="205188" cy="140772"/>
              </a:xfrm>
              <a:custGeom>
                <a:avLst/>
                <a:gdLst/>
                <a:ahLst/>
                <a:cxnLst/>
                <a:rect l="l" t="t" r="r" b="b"/>
                <a:pathLst>
                  <a:path w="2784" h="1910" extrusionOk="0">
                    <a:moveTo>
                      <a:pt x="1392" y="1"/>
                    </a:moveTo>
                    <a:lnTo>
                      <a:pt x="0" y="1909"/>
                    </a:lnTo>
                    <a:lnTo>
                      <a:pt x="2784" y="1909"/>
                    </a:lnTo>
                    <a:lnTo>
                      <a:pt x="139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19" name="Google Shape;19;p2"/>
            <p:cNvSpPr/>
            <p:nvPr/>
          </p:nvSpPr>
          <p:spPr>
            <a:xfrm>
              <a:off x="-25" y="4272475"/>
              <a:ext cx="9143989" cy="860614"/>
            </a:xfrm>
            <a:custGeom>
              <a:avLst/>
              <a:gdLst/>
              <a:ahLst/>
              <a:cxnLst/>
              <a:rect l="l" t="t" r="r" b="b"/>
              <a:pathLst>
                <a:path w="69963" h="11820" extrusionOk="0">
                  <a:moveTo>
                    <a:pt x="1" y="0"/>
                  </a:moveTo>
                  <a:lnTo>
                    <a:pt x="1" y="11820"/>
                  </a:lnTo>
                  <a:lnTo>
                    <a:pt x="69962" y="11820"/>
                  </a:lnTo>
                  <a:lnTo>
                    <a:pt x="699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0" name="Google Shape;20;p2"/>
          <p:cNvSpPr txBox="1">
            <a:spLocks noGrp="1"/>
          </p:cNvSpPr>
          <p:nvPr>
            <p:ph type="ctrTitle"/>
          </p:nvPr>
        </p:nvSpPr>
        <p:spPr>
          <a:xfrm>
            <a:off x="2397200" y="661133"/>
            <a:ext cx="58652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ubTitle" idx="1"/>
          </p:nvPr>
        </p:nvSpPr>
        <p:spPr>
          <a:xfrm>
            <a:off x="2397184" y="3434600"/>
            <a:ext cx="3178400" cy="7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3733">
                <a:latin typeface="Lato"/>
                <a:ea typeface="Lato"/>
                <a:cs typeface="Lato"/>
                <a:sym typeface="La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3733">
                <a:latin typeface="Lato"/>
                <a:ea typeface="Lato"/>
                <a:cs typeface="Lato"/>
                <a:sym typeface="La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3733">
                <a:latin typeface="Lato"/>
                <a:ea typeface="Lato"/>
                <a:cs typeface="Lato"/>
                <a:sym typeface="La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3733">
                <a:latin typeface="Lato"/>
                <a:ea typeface="Lato"/>
                <a:cs typeface="Lato"/>
                <a:sym typeface="La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3733">
                <a:latin typeface="Lato"/>
                <a:ea typeface="Lato"/>
                <a:cs typeface="Lato"/>
                <a:sym typeface="La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3733">
                <a:latin typeface="Lato"/>
                <a:ea typeface="Lato"/>
                <a:cs typeface="Lato"/>
                <a:sym typeface="La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3733">
                <a:latin typeface="Lato"/>
                <a:ea typeface="Lato"/>
                <a:cs typeface="Lato"/>
                <a:sym typeface="La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3733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005120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dk1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/>
          <p:nvPr/>
        </p:nvSpPr>
        <p:spPr>
          <a:xfrm flipH="1">
            <a:off x="-655313" y="3976296"/>
            <a:ext cx="8436377" cy="3371160"/>
          </a:xfrm>
          <a:custGeom>
            <a:avLst/>
            <a:gdLst/>
            <a:ahLst/>
            <a:cxnLst/>
            <a:rect l="l" t="t" r="r" b="b"/>
            <a:pathLst>
              <a:path w="38804" h="15506" extrusionOk="0">
                <a:moveTo>
                  <a:pt x="18372" y="1"/>
                </a:moveTo>
                <a:cubicBezTo>
                  <a:pt x="15851" y="1"/>
                  <a:pt x="13315" y="1007"/>
                  <a:pt x="11592" y="2856"/>
                </a:cubicBezTo>
                <a:cubicBezTo>
                  <a:pt x="10378" y="4162"/>
                  <a:pt x="9486" y="5874"/>
                  <a:pt x="7880" y="6653"/>
                </a:cubicBezTo>
                <a:cubicBezTo>
                  <a:pt x="6924" y="7115"/>
                  <a:pt x="5829" y="7184"/>
                  <a:pt x="4811" y="7500"/>
                </a:cubicBezTo>
                <a:cubicBezTo>
                  <a:pt x="3205" y="8000"/>
                  <a:pt x="1810" y="9143"/>
                  <a:pt x="1008" y="10620"/>
                </a:cubicBezTo>
                <a:cubicBezTo>
                  <a:pt x="204" y="12096"/>
                  <a:pt x="0" y="13889"/>
                  <a:pt x="457" y="15505"/>
                </a:cubicBezTo>
                <a:lnTo>
                  <a:pt x="37742" y="15244"/>
                </a:lnTo>
                <a:cubicBezTo>
                  <a:pt x="37753" y="15310"/>
                  <a:pt x="37792" y="15337"/>
                  <a:pt x="37844" y="15337"/>
                </a:cubicBezTo>
                <a:cubicBezTo>
                  <a:pt x="37956" y="15337"/>
                  <a:pt x="38124" y="15208"/>
                  <a:pt x="38171" y="15070"/>
                </a:cubicBezTo>
                <a:cubicBezTo>
                  <a:pt x="38804" y="13270"/>
                  <a:pt x="38259" y="11229"/>
                  <a:pt x="37238" y="9619"/>
                </a:cubicBezTo>
                <a:cubicBezTo>
                  <a:pt x="36589" y="8595"/>
                  <a:pt x="35707" y="7663"/>
                  <a:pt x="34575" y="7228"/>
                </a:cubicBezTo>
                <a:cubicBezTo>
                  <a:pt x="33829" y="6942"/>
                  <a:pt x="33017" y="6887"/>
                  <a:pt x="32227" y="6744"/>
                </a:cubicBezTo>
                <a:cubicBezTo>
                  <a:pt x="31046" y="6534"/>
                  <a:pt x="29900" y="6125"/>
                  <a:pt x="28852" y="5540"/>
                </a:cubicBezTo>
                <a:cubicBezTo>
                  <a:pt x="26453" y="4203"/>
                  <a:pt x="24613" y="1978"/>
                  <a:pt x="22125" y="815"/>
                </a:cubicBezTo>
                <a:cubicBezTo>
                  <a:pt x="20952" y="265"/>
                  <a:pt x="19664" y="1"/>
                  <a:pt x="1837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4" name="Google Shape;24;p3"/>
          <p:cNvGrpSpPr/>
          <p:nvPr/>
        </p:nvGrpSpPr>
        <p:grpSpPr>
          <a:xfrm>
            <a:off x="0" y="1"/>
            <a:ext cx="12183765" cy="6844135"/>
            <a:chOff x="0" y="0"/>
            <a:chExt cx="9137824" cy="5133101"/>
          </a:xfrm>
        </p:grpSpPr>
        <p:sp>
          <p:nvSpPr>
            <p:cNvPr id="25" name="Google Shape;25;p3"/>
            <p:cNvSpPr/>
            <p:nvPr/>
          </p:nvSpPr>
          <p:spPr>
            <a:xfrm rot="10800000">
              <a:off x="7722839" y="4042618"/>
              <a:ext cx="1414985" cy="1090482"/>
            </a:xfrm>
            <a:custGeom>
              <a:avLst/>
              <a:gdLst/>
              <a:ahLst/>
              <a:cxnLst/>
              <a:rect l="l" t="t" r="r" b="b"/>
              <a:pathLst>
                <a:path w="50612" h="39005" extrusionOk="0">
                  <a:moveTo>
                    <a:pt x="0" y="1"/>
                  </a:moveTo>
                  <a:lnTo>
                    <a:pt x="0" y="38373"/>
                  </a:lnTo>
                  <a:cubicBezTo>
                    <a:pt x="2481" y="38795"/>
                    <a:pt x="4983" y="39004"/>
                    <a:pt x="7479" y="39004"/>
                  </a:cubicBezTo>
                  <a:cubicBezTo>
                    <a:pt x="18546" y="39004"/>
                    <a:pt x="29478" y="34879"/>
                    <a:pt x="37820" y="26821"/>
                  </a:cubicBezTo>
                  <a:cubicBezTo>
                    <a:pt x="46532" y="18405"/>
                    <a:pt x="50612" y="7535"/>
                    <a:pt x="484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" name="Google Shape;26;p3"/>
            <p:cNvSpPr/>
            <p:nvPr/>
          </p:nvSpPr>
          <p:spPr>
            <a:xfrm rot="10800000">
              <a:off x="0" y="0"/>
              <a:ext cx="1860350" cy="1271575"/>
            </a:xfrm>
            <a:custGeom>
              <a:avLst/>
              <a:gdLst/>
              <a:ahLst/>
              <a:cxnLst/>
              <a:rect l="l" t="t" r="r" b="b"/>
              <a:pathLst>
                <a:path w="74414" h="50863" extrusionOk="0">
                  <a:moveTo>
                    <a:pt x="74414" y="1"/>
                  </a:moveTo>
                  <a:cubicBezTo>
                    <a:pt x="60793" y="2474"/>
                    <a:pt x="62458" y="21209"/>
                    <a:pt x="51638" y="31541"/>
                  </a:cubicBezTo>
                  <a:cubicBezTo>
                    <a:pt x="46844" y="36117"/>
                    <a:pt x="42403" y="37136"/>
                    <a:pt x="37698" y="37136"/>
                  </a:cubicBezTo>
                  <a:cubicBezTo>
                    <a:pt x="33921" y="37136"/>
                    <a:pt x="29973" y="36479"/>
                    <a:pt x="25538" y="36479"/>
                  </a:cubicBezTo>
                  <a:cubicBezTo>
                    <a:pt x="21627" y="36479"/>
                    <a:pt x="17336" y="36990"/>
                    <a:pt x="12447" y="38913"/>
                  </a:cubicBezTo>
                  <a:cubicBezTo>
                    <a:pt x="5725" y="41560"/>
                    <a:pt x="1648" y="45953"/>
                    <a:pt x="0" y="50862"/>
                  </a:cubicBezTo>
                  <a:lnTo>
                    <a:pt x="74414" y="50862"/>
                  </a:lnTo>
                  <a:lnTo>
                    <a:pt x="744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7" name="Google Shape;27;p3"/>
            <p:cNvGrpSpPr/>
            <p:nvPr/>
          </p:nvGrpSpPr>
          <p:grpSpPr>
            <a:xfrm>
              <a:off x="1795905" y="186181"/>
              <a:ext cx="6030168" cy="4556029"/>
              <a:chOff x="1795905" y="186181"/>
              <a:chExt cx="6030168" cy="4556029"/>
            </a:xfrm>
          </p:grpSpPr>
          <p:sp>
            <p:nvSpPr>
              <p:cNvPr id="28" name="Google Shape;28;p3"/>
              <p:cNvSpPr/>
              <p:nvPr/>
            </p:nvSpPr>
            <p:spPr>
              <a:xfrm>
                <a:off x="2827650" y="827400"/>
                <a:ext cx="3488700" cy="3488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" name="Google Shape;29;p3"/>
              <p:cNvSpPr/>
              <p:nvPr/>
            </p:nvSpPr>
            <p:spPr>
              <a:xfrm rot="5470684">
                <a:off x="7513653" y="180465"/>
                <a:ext cx="209940" cy="225978"/>
              </a:xfrm>
              <a:custGeom>
                <a:avLst/>
                <a:gdLst/>
                <a:ahLst/>
                <a:cxnLst/>
                <a:rect l="l" t="t" r="r" b="b"/>
                <a:pathLst>
                  <a:path w="3359" h="3230" extrusionOk="0">
                    <a:moveTo>
                      <a:pt x="3358" y="1"/>
                    </a:moveTo>
                    <a:lnTo>
                      <a:pt x="0" y="1212"/>
                    </a:lnTo>
                    <a:lnTo>
                      <a:pt x="1800" y="3229"/>
                    </a:lnTo>
                    <a:lnTo>
                      <a:pt x="335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" name="Google Shape;30;p3"/>
              <p:cNvSpPr/>
              <p:nvPr/>
            </p:nvSpPr>
            <p:spPr>
              <a:xfrm rot="5470737">
                <a:off x="7460032" y="4376313"/>
                <a:ext cx="369367" cy="355190"/>
              </a:xfrm>
              <a:custGeom>
                <a:avLst/>
                <a:gdLst/>
                <a:ahLst/>
                <a:cxnLst/>
                <a:rect l="l" t="t" r="r" b="b"/>
                <a:pathLst>
                  <a:path w="3359" h="3230" extrusionOk="0">
                    <a:moveTo>
                      <a:pt x="3358" y="1"/>
                    </a:moveTo>
                    <a:lnTo>
                      <a:pt x="0" y="1212"/>
                    </a:lnTo>
                    <a:lnTo>
                      <a:pt x="1800" y="3229"/>
                    </a:lnTo>
                    <a:lnTo>
                      <a:pt x="335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" name="Google Shape;31;p3"/>
              <p:cNvSpPr/>
              <p:nvPr/>
            </p:nvSpPr>
            <p:spPr>
              <a:xfrm rot="9507153">
                <a:off x="1827046" y="1574774"/>
                <a:ext cx="219888" cy="211463"/>
              </a:xfrm>
              <a:custGeom>
                <a:avLst/>
                <a:gdLst/>
                <a:ahLst/>
                <a:cxnLst/>
                <a:rect l="l" t="t" r="r" b="b"/>
                <a:pathLst>
                  <a:path w="3359" h="3230" extrusionOk="0">
                    <a:moveTo>
                      <a:pt x="3358" y="1"/>
                    </a:moveTo>
                    <a:lnTo>
                      <a:pt x="0" y="1212"/>
                    </a:lnTo>
                    <a:lnTo>
                      <a:pt x="1800" y="3229"/>
                    </a:lnTo>
                    <a:lnTo>
                      <a:pt x="335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32" name="Google Shape;32;p3"/>
          <p:cNvSpPr txBox="1">
            <a:spLocks noGrp="1"/>
          </p:cNvSpPr>
          <p:nvPr>
            <p:ph type="title" hasCustomPrompt="1"/>
          </p:nvPr>
        </p:nvSpPr>
        <p:spPr>
          <a:xfrm>
            <a:off x="4824200" y="1785367"/>
            <a:ext cx="2543600" cy="12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3" name="Google Shape;33;p3"/>
          <p:cNvSpPr txBox="1">
            <a:spLocks noGrp="1"/>
          </p:cNvSpPr>
          <p:nvPr>
            <p:ph type="title" idx="2"/>
          </p:nvPr>
        </p:nvSpPr>
        <p:spPr>
          <a:xfrm>
            <a:off x="1877800" y="2889107"/>
            <a:ext cx="8436400" cy="15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200"/>
            </a:lvl1pPr>
            <a:lvl2pPr lvl="1" algn="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3"/>
          <p:cNvSpPr txBox="1">
            <a:spLocks noGrp="1"/>
          </p:cNvSpPr>
          <p:nvPr>
            <p:ph type="subTitle" idx="1"/>
          </p:nvPr>
        </p:nvSpPr>
        <p:spPr>
          <a:xfrm>
            <a:off x="4179000" y="4100133"/>
            <a:ext cx="3834000" cy="7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20395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oogle Shape;36;p4"/>
          <p:cNvGrpSpPr/>
          <p:nvPr/>
        </p:nvGrpSpPr>
        <p:grpSpPr>
          <a:xfrm>
            <a:off x="-1" y="1"/>
            <a:ext cx="12192061" cy="6917383"/>
            <a:chOff x="-1" y="0"/>
            <a:chExt cx="9144046" cy="5188037"/>
          </a:xfrm>
        </p:grpSpPr>
        <p:sp>
          <p:nvSpPr>
            <p:cNvPr id="37" name="Google Shape;37;p4"/>
            <p:cNvSpPr/>
            <p:nvPr/>
          </p:nvSpPr>
          <p:spPr>
            <a:xfrm>
              <a:off x="4000900" y="0"/>
              <a:ext cx="5143144" cy="4851176"/>
            </a:xfrm>
            <a:custGeom>
              <a:avLst/>
              <a:gdLst/>
              <a:ahLst/>
              <a:cxnLst/>
              <a:rect l="l" t="t" r="r" b="b"/>
              <a:pathLst>
                <a:path w="39212" h="36986" extrusionOk="0">
                  <a:moveTo>
                    <a:pt x="6787" y="1"/>
                  </a:moveTo>
                  <a:cubicBezTo>
                    <a:pt x="6305" y="2741"/>
                    <a:pt x="6839" y="5663"/>
                    <a:pt x="8309" y="8028"/>
                  </a:cubicBezTo>
                  <a:cubicBezTo>
                    <a:pt x="9017" y="9164"/>
                    <a:pt x="9935" y="10198"/>
                    <a:pt x="10350" y="11474"/>
                  </a:cubicBezTo>
                  <a:cubicBezTo>
                    <a:pt x="11278" y="14342"/>
                    <a:pt x="9370" y="17353"/>
                    <a:pt x="7196" y="19439"/>
                  </a:cubicBezTo>
                  <a:cubicBezTo>
                    <a:pt x="5019" y="21525"/>
                    <a:pt x="2385" y="23348"/>
                    <a:pt x="1235" y="26135"/>
                  </a:cubicBezTo>
                  <a:cubicBezTo>
                    <a:pt x="0" y="29132"/>
                    <a:pt x="933" y="32881"/>
                    <a:pt x="3430" y="34946"/>
                  </a:cubicBezTo>
                  <a:cubicBezTo>
                    <a:pt x="5159" y="36380"/>
                    <a:pt x="7464" y="36986"/>
                    <a:pt x="9714" y="36986"/>
                  </a:cubicBezTo>
                  <a:cubicBezTo>
                    <a:pt x="9771" y="36986"/>
                    <a:pt x="9827" y="36985"/>
                    <a:pt x="9884" y="36984"/>
                  </a:cubicBezTo>
                  <a:cubicBezTo>
                    <a:pt x="12187" y="36950"/>
                    <a:pt x="14439" y="36342"/>
                    <a:pt x="16627" y="35610"/>
                  </a:cubicBezTo>
                  <a:cubicBezTo>
                    <a:pt x="24844" y="32875"/>
                    <a:pt x="32397" y="28469"/>
                    <a:pt x="39212" y="23086"/>
                  </a:cubicBezTo>
                  <a:lnTo>
                    <a:pt x="392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8" name="Google Shape;38;p4"/>
            <p:cNvGrpSpPr/>
            <p:nvPr/>
          </p:nvGrpSpPr>
          <p:grpSpPr>
            <a:xfrm>
              <a:off x="7961666" y="3864230"/>
              <a:ext cx="337407" cy="924597"/>
              <a:chOff x="8514266" y="1265155"/>
              <a:chExt cx="337407" cy="924597"/>
            </a:xfrm>
          </p:grpSpPr>
          <p:sp>
            <p:nvSpPr>
              <p:cNvPr id="39" name="Google Shape;39;p4"/>
              <p:cNvSpPr/>
              <p:nvPr/>
            </p:nvSpPr>
            <p:spPr>
              <a:xfrm>
                <a:off x="8514266" y="1265155"/>
                <a:ext cx="337407" cy="230998"/>
              </a:xfrm>
              <a:custGeom>
                <a:avLst/>
                <a:gdLst/>
                <a:ahLst/>
                <a:cxnLst/>
                <a:rect l="l" t="t" r="r" b="b"/>
                <a:pathLst>
                  <a:path w="2784" h="1906" extrusionOk="0">
                    <a:moveTo>
                      <a:pt x="1392" y="1"/>
                    </a:moveTo>
                    <a:lnTo>
                      <a:pt x="0" y="1906"/>
                    </a:lnTo>
                    <a:lnTo>
                      <a:pt x="2784" y="1906"/>
                    </a:lnTo>
                    <a:lnTo>
                      <a:pt x="139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" name="Google Shape;40;p4"/>
              <p:cNvSpPr/>
              <p:nvPr/>
            </p:nvSpPr>
            <p:spPr>
              <a:xfrm>
                <a:off x="8514266" y="1496032"/>
                <a:ext cx="337407" cy="231482"/>
              </a:xfrm>
              <a:custGeom>
                <a:avLst/>
                <a:gdLst/>
                <a:ahLst/>
                <a:cxnLst/>
                <a:rect l="l" t="t" r="r" b="b"/>
                <a:pathLst>
                  <a:path w="2784" h="1910" extrusionOk="0">
                    <a:moveTo>
                      <a:pt x="1392" y="1"/>
                    </a:moveTo>
                    <a:lnTo>
                      <a:pt x="0" y="1910"/>
                    </a:lnTo>
                    <a:lnTo>
                      <a:pt x="2784" y="1910"/>
                    </a:lnTo>
                    <a:lnTo>
                      <a:pt x="139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" name="Google Shape;41;p4"/>
              <p:cNvSpPr/>
              <p:nvPr/>
            </p:nvSpPr>
            <p:spPr>
              <a:xfrm>
                <a:off x="8514266" y="1727393"/>
                <a:ext cx="337407" cy="230998"/>
              </a:xfrm>
              <a:custGeom>
                <a:avLst/>
                <a:gdLst/>
                <a:ahLst/>
                <a:cxnLst/>
                <a:rect l="l" t="t" r="r" b="b"/>
                <a:pathLst>
                  <a:path w="2784" h="1906" extrusionOk="0">
                    <a:moveTo>
                      <a:pt x="1392" y="1"/>
                    </a:moveTo>
                    <a:lnTo>
                      <a:pt x="0" y="1906"/>
                    </a:lnTo>
                    <a:lnTo>
                      <a:pt x="2784" y="1906"/>
                    </a:lnTo>
                    <a:lnTo>
                      <a:pt x="139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" name="Google Shape;42;p4"/>
              <p:cNvSpPr/>
              <p:nvPr/>
            </p:nvSpPr>
            <p:spPr>
              <a:xfrm>
                <a:off x="8514266" y="1958270"/>
                <a:ext cx="337407" cy="231482"/>
              </a:xfrm>
              <a:custGeom>
                <a:avLst/>
                <a:gdLst/>
                <a:ahLst/>
                <a:cxnLst/>
                <a:rect l="l" t="t" r="r" b="b"/>
                <a:pathLst>
                  <a:path w="2784" h="1910" extrusionOk="0">
                    <a:moveTo>
                      <a:pt x="1392" y="1"/>
                    </a:moveTo>
                    <a:lnTo>
                      <a:pt x="0" y="1909"/>
                    </a:lnTo>
                    <a:lnTo>
                      <a:pt x="2784" y="1909"/>
                    </a:lnTo>
                    <a:lnTo>
                      <a:pt x="139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43" name="Google Shape;43;p4"/>
            <p:cNvSpPr/>
            <p:nvPr/>
          </p:nvSpPr>
          <p:spPr>
            <a:xfrm>
              <a:off x="6542786" y="0"/>
              <a:ext cx="2242956" cy="350011"/>
            </a:xfrm>
            <a:custGeom>
              <a:avLst/>
              <a:gdLst/>
              <a:ahLst/>
              <a:cxnLst/>
              <a:rect l="l" t="t" r="r" b="b"/>
              <a:pathLst>
                <a:path w="18507" h="2888" extrusionOk="0">
                  <a:moveTo>
                    <a:pt x="1" y="1"/>
                  </a:moveTo>
                  <a:cubicBezTo>
                    <a:pt x="437" y="831"/>
                    <a:pt x="1083" y="1549"/>
                    <a:pt x="1872" y="2053"/>
                  </a:cubicBezTo>
                  <a:cubicBezTo>
                    <a:pt x="2736" y="2601"/>
                    <a:pt x="3760" y="2887"/>
                    <a:pt x="4782" y="2887"/>
                  </a:cubicBezTo>
                  <a:cubicBezTo>
                    <a:pt x="5270" y="2887"/>
                    <a:pt x="5757" y="2822"/>
                    <a:pt x="6227" y="2689"/>
                  </a:cubicBezTo>
                  <a:cubicBezTo>
                    <a:pt x="7227" y="2403"/>
                    <a:pt x="8146" y="1832"/>
                    <a:pt x="9177" y="1682"/>
                  </a:cubicBezTo>
                  <a:cubicBezTo>
                    <a:pt x="9376" y="1653"/>
                    <a:pt x="9575" y="1640"/>
                    <a:pt x="9773" y="1640"/>
                  </a:cubicBezTo>
                  <a:cubicBezTo>
                    <a:pt x="11106" y="1640"/>
                    <a:pt x="12423" y="2218"/>
                    <a:pt x="13773" y="2298"/>
                  </a:cubicBezTo>
                  <a:cubicBezTo>
                    <a:pt x="13869" y="2304"/>
                    <a:pt x="13964" y="2306"/>
                    <a:pt x="14059" y="2306"/>
                  </a:cubicBezTo>
                  <a:cubicBezTo>
                    <a:pt x="15793" y="2306"/>
                    <a:pt x="17467" y="1382"/>
                    <a:pt x="185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" name="Google Shape;44;p4"/>
            <p:cNvSpPr/>
            <p:nvPr/>
          </p:nvSpPr>
          <p:spPr>
            <a:xfrm rot="10800000" flipH="1">
              <a:off x="-1" y="3823238"/>
              <a:ext cx="3777462" cy="1364799"/>
            </a:xfrm>
            <a:custGeom>
              <a:avLst/>
              <a:gdLst/>
              <a:ahLst/>
              <a:cxnLst/>
              <a:rect l="l" t="t" r="r" b="b"/>
              <a:pathLst>
                <a:path w="61918" h="22371" extrusionOk="0">
                  <a:moveTo>
                    <a:pt x="1" y="0"/>
                  </a:moveTo>
                  <a:lnTo>
                    <a:pt x="1" y="19582"/>
                  </a:lnTo>
                  <a:cubicBezTo>
                    <a:pt x="2348" y="19298"/>
                    <a:pt x="4561" y="19170"/>
                    <a:pt x="6829" y="19170"/>
                  </a:cubicBezTo>
                  <a:cubicBezTo>
                    <a:pt x="14097" y="19170"/>
                    <a:pt x="21932" y="20484"/>
                    <a:pt x="36559" y="22179"/>
                  </a:cubicBezTo>
                  <a:cubicBezTo>
                    <a:pt x="37673" y="22308"/>
                    <a:pt x="38754" y="22370"/>
                    <a:pt x="39802" y="22370"/>
                  </a:cubicBezTo>
                  <a:cubicBezTo>
                    <a:pt x="52890" y="22370"/>
                    <a:pt x="60749" y="12589"/>
                    <a:pt x="619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951800" y="593367"/>
            <a:ext cx="9052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subTitle" idx="1"/>
          </p:nvPr>
        </p:nvSpPr>
        <p:spPr>
          <a:xfrm>
            <a:off x="7148800" y="2141200"/>
            <a:ext cx="4091200" cy="257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27966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5"/>
          <p:cNvSpPr/>
          <p:nvPr/>
        </p:nvSpPr>
        <p:spPr>
          <a:xfrm rot="10800000">
            <a:off x="9804832" y="-2"/>
            <a:ext cx="3053576" cy="2447772"/>
          </a:xfrm>
          <a:custGeom>
            <a:avLst/>
            <a:gdLst/>
            <a:ahLst/>
            <a:cxnLst/>
            <a:rect l="l" t="t" r="r" b="b"/>
            <a:pathLst>
              <a:path w="63047" h="50539" extrusionOk="0">
                <a:moveTo>
                  <a:pt x="12202" y="0"/>
                </a:moveTo>
                <a:cubicBezTo>
                  <a:pt x="9265" y="0"/>
                  <a:pt x="6469" y="237"/>
                  <a:pt x="3876" y="616"/>
                </a:cubicBezTo>
                <a:cubicBezTo>
                  <a:pt x="2569" y="805"/>
                  <a:pt x="1276" y="1048"/>
                  <a:pt x="1" y="1336"/>
                </a:cubicBezTo>
                <a:lnTo>
                  <a:pt x="1" y="50538"/>
                </a:lnTo>
                <a:lnTo>
                  <a:pt x="61918" y="50538"/>
                </a:lnTo>
                <a:cubicBezTo>
                  <a:pt x="63046" y="38393"/>
                  <a:pt x="57947" y="23633"/>
                  <a:pt x="45302" y="12529"/>
                </a:cubicBezTo>
                <a:cubicBezTo>
                  <a:pt x="34285" y="2850"/>
                  <a:pt x="22391" y="0"/>
                  <a:pt x="1220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9" name="Google Shape;49;p5"/>
          <p:cNvSpPr/>
          <p:nvPr/>
        </p:nvSpPr>
        <p:spPr>
          <a:xfrm flipH="1">
            <a:off x="7761733" y="3721597"/>
            <a:ext cx="8085331" cy="3230881"/>
          </a:xfrm>
          <a:custGeom>
            <a:avLst/>
            <a:gdLst/>
            <a:ahLst/>
            <a:cxnLst/>
            <a:rect l="l" t="t" r="r" b="b"/>
            <a:pathLst>
              <a:path w="38804" h="15506" extrusionOk="0">
                <a:moveTo>
                  <a:pt x="18372" y="1"/>
                </a:moveTo>
                <a:cubicBezTo>
                  <a:pt x="15851" y="1"/>
                  <a:pt x="13315" y="1007"/>
                  <a:pt x="11592" y="2856"/>
                </a:cubicBezTo>
                <a:cubicBezTo>
                  <a:pt x="10378" y="4162"/>
                  <a:pt x="9486" y="5874"/>
                  <a:pt x="7880" y="6653"/>
                </a:cubicBezTo>
                <a:cubicBezTo>
                  <a:pt x="6924" y="7115"/>
                  <a:pt x="5829" y="7184"/>
                  <a:pt x="4811" y="7500"/>
                </a:cubicBezTo>
                <a:cubicBezTo>
                  <a:pt x="3205" y="8000"/>
                  <a:pt x="1810" y="9143"/>
                  <a:pt x="1008" y="10620"/>
                </a:cubicBezTo>
                <a:cubicBezTo>
                  <a:pt x="204" y="12096"/>
                  <a:pt x="0" y="13889"/>
                  <a:pt x="457" y="15505"/>
                </a:cubicBezTo>
                <a:lnTo>
                  <a:pt x="37742" y="15244"/>
                </a:lnTo>
                <a:cubicBezTo>
                  <a:pt x="37753" y="15310"/>
                  <a:pt x="37792" y="15337"/>
                  <a:pt x="37844" y="15337"/>
                </a:cubicBezTo>
                <a:cubicBezTo>
                  <a:pt x="37956" y="15337"/>
                  <a:pt x="38124" y="15208"/>
                  <a:pt x="38171" y="15070"/>
                </a:cubicBezTo>
                <a:cubicBezTo>
                  <a:pt x="38804" y="13270"/>
                  <a:pt x="38259" y="11229"/>
                  <a:pt x="37238" y="9619"/>
                </a:cubicBezTo>
                <a:cubicBezTo>
                  <a:pt x="36589" y="8595"/>
                  <a:pt x="35707" y="7663"/>
                  <a:pt x="34575" y="7228"/>
                </a:cubicBezTo>
                <a:cubicBezTo>
                  <a:pt x="33829" y="6942"/>
                  <a:pt x="33017" y="6887"/>
                  <a:pt x="32227" y="6744"/>
                </a:cubicBezTo>
                <a:cubicBezTo>
                  <a:pt x="31046" y="6534"/>
                  <a:pt x="29900" y="6125"/>
                  <a:pt x="28852" y="5540"/>
                </a:cubicBezTo>
                <a:cubicBezTo>
                  <a:pt x="26453" y="4203"/>
                  <a:pt x="24613" y="1978"/>
                  <a:pt x="22125" y="815"/>
                </a:cubicBezTo>
                <a:cubicBezTo>
                  <a:pt x="20952" y="265"/>
                  <a:pt x="19664" y="1"/>
                  <a:pt x="1837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" name="Google Shape;50;p5"/>
          <p:cNvSpPr/>
          <p:nvPr/>
        </p:nvSpPr>
        <p:spPr>
          <a:xfrm flipH="1">
            <a:off x="0" y="5162568"/>
            <a:ext cx="2480467" cy="1695433"/>
          </a:xfrm>
          <a:custGeom>
            <a:avLst/>
            <a:gdLst/>
            <a:ahLst/>
            <a:cxnLst/>
            <a:rect l="l" t="t" r="r" b="b"/>
            <a:pathLst>
              <a:path w="74414" h="50863" extrusionOk="0">
                <a:moveTo>
                  <a:pt x="74414" y="1"/>
                </a:moveTo>
                <a:cubicBezTo>
                  <a:pt x="60793" y="2474"/>
                  <a:pt x="62458" y="21209"/>
                  <a:pt x="51638" y="31541"/>
                </a:cubicBezTo>
                <a:cubicBezTo>
                  <a:pt x="46844" y="36117"/>
                  <a:pt x="42403" y="37136"/>
                  <a:pt x="37698" y="37136"/>
                </a:cubicBezTo>
                <a:cubicBezTo>
                  <a:pt x="33921" y="37136"/>
                  <a:pt x="29973" y="36479"/>
                  <a:pt x="25538" y="36479"/>
                </a:cubicBezTo>
                <a:cubicBezTo>
                  <a:pt x="21627" y="36479"/>
                  <a:pt x="17336" y="36990"/>
                  <a:pt x="12447" y="38913"/>
                </a:cubicBezTo>
                <a:cubicBezTo>
                  <a:pt x="5725" y="41560"/>
                  <a:pt x="1648" y="45953"/>
                  <a:pt x="0" y="50862"/>
                </a:cubicBezTo>
                <a:lnTo>
                  <a:pt x="74414" y="50862"/>
                </a:lnTo>
                <a:lnTo>
                  <a:pt x="744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" name="Google Shape;51;p5"/>
          <p:cNvSpPr/>
          <p:nvPr/>
        </p:nvSpPr>
        <p:spPr>
          <a:xfrm>
            <a:off x="699749" y="2367621"/>
            <a:ext cx="504119" cy="484759"/>
          </a:xfrm>
          <a:custGeom>
            <a:avLst/>
            <a:gdLst/>
            <a:ahLst/>
            <a:cxnLst/>
            <a:rect l="l" t="t" r="r" b="b"/>
            <a:pathLst>
              <a:path w="3359" h="3230" extrusionOk="0">
                <a:moveTo>
                  <a:pt x="3358" y="1"/>
                </a:moveTo>
                <a:lnTo>
                  <a:pt x="0" y="1212"/>
                </a:lnTo>
                <a:lnTo>
                  <a:pt x="1800" y="3229"/>
                </a:lnTo>
                <a:lnTo>
                  <a:pt x="335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951800" y="593367"/>
            <a:ext cx="10516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title" idx="2"/>
          </p:nvPr>
        </p:nvSpPr>
        <p:spPr>
          <a:xfrm>
            <a:off x="1720800" y="3540533"/>
            <a:ext cx="3879600" cy="59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subTitle" idx="1"/>
          </p:nvPr>
        </p:nvSpPr>
        <p:spPr>
          <a:xfrm>
            <a:off x="1720784" y="4009200"/>
            <a:ext cx="3879600" cy="1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title" idx="3"/>
          </p:nvPr>
        </p:nvSpPr>
        <p:spPr>
          <a:xfrm>
            <a:off x="6591605" y="3540533"/>
            <a:ext cx="3879600" cy="59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subTitle" idx="4"/>
          </p:nvPr>
        </p:nvSpPr>
        <p:spPr>
          <a:xfrm>
            <a:off x="6591596" y="4009200"/>
            <a:ext cx="3879600" cy="1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704187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6"/>
          <p:cNvGrpSpPr/>
          <p:nvPr/>
        </p:nvGrpSpPr>
        <p:grpSpPr>
          <a:xfrm rot="-7423788" flipH="1">
            <a:off x="-1459832" y="-2230911"/>
            <a:ext cx="3853523" cy="3634765"/>
            <a:chOff x="0" y="0"/>
            <a:chExt cx="2890022" cy="2725961"/>
          </a:xfrm>
        </p:grpSpPr>
        <p:sp>
          <p:nvSpPr>
            <p:cNvPr id="59" name="Google Shape;59;p6"/>
            <p:cNvSpPr/>
            <p:nvPr/>
          </p:nvSpPr>
          <p:spPr>
            <a:xfrm flipH="1">
              <a:off x="0" y="0"/>
              <a:ext cx="2890022" cy="2725961"/>
            </a:xfrm>
            <a:custGeom>
              <a:avLst/>
              <a:gdLst/>
              <a:ahLst/>
              <a:cxnLst/>
              <a:rect l="l" t="t" r="r" b="b"/>
              <a:pathLst>
                <a:path w="39212" h="36986" extrusionOk="0">
                  <a:moveTo>
                    <a:pt x="6787" y="1"/>
                  </a:moveTo>
                  <a:cubicBezTo>
                    <a:pt x="6305" y="2741"/>
                    <a:pt x="6839" y="5663"/>
                    <a:pt x="8309" y="8028"/>
                  </a:cubicBezTo>
                  <a:cubicBezTo>
                    <a:pt x="9017" y="9164"/>
                    <a:pt x="9935" y="10198"/>
                    <a:pt x="10350" y="11474"/>
                  </a:cubicBezTo>
                  <a:cubicBezTo>
                    <a:pt x="11278" y="14342"/>
                    <a:pt x="9370" y="17353"/>
                    <a:pt x="7196" y="19439"/>
                  </a:cubicBezTo>
                  <a:cubicBezTo>
                    <a:pt x="5019" y="21525"/>
                    <a:pt x="2385" y="23348"/>
                    <a:pt x="1235" y="26135"/>
                  </a:cubicBezTo>
                  <a:cubicBezTo>
                    <a:pt x="0" y="29132"/>
                    <a:pt x="933" y="32881"/>
                    <a:pt x="3430" y="34946"/>
                  </a:cubicBezTo>
                  <a:cubicBezTo>
                    <a:pt x="5159" y="36380"/>
                    <a:pt x="7464" y="36986"/>
                    <a:pt x="9714" y="36986"/>
                  </a:cubicBezTo>
                  <a:cubicBezTo>
                    <a:pt x="9771" y="36986"/>
                    <a:pt x="9827" y="36985"/>
                    <a:pt x="9884" y="36984"/>
                  </a:cubicBezTo>
                  <a:cubicBezTo>
                    <a:pt x="12187" y="36950"/>
                    <a:pt x="14439" y="36342"/>
                    <a:pt x="16627" y="35610"/>
                  </a:cubicBezTo>
                  <a:cubicBezTo>
                    <a:pt x="24844" y="32875"/>
                    <a:pt x="32397" y="28469"/>
                    <a:pt x="39212" y="23086"/>
                  </a:cubicBezTo>
                  <a:lnTo>
                    <a:pt x="392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" name="Google Shape;60;p6"/>
            <p:cNvSpPr/>
            <p:nvPr/>
          </p:nvSpPr>
          <p:spPr>
            <a:xfrm rot="-5400000">
              <a:off x="343011" y="1879465"/>
              <a:ext cx="378089" cy="363569"/>
            </a:xfrm>
            <a:custGeom>
              <a:avLst/>
              <a:gdLst/>
              <a:ahLst/>
              <a:cxnLst/>
              <a:rect l="l" t="t" r="r" b="b"/>
              <a:pathLst>
                <a:path w="3359" h="3230" extrusionOk="0">
                  <a:moveTo>
                    <a:pt x="3358" y="1"/>
                  </a:moveTo>
                  <a:lnTo>
                    <a:pt x="0" y="1212"/>
                  </a:lnTo>
                  <a:lnTo>
                    <a:pt x="1800" y="3229"/>
                  </a:lnTo>
                  <a:lnTo>
                    <a:pt x="335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1" name="Google Shape;61;p6"/>
          <p:cNvSpPr txBox="1">
            <a:spLocks noGrp="1"/>
          </p:cNvSpPr>
          <p:nvPr>
            <p:ph type="title"/>
          </p:nvPr>
        </p:nvSpPr>
        <p:spPr>
          <a:xfrm>
            <a:off x="951800" y="593367"/>
            <a:ext cx="9052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6"/>
          <p:cNvSpPr/>
          <p:nvPr/>
        </p:nvSpPr>
        <p:spPr>
          <a:xfrm rot="10800000">
            <a:off x="10328132" y="-248719"/>
            <a:ext cx="3053576" cy="2447772"/>
          </a:xfrm>
          <a:custGeom>
            <a:avLst/>
            <a:gdLst/>
            <a:ahLst/>
            <a:cxnLst/>
            <a:rect l="l" t="t" r="r" b="b"/>
            <a:pathLst>
              <a:path w="63047" h="50539" extrusionOk="0">
                <a:moveTo>
                  <a:pt x="12202" y="0"/>
                </a:moveTo>
                <a:cubicBezTo>
                  <a:pt x="9265" y="0"/>
                  <a:pt x="6469" y="237"/>
                  <a:pt x="3876" y="616"/>
                </a:cubicBezTo>
                <a:cubicBezTo>
                  <a:pt x="2569" y="805"/>
                  <a:pt x="1276" y="1048"/>
                  <a:pt x="1" y="1336"/>
                </a:cubicBezTo>
                <a:lnTo>
                  <a:pt x="1" y="50538"/>
                </a:lnTo>
                <a:lnTo>
                  <a:pt x="61918" y="50538"/>
                </a:lnTo>
                <a:cubicBezTo>
                  <a:pt x="63046" y="38393"/>
                  <a:pt x="57947" y="23633"/>
                  <a:pt x="45302" y="12529"/>
                </a:cubicBezTo>
                <a:cubicBezTo>
                  <a:pt x="34285" y="2850"/>
                  <a:pt x="22391" y="0"/>
                  <a:pt x="1220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3" name="Google Shape;63;p6"/>
          <p:cNvSpPr/>
          <p:nvPr/>
        </p:nvSpPr>
        <p:spPr>
          <a:xfrm flipH="1">
            <a:off x="8560433" y="5057397"/>
            <a:ext cx="8085331" cy="3230881"/>
          </a:xfrm>
          <a:custGeom>
            <a:avLst/>
            <a:gdLst/>
            <a:ahLst/>
            <a:cxnLst/>
            <a:rect l="l" t="t" r="r" b="b"/>
            <a:pathLst>
              <a:path w="38804" h="15506" extrusionOk="0">
                <a:moveTo>
                  <a:pt x="18372" y="1"/>
                </a:moveTo>
                <a:cubicBezTo>
                  <a:pt x="15851" y="1"/>
                  <a:pt x="13315" y="1007"/>
                  <a:pt x="11592" y="2856"/>
                </a:cubicBezTo>
                <a:cubicBezTo>
                  <a:pt x="10378" y="4162"/>
                  <a:pt x="9486" y="5874"/>
                  <a:pt x="7880" y="6653"/>
                </a:cubicBezTo>
                <a:cubicBezTo>
                  <a:pt x="6924" y="7115"/>
                  <a:pt x="5829" y="7184"/>
                  <a:pt x="4811" y="7500"/>
                </a:cubicBezTo>
                <a:cubicBezTo>
                  <a:pt x="3205" y="8000"/>
                  <a:pt x="1810" y="9143"/>
                  <a:pt x="1008" y="10620"/>
                </a:cubicBezTo>
                <a:cubicBezTo>
                  <a:pt x="204" y="12096"/>
                  <a:pt x="0" y="13889"/>
                  <a:pt x="457" y="15505"/>
                </a:cubicBezTo>
                <a:lnTo>
                  <a:pt x="37742" y="15244"/>
                </a:lnTo>
                <a:cubicBezTo>
                  <a:pt x="37753" y="15310"/>
                  <a:pt x="37792" y="15337"/>
                  <a:pt x="37844" y="15337"/>
                </a:cubicBezTo>
                <a:cubicBezTo>
                  <a:pt x="37956" y="15337"/>
                  <a:pt x="38124" y="15208"/>
                  <a:pt x="38171" y="15070"/>
                </a:cubicBezTo>
                <a:cubicBezTo>
                  <a:pt x="38804" y="13270"/>
                  <a:pt x="38259" y="11229"/>
                  <a:pt x="37238" y="9619"/>
                </a:cubicBezTo>
                <a:cubicBezTo>
                  <a:pt x="36589" y="8595"/>
                  <a:pt x="35707" y="7663"/>
                  <a:pt x="34575" y="7228"/>
                </a:cubicBezTo>
                <a:cubicBezTo>
                  <a:pt x="33829" y="6942"/>
                  <a:pt x="33017" y="6887"/>
                  <a:pt x="32227" y="6744"/>
                </a:cubicBezTo>
                <a:cubicBezTo>
                  <a:pt x="31046" y="6534"/>
                  <a:pt x="29900" y="6125"/>
                  <a:pt x="28852" y="5540"/>
                </a:cubicBezTo>
                <a:cubicBezTo>
                  <a:pt x="26453" y="4203"/>
                  <a:pt x="24613" y="1978"/>
                  <a:pt x="22125" y="815"/>
                </a:cubicBezTo>
                <a:cubicBezTo>
                  <a:pt x="20952" y="265"/>
                  <a:pt x="19664" y="1"/>
                  <a:pt x="1837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8296051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29203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bg>
      <p:bgPr>
        <a:solidFill>
          <a:schemeClr val="dk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p13"/>
          <p:cNvGrpSpPr/>
          <p:nvPr/>
        </p:nvGrpSpPr>
        <p:grpSpPr>
          <a:xfrm>
            <a:off x="-1359435" y="-42538"/>
            <a:ext cx="13551435" cy="6917044"/>
            <a:chOff x="-1019576" y="-31904"/>
            <a:chExt cx="10163576" cy="5187783"/>
          </a:xfrm>
        </p:grpSpPr>
        <p:sp>
          <p:nvSpPr>
            <p:cNvPr id="99" name="Google Shape;99;p13"/>
            <p:cNvSpPr/>
            <p:nvPr/>
          </p:nvSpPr>
          <p:spPr>
            <a:xfrm>
              <a:off x="-25" y="4272475"/>
              <a:ext cx="9143989" cy="860614"/>
            </a:xfrm>
            <a:custGeom>
              <a:avLst/>
              <a:gdLst/>
              <a:ahLst/>
              <a:cxnLst/>
              <a:rect l="l" t="t" r="r" b="b"/>
              <a:pathLst>
                <a:path w="69963" h="11820" extrusionOk="0">
                  <a:moveTo>
                    <a:pt x="1" y="0"/>
                  </a:moveTo>
                  <a:lnTo>
                    <a:pt x="1" y="11820"/>
                  </a:lnTo>
                  <a:lnTo>
                    <a:pt x="69962" y="11820"/>
                  </a:lnTo>
                  <a:lnTo>
                    <a:pt x="699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00" name="Google Shape;100;p13"/>
            <p:cNvGrpSpPr/>
            <p:nvPr/>
          </p:nvGrpSpPr>
          <p:grpSpPr>
            <a:xfrm>
              <a:off x="5107548" y="-31904"/>
              <a:ext cx="4036452" cy="5028462"/>
              <a:chOff x="5075688" y="-43"/>
              <a:chExt cx="4036452" cy="5028462"/>
            </a:xfrm>
          </p:grpSpPr>
          <p:sp>
            <p:nvSpPr>
              <p:cNvPr id="101" name="Google Shape;101;p13"/>
              <p:cNvSpPr/>
              <p:nvPr/>
            </p:nvSpPr>
            <p:spPr>
              <a:xfrm rot="10800000">
                <a:off x="6602782" y="-43"/>
                <a:ext cx="2509357" cy="2228579"/>
              </a:xfrm>
              <a:custGeom>
                <a:avLst/>
                <a:gdLst/>
                <a:ahLst/>
                <a:cxnLst/>
                <a:rect l="l" t="t" r="r" b="b"/>
                <a:pathLst>
                  <a:path w="13583" h="12063" extrusionOk="0">
                    <a:moveTo>
                      <a:pt x="5144" y="1"/>
                    </a:moveTo>
                    <a:cubicBezTo>
                      <a:pt x="4965" y="1"/>
                      <a:pt x="4788" y="15"/>
                      <a:pt x="4614" y="42"/>
                    </a:cubicBezTo>
                    <a:cubicBezTo>
                      <a:pt x="3179" y="267"/>
                      <a:pt x="2097" y="1206"/>
                      <a:pt x="1028" y="2110"/>
                    </a:cubicBezTo>
                    <a:cubicBezTo>
                      <a:pt x="718" y="2369"/>
                      <a:pt x="358" y="2611"/>
                      <a:pt x="1" y="2856"/>
                    </a:cubicBezTo>
                    <a:lnTo>
                      <a:pt x="1" y="12063"/>
                    </a:lnTo>
                    <a:lnTo>
                      <a:pt x="4213" y="12063"/>
                    </a:lnTo>
                    <a:cubicBezTo>
                      <a:pt x="4399" y="11297"/>
                      <a:pt x="4787" y="10607"/>
                      <a:pt x="5424" y="10147"/>
                    </a:cubicBezTo>
                    <a:cubicBezTo>
                      <a:pt x="6502" y="9357"/>
                      <a:pt x="7956" y="9436"/>
                      <a:pt x="9289" y="9361"/>
                    </a:cubicBezTo>
                    <a:cubicBezTo>
                      <a:pt x="10432" y="9296"/>
                      <a:pt x="11633" y="9058"/>
                      <a:pt x="12470" y="8275"/>
                    </a:cubicBezTo>
                    <a:cubicBezTo>
                      <a:pt x="13307" y="7496"/>
                      <a:pt x="13582" y="6034"/>
                      <a:pt x="12783" y="5217"/>
                    </a:cubicBezTo>
                    <a:cubicBezTo>
                      <a:pt x="11722" y="4135"/>
                      <a:pt x="9616" y="4775"/>
                      <a:pt x="8636" y="3621"/>
                    </a:cubicBezTo>
                    <a:cubicBezTo>
                      <a:pt x="8115" y="3013"/>
                      <a:pt x="8122" y="2118"/>
                      <a:pt x="7755" y="1407"/>
                    </a:cubicBezTo>
                    <a:cubicBezTo>
                      <a:pt x="7277" y="481"/>
                      <a:pt x="6199" y="1"/>
                      <a:pt x="51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2" name="Google Shape;102;p13"/>
              <p:cNvSpPr/>
              <p:nvPr/>
            </p:nvSpPr>
            <p:spPr>
              <a:xfrm rot="10800000">
                <a:off x="5075688" y="4678722"/>
                <a:ext cx="416321" cy="349697"/>
              </a:xfrm>
              <a:custGeom>
                <a:avLst/>
                <a:gdLst/>
                <a:ahLst/>
                <a:cxnLst/>
                <a:rect l="l" t="t" r="r" b="b"/>
                <a:pathLst>
                  <a:path w="4168" h="3501" extrusionOk="0">
                    <a:moveTo>
                      <a:pt x="0" y="0"/>
                    </a:moveTo>
                    <a:lnTo>
                      <a:pt x="2379" y="3501"/>
                    </a:lnTo>
                    <a:lnTo>
                      <a:pt x="4168" y="83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3" name="Google Shape;103;p13"/>
              <p:cNvSpPr/>
              <p:nvPr/>
            </p:nvSpPr>
            <p:spPr>
              <a:xfrm rot="10800000">
                <a:off x="7731131" y="1176835"/>
                <a:ext cx="279478" cy="257703"/>
              </a:xfrm>
              <a:custGeom>
                <a:avLst/>
                <a:gdLst/>
                <a:ahLst/>
                <a:cxnLst/>
                <a:rect l="l" t="t" r="r" b="b"/>
                <a:pathLst>
                  <a:path w="2798" h="2580" extrusionOk="0">
                    <a:moveTo>
                      <a:pt x="1402" y="0"/>
                    </a:moveTo>
                    <a:lnTo>
                      <a:pt x="1" y="2579"/>
                    </a:lnTo>
                    <a:lnTo>
                      <a:pt x="2797" y="1722"/>
                    </a:lnTo>
                    <a:lnTo>
                      <a:pt x="140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104" name="Google Shape;104;p13"/>
            <p:cNvSpPr/>
            <p:nvPr/>
          </p:nvSpPr>
          <p:spPr>
            <a:xfrm>
              <a:off x="-1019576" y="2606313"/>
              <a:ext cx="3180564" cy="2549566"/>
            </a:xfrm>
            <a:custGeom>
              <a:avLst/>
              <a:gdLst/>
              <a:ahLst/>
              <a:cxnLst/>
              <a:rect l="l" t="t" r="r" b="b"/>
              <a:pathLst>
                <a:path w="63047" h="50539" extrusionOk="0">
                  <a:moveTo>
                    <a:pt x="12202" y="0"/>
                  </a:moveTo>
                  <a:cubicBezTo>
                    <a:pt x="9265" y="0"/>
                    <a:pt x="6469" y="237"/>
                    <a:pt x="3876" y="616"/>
                  </a:cubicBezTo>
                  <a:cubicBezTo>
                    <a:pt x="2569" y="805"/>
                    <a:pt x="1276" y="1048"/>
                    <a:pt x="1" y="1336"/>
                  </a:cubicBezTo>
                  <a:lnTo>
                    <a:pt x="1" y="50538"/>
                  </a:lnTo>
                  <a:lnTo>
                    <a:pt x="61918" y="50538"/>
                  </a:lnTo>
                  <a:cubicBezTo>
                    <a:pt x="63046" y="38393"/>
                    <a:pt x="57947" y="23633"/>
                    <a:pt x="45302" y="12529"/>
                  </a:cubicBezTo>
                  <a:cubicBezTo>
                    <a:pt x="34285" y="2850"/>
                    <a:pt x="22391" y="0"/>
                    <a:pt x="12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" name="Google Shape;105;p13"/>
            <p:cNvSpPr/>
            <p:nvPr/>
          </p:nvSpPr>
          <p:spPr>
            <a:xfrm rot="-7694763">
              <a:off x="216952" y="1356031"/>
              <a:ext cx="289570" cy="243250"/>
            </a:xfrm>
            <a:custGeom>
              <a:avLst/>
              <a:gdLst/>
              <a:ahLst/>
              <a:cxnLst/>
              <a:rect l="l" t="t" r="r" b="b"/>
              <a:pathLst>
                <a:path w="4168" h="3501" extrusionOk="0">
                  <a:moveTo>
                    <a:pt x="0" y="0"/>
                  </a:moveTo>
                  <a:lnTo>
                    <a:pt x="2379" y="3501"/>
                  </a:lnTo>
                  <a:lnTo>
                    <a:pt x="4168" y="8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06" name="Google Shape;106;p13"/>
          <p:cNvSpPr txBox="1">
            <a:spLocks noGrp="1"/>
          </p:cNvSpPr>
          <p:nvPr>
            <p:ph type="ctrTitle"/>
          </p:nvPr>
        </p:nvSpPr>
        <p:spPr>
          <a:xfrm>
            <a:off x="2563035" y="2089033"/>
            <a:ext cx="3335200" cy="59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subTitle" idx="1"/>
          </p:nvPr>
        </p:nvSpPr>
        <p:spPr>
          <a:xfrm>
            <a:off x="2826033" y="2507600"/>
            <a:ext cx="2809200" cy="9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title" idx="2" hasCustomPrompt="1"/>
          </p:nvPr>
        </p:nvSpPr>
        <p:spPr>
          <a:xfrm>
            <a:off x="3524240" y="1495700"/>
            <a:ext cx="1412800" cy="7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109" name="Google Shape;109;p13"/>
          <p:cNvSpPr txBox="1">
            <a:spLocks noGrp="1"/>
          </p:cNvSpPr>
          <p:nvPr>
            <p:ph type="ctrTitle" idx="3"/>
          </p:nvPr>
        </p:nvSpPr>
        <p:spPr>
          <a:xfrm>
            <a:off x="6556851" y="2089033"/>
            <a:ext cx="2809200" cy="59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subTitle" idx="4"/>
          </p:nvPr>
        </p:nvSpPr>
        <p:spPr>
          <a:xfrm>
            <a:off x="6556867" y="2507600"/>
            <a:ext cx="2809200" cy="9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title" idx="5" hasCustomPrompt="1"/>
          </p:nvPr>
        </p:nvSpPr>
        <p:spPr>
          <a:xfrm>
            <a:off x="7255073" y="1495700"/>
            <a:ext cx="1412800" cy="7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112" name="Google Shape;112;p13"/>
          <p:cNvSpPr txBox="1">
            <a:spLocks noGrp="1"/>
          </p:cNvSpPr>
          <p:nvPr>
            <p:ph type="ctrTitle" idx="6"/>
          </p:nvPr>
        </p:nvSpPr>
        <p:spPr>
          <a:xfrm>
            <a:off x="960600" y="4337201"/>
            <a:ext cx="2809200" cy="59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subTitle" idx="7"/>
          </p:nvPr>
        </p:nvSpPr>
        <p:spPr>
          <a:xfrm>
            <a:off x="960639" y="4755767"/>
            <a:ext cx="2809200" cy="9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title" idx="8" hasCustomPrompt="1"/>
          </p:nvPr>
        </p:nvSpPr>
        <p:spPr>
          <a:xfrm>
            <a:off x="1770107" y="3743867"/>
            <a:ext cx="1190000" cy="7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115" name="Google Shape;115;p13"/>
          <p:cNvSpPr txBox="1">
            <a:spLocks noGrp="1"/>
          </p:cNvSpPr>
          <p:nvPr>
            <p:ph type="ctrTitle" idx="9"/>
          </p:nvPr>
        </p:nvSpPr>
        <p:spPr>
          <a:xfrm>
            <a:off x="4691416" y="4337200"/>
            <a:ext cx="2809200" cy="59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subTitle" idx="13"/>
          </p:nvPr>
        </p:nvSpPr>
        <p:spPr>
          <a:xfrm>
            <a:off x="4691417" y="4755767"/>
            <a:ext cx="2809200" cy="9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17" name="Google Shape;117;p13"/>
          <p:cNvSpPr txBox="1">
            <a:spLocks noGrp="1"/>
          </p:cNvSpPr>
          <p:nvPr>
            <p:ph type="title" idx="14" hasCustomPrompt="1"/>
          </p:nvPr>
        </p:nvSpPr>
        <p:spPr>
          <a:xfrm>
            <a:off x="5389624" y="3743865"/>
            <a:ext cx="1412800" cy="7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118" name="Google Shape;118;p13"/>
          <p:cNvSpPr txBox="1">
            <a:spLocks noGrp="1"/>
          </p:cNvSpPr>
          <p:nvPr>
            <p:ph type="ctrTitle" idx="15"/>
          </p:nvPr>
        </p:nvSpPr>
        <p:spPr>
          <a:xfrm>
            <a:off x="8422249" y="4337200"/>
            <a:ext cx="2809200" cy="59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19" name="Google Shape;119;p13"/>
          <p:cNvSpPr txBox="1">
            <a:spLocks noGrp="1"/>
          </p:cNvSpPr>
          <p:nvPr>
            <p:ph type="subTitle" idx="16"/>
          </p:nvPr>
        </p:nvSpPr>
        <p:spPr>
          <a:xfrm>
            <a:off x="8422251" y="4755767"/>
            <a:ext cx="2809200" cy="9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20" name="Google Shape;120;p13"/>
          <p:cNvSpPr txBox="1">
            <a:spLocks noGrp="1"/>
          </p:cNvSpPr>
          <p:nvPr>
            <p:ph type="title" idx="17" hasCustomPrompt="1"/>
          </p:nvPr>
        </p:nvSpPr>
        <p:spPr>
          <a:xfrm>
            <a:off x="9120457" y="3743865"/>
            <a:ext cx="1412800" cy="7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9390663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dk1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oogle Shape;158;p16"/>
          <p:cNvGrpSpPr/>
          <p:nvPr/>
        </p:nvGrpSpPr>
        <p:grpSpPr>
          <a:xfrm>
            <a:off x="-33" y="1526633"/>
            <a:ext cx="13539151" cy="5435299"/>
            <a:chOff x="-25" y="1144975"/>
            <a:chExt cx="10154363" cy="4076474"/>
          </a:xfrm>
        </p:grpSpPr>
        <p:grpSp>
          <p:nvGrpSpPr>
            <p:cNvPr id="159" name="Google Shape;159;p16"/>
            <p:cNvGrpSpPr/>
            <p:nvPr/>
          </p:nvGrpSpPr>
          <p:grpSpPr>
            <a:xfrm>
              <a:off x="-25" y="1144975"/>
              <a:ext cx="9143989" cy="3988114"/>
              <a:chOff x="-25" y="1144975"/>
              <a:chExt cx="9143989" cy="3988114"/>
            </a:xfrm>
          </p:grpSpPr>
          <p:sp>
            <p:nvSpPr>
              <p:cNvPr id="160" name="Google Shape;160;p16"/>
              <p:cNvSpPr/>
              <p:nvPr/>
            </p:nvSpPr>
            <p:spPr>
              <a:xfrm>
                <a:off x="-25" y="4272475"/>
                <a:ext cx="9143989" cy="860614"/>
              </a:xfrm>
              <a:custGeom>
                <a:avLst/>
                <a:gdLst/>
                <a:ahLst/>
                <a:cxnLst/>
                <a:rect l="l" t="t" r="r" b="b"/>
                <a:pathLst>
                  <a:path w="69963" h="11820" extrusionOk="0">
                    <a:moveTo>
                      <a:pt x="1" y="0"/>
                    </a:moveTo>
                    <a:lnTo>
                      <a:pt x="1" y="11820"/>
                    </a:lnTo>
                    <a:lnTo>
                      <a:pt x="69962" y="11820"/>
                    </a:lnTo>
                    <a:lnTo>
                      <a:pt x="699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161" name="Google Shape;161;p16"/>
              <p:cNvGrpSpPr/>
              <p:nvPr/>
            </p:nvGrpSpPr>
            <p:grpSpPr>
              <a:xfrm>
                <a:off x="5107548" y="1144975"/>
                <a:ext cx="2934922" cy="3851584"/>
                <a:chOff x="5075688" y="1176835"/>
                <a:chExt cx="2934922" cy="3851584"/>
              </a:xfrm>
            </p:grpSpPr>
            <p:sp>
              <p:nvSpPr>
                <p:cNvPr id="162" name="Google Shape;162;p16"/>
                <p:cNvSpPr/>
                <p:nvPr/>
              </p:nvSpPr>
              <p:spPr>
                <a:xfrm rot="10800000">
                  <a:off x="5075688" y="4678722"/>
                  <a:ext cx="416321" cy="3496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8" h="3501" extrusionOk="0">
                      <a:moveTo>
                        <a:pt x="0" y="0"/>
                      </a:moveTo>
                      <a:lnTo>
                        <a:pt x="2379" y="3501"/>
                      </a:lnTo>
                      <a:lnTo>
                        <a:pt x="4168" y="83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63" name="Google Shape;163;p16"/>
                <p:cNvSpPr/>
                <p:nvPr/>
              </p:nvSpPr>
              <p:spPr>
                <a:xfrm rot="10800000">
                  <a:off x="7731131" y="1176835"/>
                  <a:ext cx="279478" cy="2577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98" h="2580" extrusionOk="0">
                      <a:moveTo>
                        <a:pt x="1402" y="0"/>
                      </a:moveTo>
                      <a:lnTo>
                        <a:pt x="1" y="2579"/>
                      </a:lnTo>
                      <a:lnTo>
                        <a:pt x="2797" y="1722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sp>
            <p:nvSpPr>
              <p:cNvPr id="164" name="Google Shape;164;p16"/>
              <p:cNvSpPr/>
              <p:nvPr/>
            </p:nvSpPr>
            <p:spPr>
              <a:xfrm rot="-7694763">
                <a:off x="216952" y="1356031"/>
                <a:ext cx="289570" cy="243250"/>
              </a:xfrm>
              <a:custGeom>
                <a:avLst/>
                <a:gdLst/>
                <a:ahLst/>
                <a:cxnLst/>
                <a:rect l="l" t="t" r="r" b="b"/>
                <a:pathLst>
                  <a:path w="4168" h="3501" extrusionOk="0">
                    <a:moveTo>
                      <a:pt x="0" y="0"/>
                    </a:moveTo>
                    <a:lnTo>
                      <a:pt x="2379" y="3501"/>
                    </a:lnTo>
                    <a:lnTo>
                      <a:pt x="4168" y="83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165" name="Google Shape;165;p16"/>
            <p:cNvSpPr/>
            <p:nvPr/>
          </p:nvSpPr>
          <p:spPr>
            <a:xfrm flipH="1">
              <a:off x="6973774" y="2606313"/>
              <a:ext cx="3180564" cy="2549566"/>
            </a:xfrm>
            <a:custGeom>
              <a:avLst/>
              <a:gdLst/>
              <a:ahLst/>
              <a:cxnLst/>
              <a:rect l="l" t="t" r="r" b="b"/>
              <a:pathLst>
                <a:path w="63047" h="50539" extrusionOk="0">
                  <a:moveTo>
                    <a:pt x="12202" y="0"/>
                  </a:moveTo>
                  <a:cubicBezTo>
                    <a:pt x="9265" y="0"/>
                    <a:pt x="6469" y="237"/>
                    <a:pt x="3876" y="616"/>
                  </a:cubicBezTo>
                  <a:cubicBezTo>
                    <a:pt x="2569" y="805"/>
                    <a:pt x="1276" y="1048"/>
                    <a:pt x="1" y="1336"/>
                  </a:cubicBezTo>
                  <a:lnTo>
                    <a:pt x="1" y="50538"/>
                  </a:lnTo>
                  <a:lnTo>
                    <a:pt x="61918" y="50538"/>
                  </a:lnTo>
                  <a:cubicBezTo>
                    <a:pt x="63046" y="38393"/>
                    <a:pt x="57947" y="23633"/>
                    <a:pt x="45302" y="12529"/>
                  </a:cubicBezTo>
                  <a:cubicBezTo>
                    <a:pt x="34285" y="2850"/>
                    <a:pt x="22391" y="0"/>
                    <a:pt x="12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" name="Google Shape;166;p16"/>
            <p:cNvSpPr/>
            <p:nvPr/>
          </p:nvSpPr>
          <p:spPr>
            <a:xfrm>
              <a:off x="-8" y="1848905"/>
              <a:ext cx="3797433" cy="3372543"/>
            </a:xfrm>
            <a:custGeom>
              <a:avLst/>
              <a:gdLst/>
              <a:ahLst/>
              <a:cxnLst/>
              <a:rect l="l" t="t" r="r" b="b"/>
              <a:pathLst>
                <a:path w="13583" h="12063" extrusionOk="0">
                  <a:moveTo>
                    <a:pt x="5144" y="1"/>
                  </a:moveTo>
                  <a:cubicBezTo>
                    <a:pt x="4965" y="1"/>
                    <a:pt x="4788" y="15"/>
                    <a:pt x="4614" y="42"/>
                  </a:cubicBezTo>
                  <a:cubicBezTo>
                    <a:pt x="3179" y="267"/>
                    <a:pt x="2097" y="1206"/>
                    <a:pt x="1028" y="2110"/>
                  </a:cubicBezTo>
                  <a:cubicBezTo>
                    <a:pt x="718" y="2369"/>
                    <a:pt x="358" y="2611"/>
                    <a:pt x="1" y="2856"/>
                  </a:cubicBezTo>
                  <a:lnTo>
                    <a:pt x="1" y="12063"/>
                  </a:lnTo>
                  <a:lnTo>
                    <a:pt x="4213" y="12063"/>
                  </a:lnTo>
                  <a:cubicBezTo>
                    <a:pt x="4399" y="11297"/>
                    <a:pt x="4787" y="10607"/>
                    <a:pt x="5424" y="10147"/>
                  </a:cubicBezTo>
                  <a:cubicBezTo>
                    <a:pt x="6502" y="9357"/>
                    <a:pt x="7956" y="9436"/>
                    <a:pt x="9289" y="9361"/>
                  </a:cubicBezTo>
                  <a:cubicBezTo>
                    <a:pt x="10432" y="9296"/>
                    <a:pt x="11633" y="9058"/>
                    <a:pt x="12470" y="8275"/>
                  </a:cubicBezTo>
                  <a:cubicBezTo>
                    <a:pt x="13307" y="7496"/>
                    <a:pt x="13582" y="6034"/>
                    <a:pt x="12783" y="5217"/>
                  </a:cubicBezTo>
                  <a:cubicBezTo>
                    <a:pt x="11722" y="4135"/>
                    <a:pt x="9616" y="4775"/>
                    <a:pt x="8636" y="3621"/>
                  </a:cubicBezTo>
                  <a:cubicBezTo>
                    <a:pt x="8115" y="3013"/>
                    <a:pt x="8122" y="2118"/>
                    <a:pt x="7755" y="1407"/>
                  </a:cubicBezTo>
                  <a:cubicBezTo>
                    <a:pt x="7277" y="481"/>
                    <a:pt x="6199" y="1"/>
                    <a:pt x="51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67" name="Google Shape;167;p16"/>
          <p:cNvSpPr txBox="1">
            <a:spLocks noGrp="1"/>
          </p:cNvSpPr>
          <p:nvPr>
            <p:ph type="title"/>
          </p:nvPr>
        </p:nvSpPr>
        <p:spPr>
          <a:xfrm>
            <a:off x="3430733" y="3983700"/>
            <a:ext cx="5330400" cy="1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68" name="Google Shape;168;p16"/>
          <p:cNvSpPr txBox="1">
            <a:spLocks noGrp="1"/>
          </p:cNvSpPr>
          <p:nvPr>
            <p:ph type="subTitle" idx="1"/>
          </p:nvPr>
        </p:nvSpPr>
        <p:spPr>
          <a:xfrm>
            <a:off x="2425133" y="2768767"/>
            <a:ext cx="7341600" cy="10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70008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DD2FE-B021-F520-FDFC-5BBECA755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A8071-6BA7-452F-CCDD-3AB1D9D51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3FB66-5244-E42F-3E57-66B872375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16B95-C1B8-3B4C-B193-763639861DB1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6FA934-49A2-9619-4292-383001FD3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20BC7-2301-6EC8-60F1-387CF8221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9A8F4-804E-A74D-B667-9A8F6C8E9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2668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9"/>
          <p:cNvSpPr/>
          <p:nvPr/>
        </p:nvSpPr>
        <p:spPr>
          <a:xfrm rot="10800000">
            <a:off x="3662277" y="-315861"/>
            <a:ext cx="8433323" cy="7489716"/>
          </a:xfrm>
          <a:custGeom>
            <a:avLst/>
            <a:gdLst/>
            <a:ahLst/>
            <a:cxnLst/>
            <a:rect l="l" t="t" r="r" b="b"/>
            <a:pathLst>
              <a:path w="13583" h="12063" extrusionOk="0">
                <a:moveTo>
                  <a:pt x="5144" y="1"/>
                </a:moveTo>
                <a:cubicBezTo>
                  <a:pt x="4965" y="1"/>
                  <a:pt x="4788" y="15"/>
                  <a:pt x="4614" y="42"/>
                </a:cubicBezTo>
                <a:cubicBezTo>
                  <a:pt x="3179" y="267"/>
                  <a:pt x="2097" y="1206"/>
                  <a:pt x="1028" y="2110"/>
                </a:cubicBezTo>
                <a:cubicBezTo>
                  <a:pt x="718" y="2369"/>
                  <a:pt x="358" y="2611"/>
                  <a:pt x="1" y="2856"/>
                </a:cubicBezTo>
                <a:lnTo>
                  <a:pt x="1" y="12063"/>
                </a:lnTo>
                <a:lnTo>
                  <a:pt x="4213" y="12063"/>
                </a:lnTo>
                <a:cubicBezTo>
                  <a:pt x="4399" y="11297"/>
                  <a:pt x="4787" y="10607"/>
                  <a:pt x="5424" y="10147"/>
                </a:cubicBezTo>
                <a:cubicBezTo>
                  <a:pt x="6502" y="9357"/>
                  <a:pt x="7956" y="9436"/>
                  <a:pt x="9289" y="9361"/>
                </a:cubicBezTo>
                <a:cubicBezTo>
                  <a:pt x="10432" y="9296"/>
                  <a:pt x="11633" y="9058"/>
                  <a:pt x="12470" y="8275"/>
                </a:cubicBezTo>
                <a:cubicBezTo>
                  <a:pt x="13307" y="7496"/>
                  <a:pt x="13582" y="6034"/>
                  <a:pt x="12783" y="5217"/>
                </a:cubicBezTo>
                <a:cubicBezTo>
                  <a:pt x="11722" y="4135"/>
                  <a:pt x="9616" y="4775"/>
                  <a:pt x="8636" y="3621"/>
                </a:cubicBezTo>
                <a:cubicBezTo>
                  <a:pt x="8115" y="3013"/>
                  <a:pt x="8122" y="2118"/>
                  <a:pt x="7755" y="1407"/>
                </a:cubicBezTo>
                <a:cubicBezTo>
                  <a:pt x="7277" y="481"/>
                  <a:pt x="6199" y="1"/>
                  <a:pt x="51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4" name="Google Shape;314;p29"/>
          <p:cNvSpPr/>
          <p:nvPr/>
        </p:nvSpPr>
        <p:spPr>
          <a:xfrm rot="-5400000" flipH="1">
            <a:off x="-587788" y="320579"/>
            <a:ext cx="3971861" cy="3060983"/>
          </a:xfrm>
          <a:custGeom>
            <a:avLst/>
            <a:gdLst/>
            <a:ahLst/>
            <a:cxnLst/>
            <a:rect l="l" t="t" r="r" b="b"/>
            <a:pathLst>
              <a:path w="50612" h="39005" extrusionOk="0">
                <a:moveTo>
                  <a:pt x="0" y="1"/>
                </a:moveTo>
                <a:lnTo>
                  <a:pt x="0" y="38373"/>
                </a:lnTo>
                <a:cubicBezTo>
                  <a:pt x="2481" y="38795"/>
                  <a:pt x="4983" y="39004"/>
                  <a:pt x="7479" y="39004"/>
                </a:cubicBezTo>
                <a:cubicBezTo>
                  <a:pt x="18546" y="39004"/>
                  <a:pt x="29478" y="34879"/>
                  <a:pt x="37820" y="26821"/>
                </a:cubicBezTo>
                <a:cubicBezTo>
                  <a:pt x="46532" y="18405"/>
                  <a:pt x="50612" y="7535"/>
                  <a:pt x="48437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5" name="Google Shape;315;p29"/>
          <p:cNvSpPr txBox="1">
            <a:spLocks noGrp="1"/>
          </p:cNvSpPr>
          <p:nvPr>
            <p:ph type="title"/>
          </p:nvPr>
        </p:nvSpPr>
        <p:spPr>
          <a:xfrm>
            <a:off x="6524967" y="3541267"/>
            <a:ext cx="4106000" cy="75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316" name="Google Shape;316;p29"/>
          <p:cNvSpPr txBox="1">
            <a:spLocks noGrp="1"/>
          </p:cNvSpPr>
          <p:nvPr>
            <p:ph type="subTitle" idx="1"/>
          </p:nvPr>
        </p:nvSpPr>
        <p:spPr>
          <a:xfrm>
            <a:off x="6784667" y="4553300"/>
            <a:ext cx="3846400" cy="60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317" name="Google Shape;317;p29"/>
          <p:cNvSpPr txBox="1">
            <a:spLocks noGrp="1"/>
          </p:cNvSpPr>
          <p:nvPr>
            <p:ph type="title" idx="2" hasCustomPrompt="1"/>
          </p:nvPr>
        </p:nvSpPr>
        <p:spPr>
          <a:xfrm>
            <a:off x="7653467" y="1396033"/>
            <a:ext cx="2977600" cy="220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318" name="Google Shape;318;p29"/>
          <p:cNvSpPr/>
          <p:nvPr/>
        </p:nvSpPr>
        <p:spPr>
          <a:xfrm rot="10800000" flipH="1">
            <a:off x="4" y="5054409"/>
            <a:ext cx="2340299" cy="1803591"/>
          </a:xfrm>
          <a:custGeom>
            <a:avLst/>
            <a:gdLst/>
            <a:ahLst/>
            <a:cxnLst/>
            <a:rect l="l" t="t" r="r" b="b"/>
            <a:pathLst>
              <a:path w="50612" h="39005" extrusionOk="0">
                <a:moveTo>
                  <a:pt x="0" y="1"/>
                </a:moveTo>
                <a:lnTo>
                  <a:pt x="0" y="38373"/>
                </a:lnTo>
                <a:cubicBezTo>
                  <a:pt x="2481" y="38795"/>
                  <a:pt x="4983" y="39004"/>
                  <a:pt x="7479" y="39004"/>
                </a:cubicBezTo>
                <a:cubicBezTo>
                  <a:pt x="18546" y="39004"/>
                  <a:pt x="29478" y="34879"/>
                  <a:pt x="37820" y="26821"/>
                </a:cubicBezTo>
                <a:cubicBezTo>
                  <a:pt x="46532" y="18405"/>
                  <a:pt x="50612" y="7535"/>
                  <a:pt x="4843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9" name="Google Shape;319;p29"/>
          <p:cNvSpPr/>
          <p:nvPr/>
        </p:nvSpPr>
        <p:spPr>
          <a:xfrm rot="5470684">
            <a:off x="5418671" y="493987"/>
            <a:ext cx="279920" cy="301304"/>
          </a:xfrm>
          <a:custGeom>
            <a:avLst/>
            <a:gdLst/>
            <a:ahLst/>
            <a:cxnLst/>
            <a:rect l="l" t="t" r="r" b="b"/>
            <a:pathLst>
              <a:path w="3359" h="3230" extrusionOk="0">
                <a:moveTo>
                  <a:pt x="3358" y="1"/>
                </a:moveTo>
                <a:lnTo>
                  <a:pt x="0" y="1212"/>
                </a:lnTo>
                <a:lnTo>
                  <a:pt x="1800" y="3229"/>
                </a:lnTo>
                <a:lnTo>
                  <a:pt x="335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0" name="Google Shape;320;p29"/>
          <p:cNvSpPr/>
          <p:nvPr/>
        </p:nvSpPr>
        <p:spPr>
          <a:xfrm rot="5470737">
            <a:off x="5090710" y="5894235"/>
            <a:ext cx="492489" cy="473587"/>
          </a:xfrm>
          <a:custGeom>
            <a:avLst/>
            <a:gdLst/>
            <a:ahLst/>
            <a:cxnLst/>
            <a:rect l="l" t="t" r="r" b="b"/>
            <a:pathLst>
              <a:path w="3359" h="3230" extrusionOk="0">
                <a:moveTo>
                  <a:pt x="3358" y="1"/>
                </a:moveTo>
                <a:lnTo>
                  <a:pt x="0" y="1212"/>
                </a:lnTo>
                <a:lnTo>
                  <a:pt x="1800" y="3229"/>
                </a:lnTo>
                <a:lnTo>
                  <a:pt x="335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1" name="Google Shape;321;p29"/>
          <p:cNvSpPr/>
          <p:nvPr/>
        </p:nvSpPr>
        <p:spPr>
          <a:xfrm rot="9507153">
            <a:off x="1678661" y="736366"/>
            <a:ext cx="293184" cy="281951"/>
          </a:xfrm>
          <a:custGeom>
            <a:avLst/>
            <a:gdLst/>
            <a:ahLst/>
            <a:cxnLst/>
            <a:rect l="l" t="t" r="r" b="b"/>
            <a:pathLst>
              <a:path w="3359" h="3230" extrusionOk="0">
                <a:moveTo>
                  <a:pt x="3358" y="1"/>
                </a:moveTo>
                <a:lnTo>
                  <a:pt x="0" y="1212"/>
                </a:lnTo>
                <a:lnTo>
                  <a:pt x="1800" y="3229"/>
                </a:lnTo>
                <a:lnTo>
                  <a:pt x="335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258875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 header 3"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" name="Google Shape;323;p30"/>
          <p:cNvGrpSpPr/>
          <p:nvPr/>
        </p:nvGrpSpPr>
        <p:grpSpPr>
          <a:xfrm>
            <a:off x="-920201" y="-2"/>
            <a:ext cx="16045068" cy="7189783"/>
            <a:chOff x="-690151" y="-2"/>
            <a:chExt cx="12033801" cy="5392337"/>
          </a:xfrm>
        </p:grpSpPr>
        <p:sp>
          <p:nvSpPr>
            <p:cNvPr id="324" name="Google Shape;324;p30"/>
            <p:cNvSpPr/>
            <p:nvPr/>
          </p:nvSpPr>
          <p:spPr>
            <a:xfrm flipH="1">
              <a:off x="-68" y="2960000"/>
              <a:ext cx="3194593" cy="2183549"/>
            </a:xfrm>
            <a:custGeom>
              <a:avLst/>
              <a:gdLst/>
              <a:ahLst/>
              <a:cxnLst/>
              <a:rect l="l" t="t" r="r" b="b"/>
              <a:pathLst>
                <a:path w="74414" h="50863" extrusionOk="0">
                  <a:moveTo>
                    <a:pt x="74414" y="1"/>
                  </a:moveTo>
                  <a:cubicBezTo>
                    <a:pt x="60793" y="2474"/>
                    <a:pt x="62458" y="21209"/>
                    <a:pt x="51638" y="31541"/>
                  </a:cubicBezTo>
                  <a:cubicBezTo>
                    <a:pt x="46844" y="36117"/>
                    <a:pt x="42403" y="37136"/>
                    <a:pt x="37698" y="37136"/>
                  </a:cubicBezTo>
                  <a:cubicBezTo>
                    <a:pt x="33921" y="37136"/>
                    <a:pt x="29973" y="36479"/>
                    <a:pt x="25538" y="36479"/>
                  </a:cubicBezTo>
                  <a:cubicBezTo>
                    <a:pt x="21627" y="36479"/>
                    <a:pt x="17336" y="36990"/>
                    <a:pt x="12447" y="38913"/>
                  </a:cubicBezTo>
                  <a:cubicBezTo>
                    <a:pt x="5725" y="41560"/>
                    <a:pt x="1648" y="45953"/>
                    <a:pt x="0" y="50862"/>
                  </a:cubicBezTo>
                  <a:lnTo>
                    <a:pt x="74414" y="50862"/>
                  </a:lnTo>
                  <a:lnTo>
                    <a:pt x="7441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25" name="Google Shape;325;p30"/>
            <p:cNvGrpSpPr/>
            <p:nvPr/>
          </p:nvGrpSpPr>
          <p:grpSpPr>
            <a:xfrm>
              <a:off x="524811" y="1775715"/>
              <a:ext cx="8441422" cy="1402732"/>
              <a:chOff x="524811" y="-71085"/>
              <a:chExt cx="8441422" cy="1402732"/>
            </a:xfrm>
          </p:grpSpPr>
          <p:sp>
            <p:nvSpPr>
              <p:cNvPr id="326" name="Google Shape;326;p30"/>
              <p:cNvSpPr/>
              <p:nvPr/>
            </p:nvSpPr>
            <p:spPr>
              <a:xfrm>
                <a:off x="524811" y="-71085"/>
                <a:ext cx="378089" cy="363569"/>
              </a:xfrm>
              <a:custGeom>
                <a:avLst/>
                <a:gdLst/>
                <a:ahLst/>
                <a:cxnLst/>
                <a:rect l="l" t="t" r="r" b="b"/>
                <a:pathLst>
                  <a:path w="3359" h="3230" extrusionOk="0">
                    <a:moveTo>
                      <a:pt x="3358" y="1"/>
                    </a:moveTo>
                    <a:lnTo>
                      <a:pt x="0" y="1212"/>
                    </a:lnTo>
                    <a:lnTo>
                      <a:pt x="1800" y="3229"/>
                    </a:lnTo>
                    <a:lnTo>
                      <a:pt x="335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7" name="Google Shape;327;p30"/>
              <p:cNvSpPr/>
              <p:nvPr/>
            </p:nvSpPr>
            <p:spPr>
              <a:xfrm>
                <a:off x="8761045" y="1050474"/>
                <a:ext cx="205188" cy="140477"/>
              </a:xfrm>
              <a:custGeom>
                <a:avLst/>
                <a:gdLst/>
                <a:ahLst/>
                <a:cxnLst/>
                <a:rect l="l" t="t" r="r" b="b"/>
                <a:pathLst>
                  <a:path w="2784" h="1906" extrusionOk="0">
                    <a:moveTo>
                      <a:pt x="1392" y="1"/>
                    </a:moveTo>
                    <a:lnTo>
                      <a:pt x="0" y="1906"/>
                    </a:lnTo>
                    <a:lnTo>
                      <a:pt x="2784" y="1906"/>
                    </a:lnTo>
                    <a:lnTo>
                      <a:pt x="139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8" name="Google Shape;328;p30"/>
              <p:cNvSpPr/>
              <p:nvPr/>
            </p:nvSpPr>
            <p:spPr>
              <a:xfrm>
                <a:off x="8761045" y="1190876"/>
                <a:ext cx="205188" cy="140772"/>
              </a:xfrm>
              <a:custGeom>
                <a:avLst/>
                <a:gdLst/>
                <a:ahLst/>
                <a:cxnLst/>
                <a:rect l="l" t="t" r="r" b="b"/>
                <a:pathLst>
                  <a:path w="2784" h="1910" extrusionOk="0">
                    <a:moveTo>
                      <a:pt x="1392" y="1"/>
                    </a:moveTo>
                    <a:lnTo>
                      <a:pt x="0" y="1909"/>
                    </a:lnTo>
                    <a:lnTo>
                      <a:pt x="2784" y="1909"/>
                    </a:lnTo>
                    <a:lnTo>
                      <a:pt x="139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329" name="Google Shape;329;p30"/>
            <p:cNvSpPr/>
            <p:nvPr/>
          </p:nvSpPr>
          <p:spPr>
            <a:xfrm flipH="1">
              <a:off x="6976699" y="1891625"/>
              <a:ext cx="4366950" cy="3500710"/>
            </a:xfrm>
            <a:custGeom>
              <a:avLst/>
              <a:gdLst/>
              <a:ahLst/>
              <a:cxnLst/>
              <a:rect l="l" t="t" r="r" b="b"/>
              <a:pathLst>
                <a:path w="63047" h="50539" extrusionOk="0">
                  <a:moveTo>
                    <a:pt x="12202" y="0"/>
                  </a:moveTo>
                  <a:cubicBezTo>
                    <a:pt x="9265" y="0"/>
                    <a:pt x="6469" y="237"/>
                    <a:pt x="3876" y="616"/>
                  </a:cubicBezTo>
                  <a:cubicBezTo>
                    <a:pt x="2569" y="805"/>
                    <a:pt x="1276" y="1048"/>
                    <a:pt x="1" y="1336"/>
                  </a:cubicBezTo>
                  <a:lnTo>
                    <a:pt x="1" y="50538"/>
                  </a:lnTo>
                  <a:lnTo>
                    <a:pt x="61918" y="50538"/>
                  </a:lnTo>
                  <a:cubicBezTo>
                    <a:pt x="63046" y="38393"/>
                    <a:pt x="57947" y="23633"/>
                    <a:pt x="45302" y="12529"/>
                  </a:cubicBezTo>
                  <a:cubicBezTo>
                    <a:pt x="34285" y="2850"/>
                    <a:pt x="22391" y="0"/>
                    <a:pt x="122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0" name="Google Shape;330;p30"/>
            <p:cNvSpPr/>
            <p:nvPr/>
          </p:nvSpPr>
          <p:spPr>
            <a:xfrm rot="10800000" flipH="1">
              <a:off x="-690151" y="-2"/>
              <a:ext cx="2290182" cy="1835829"/>
            </a:xfrm>
            <a:custGeom>
              <a:avLst/>
              <a:gdLst/>
              <a:ahLst/>
              <a:cxnLst/>
              <a:rect l="l" t="t" r="r" b="b"/>
              <a:pathLst>
                <a:path w="63047" h="50539" extrusionOk="0">
                  <a:moveTo>
                    <a:pt x="12202" y="0"/>
                  </a:moveTo>
                  <a:cubicBezTo>
                    <a:pt x="9265" y="0"/>
                    <a:pt x="6469" y="237"/>
                    <a:pt x="3876" y="616"/>
                  </a:cubicBezTo>
                  <a:cubicBezTo>
                    <a:pt x="2569" y="805"/>
                    <a:pt x="1276" y="1048"/>
                    <a:pt x="1" y="1336"/>
                  </a:cubicBezTo>
                  <a:lnTo>
                    <a:pt x="1" y="50538"/>
                  </a:lnTo>
                  <a:lnTo>
                    <a:pt x="61918" y="50538"/>
                  </a:lnTo>
                  <a:cubicBezTo>
                    <a:pt x="63046" y="38393"/>
                    <a:pt x="57947" y="23633"/>
                    <a:pt x="45302" y="12529"/>
                  </a:cubicBezTo>
                  <a:cubicBezTo>
                    <a:pt x="34285" y="2850"/>
                    <a:pt x="22391" y="0"/>
                    <a:pt x="12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31" name="Google Shape;331;p30"/>
          <p:cNvSpPr txBox="1">
            <a:spLocks noGrp="1"/>
          </p:cNvSpPr>
          <p:nvPr>
            <p:ph type="title"/>
          </p:nvPr>
        </p:nvSpPr>
        <p:spPr>
          <a:xfrm>
            <a:off x="1877800" y="1854323"/>
            <a:ext cx="8436400" cy="15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332" name="Google Shape;332;p30"/>
          <p:cNvSpPr txBox="1">
            <a:spLocks noGrp="1"/>
          </p:cNvSpPr>
          <p:nvPr>
            <p:ph type="title" idx="2" hasCustomPrompt="1"/>
          </p:nvPr>
        </p:nvSpPr>
        <p:spPr>
          <a:xfrm>
            <a:off x="4824200" y="769367"/>
            <a:ext cx="2543600" cy="12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33" name="Google Shape;333;p30"/>
          <p:cNvSpPr txBox="1">
            <a:spLocks noGrp="1"/>
          </p:cNvSpPr>
          <p:nvPr>
            <p:ph type="subTitle" idx="1"/>
          </p:nvPr>
        </p:nvSpPr>
        <p:spPr>
          <a:xfrm>
            <a:off x="1815800" y="3013395"/>
            <a:ext cx="8560400" cy="7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764126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6"/>
          <p:cNvSpPr/>
          <p:nvPr/>
        </p:nvSpPr>
        <p:spPr>
          <a:xfrm rot="10800000">
            <a:off x="9804832" y="-2"/>
            <a:ext cx="3053576" cy="2447772"/>
          </a:xfrm>
          <a:custGeom>
            <a:avLst/>
            <a:gdLst/>
            <a:ahLst/>
            <a:cxnLst/>
            <a:rect l="l" t="t" r="r" b="b"/>
            <a:pathLst>
              <a:path w="63047" h="50539" extrusionOk="0">
                <a:moveTo>
                  <a:pt x="12202" y="0"/>
                </a:moveTo>
                <a:cubicBezTo>
                  <a:pt x="9265" y="0"/>
                  <a:pt x="6469" y="237"/>
                  <a:pt x="3876" y="616"/>
                </a:cubicBezTo>
                <a:cubicBezTo>
                  <a:pt x="2569" y="805"/>
                  <a:pt x="1276" y="1048"/>
                  <a:pt x="1" y="1336"/>
                </a:cubicBezTo>
                <a:lnTo>
                  <a:pt x="1" y="50538"/>
                </a:lnTo>
                <a:lnTo>
                  <a:pt x="61918" y="50538"/>
                </a:lnTo>
                <a:cubicBezTo>
                  <a:pt x="63046" y="38393"/>
                  <a:pt x="57947" y="23633"/>
                  <a:pt x="45302" y="12529"/>
                </a:cubicBezTo>
                <a:cubicBezTo>
                  <a:pt x="34285" y="2850"/>
                  <a:pt x="22391" y="0"/>
                  <a:pt x="1220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8" name="Google Shape;388;p36"/>
          <p:cNvSpPr/>
          <p:nvPr/>
        </p:nvSpPr>
        <p:spPr>
          <a:xfrm flipH="1">
            <a:off x="7761733" y="3721597"/>
            <a:ext cx="8085331" cy="3230881"/>
          </a:xfrm>
          <a:custGeom>
            <a:avLst/>
            <a:gdLst/>
            <a:ahLst/>
            <a:cxnLst/>
            <a:rect l="l" t="t" r="r" b="b"/>
            <a:pathLst>
              <a:path w="38804" h="15506" extrusionOk="0">
                <a:moveTo>
                  <a:pt x="18372" y="1"/>
                </a:moveTo>
                <a:cubicBezTo>
                  <a:pt x="15851" y="1"/>
                  <a:pt x="13315" y="1007"/>
                  <a:pt x="11592" y="2856"/>
                </a:cubicBezTo>
                <a:cubicBezTo>
                  <a:pt x="10378" y="4162"/>
                  <a:pt x="9486" y="5874"/>
                  <a:pt x="7880" y="6653"/>
                </a:cubicBezTo>
                <a:cubicBezTo>
                  <a:pt x="6924" y="7115"/>
                  <a:pt x="5829" y="7184"/>
                  <a:pt x="4811" y="7500"/>
                </a:cubicBezTo>
                <a:cubicBezTo>
                  <a:pt x="3205" y="8000"/>
                  <a:pt x="1810" y="9143"/>
                  <a:pt x="1008" y="10620"/>
                </a:cubicBezTo>
                <a:cubicBezTo>
                  <a:pt x="204" y="12096"/>
                  <a:pt x="0" y="13889"/>
                  <a:pt x="457" y="15505"/>
                </a:cubicBezTo>
                <a:lnTo>
                  <a:pt x="37742" y="15244"/>
                </a:lnTo>
                <a:cubicBezTo>
                  <a:pt x="37753" y="15310"/>
                  <a:pt x="37792" y="15337"/>
                  <a:pt x="37844" y="15337"/>
                </a:cubicBezTo>
                <a:cubicBezTo>
                  <a:pt x="37956" y="15337"/>
                  <a:pt x="38124" y="15208"/>
                  <a:pt x="38171" y="15070"/>
                </a:cubicBezTo>
                <a:cubicBezTo>
                  <a:pt x="38804" y="13270"/>
                  <a:pt x="38259" y="11229"/>
                  <a:pt x="37238" y="9619"/>
                </a:cubicBezTo>
                <a:cubicBezTo>
                  <a:pt x="36589" y="8595"/>
                  <a:pt x="35707" y="7663"/>
                  <a:pt x="34575" y="7228"/>
                </a:cubicBezTo>
                <a:cubicBezTo>
                  <a:pt x="33829" y="6942"/>
                  <a:pt x="33017" y="6887"/>
                  <a:pt x="32227" y="6744"/>
                </a:cubicBezTo>
                <a:cubicBezTo>
                  <a:pt x="31046" y="6534"/>
                  <a:pt x="29900" y="6125"/>
                  <a:pt x="28852" y="5540"/>
                </a:cubicBezTo>
                <a:cubicBezTo>
                  <a:pt x="26453" y="4203"/>
                  <a:pt x="24613" y="1978"/>
                  <a:pt x="22125" y="815"/>
                </a:cubicBezTo>
                <a:cubicBezTo>
                  <a:pt x="20952" y="265"/>
                  <a:pt x="19664" y="1"/>
                  <a:pt x="1837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9" name="Google Shape;389;p36"/>
          <p:cNvSpPr/>
          <p:nvPr/>
        </p:nvSpPr>
        <p:spPr>
          <a:xfrm flipH="1">
            <a:off x="0" y="5162568"/>
            <a:ext cx="2480467" cy="1695433"/>
          </a:xfrm>
          <a:custGeom>
            <a:avLst/>
            <a:gdLst/>
            <a:ahLst/>
            <a:cxnLst/>
            <a:rect l="l" t="t" r="r" b="b"/>
            <a:pathLst>
              <a:path w="74414" h="50863" extrusionOk="0">
                <a:moveTo>
                  <a:pt x="74414" y="1"/>
                </a:moveTo>
                <a:cubicBezTo>
                  <a:pt x="60793" y="2474"/>
                  <a:pt x="62458" y="21209"/>
                  <a:pt x="51638" y="31541"/>
                </a:cubicBezTo>
                <a:cubicBezTo>
                  <a:pt x="46844" y="36117"/>
                  <a:pt x="42403" y="37136"/>
                  <a:pt x="37698" y="37136"/>
                </a:cubicBezTo>
                <a:cubicBezTo>
                  <a:pt x="33921" y="37136"/>
                  <a:pt x="29973" y="36479"/>
                  <a:pt x="25538" y="36479"/>
                </a:cubicBezTo>
                <a:cubicBezTo>
                  <a:pt x="21627" y="36479"/>
                  <a:pt x="17336" y="36990"/>
                  <a:pt x="12447" y="38913"/>
                </a:cubicBezTo>
                <a:cubicBezTo>
                  <a:pt x="5725" y="41560"/>
                  <a:pt x="1648" y="45953"/>
                  <a:pt x="0" y="50862"/>
                </a:cubicBezTo>
                <a:lnTo>
                  <a:pt x="74414" y="50862"/>
                </a:lnTo>
                <a:lnTo>
                  <a:pt x="744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90" name="Google Shape;390;p36"/>
          <p:cNvSpPr/>
          <p:nvPr/>
        </p:nvSpPr>
        <p:spPr>
          <a:xfrm>
            <a:off x="361492" y="283307"/>
            <a:ext cx="794157" cy="763604"/>
          </a:xfrm>
          <a:custGeom>
            <a:avLst/>
            <a:gdLst/>
            <a:ahLst/>
            <a:cxnLst/>
            <a:rect l="l" t="t" r="r" b="b"/>
            <a:pathLst>
              <a:path w="3359" h="3230" extrusionOk="0">
                <a:moveTo>
                  <a:pt x="3358" y="1"/>
                </a:moveTo>
                <a:lnTo>
                  <a:pt x="0" y="1212"/>
                </a:lnTo>
                <a:lnTo>
                  <a:pt x="1800" y="3229"/>
                </a:lnTo>
                <a:lnTo>
                  <a:pt x="335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91" name="Google Shape;391;p36"/>
          <p:cNvSpPr txBox="1">
            <a:spLocks noGrp="1"/>
          </p:cNvSpPr>
          <p:nvPr>
            <p:ph type="title"/>
          </p:nvPr>
        </p:nvSpPr>
        <p:spPr>
          <a:xfrm>
            <a:off x="1569800" y="593367"/>
            <a:ext cx="9052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039182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8">
  <p:cSld name="Title and text 8"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8"/>
          <p:cNvSpPr txBox="1">
            <a:spLocks noGrp="1"/>
          </p:cNvSpPr>
          <p:nvPr>
            <p:ph type="title"/>
          </p:nvPr>
        </p:nvSpPr>
        <p:spPr>
          <a:xfrm>
            <a:off x="1569800" y="593367"/>
            <a:ext cx="9052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403" name="Google Shape;403;p38"/>
          <p:cNvGrpSpPr/>
          <p:nvPr/>
        </p:nvGrpSpPr>
        <p:grpSpPr>
          <a:xfrm>
            <a:off x="-5147229" y="0"/>
            <a:ext cx="17339181" cy="12738480"/>
            <a:chOff x="-3860422" y="0"/>
            <a:chExt cx="13004386" cy="9553860"/>
          </a:xfrm>
        </p:grpSpPr>
        <p:sp>
          <p:nvSpPr>
            <p:cNvPr id="404" name="Google Shape;404;p38"/>
            <p:cNvSpPr/>
            <p:nvPr/>
          </p:nvSpPr>
          <p:spPr>
            <a:xfrm rot="10800000">
              <a:off x="0" y="0"/>
              <a:ext cx="1860350" cy="1271575"/>
            </a:xfrm>
            <a:custGeom>
              <a:avLst/>
              <a:gdLst/>
              <a:ahLst/>
              <a:cxnLst/>
              <a:rect l="l" t="t" r="r" b="b"/>
              <a:pathLst>
                <a:path w="74414" h="50863" extrusionOk="0">
                  <a:moveTo>
                    <a:pt x="74414" y="1"/>
                  </a:moveTo>
                  <a:cubicBezTo>
                    <a:pt x="60793" y="2474"/>
                    <a:pt x="62458" y="21209"/>
                    <a:pt x="51638" y="31541"/>
                  </a:cubicBezTo>
                  <a:cubicBezTo>
                    <a:pt x="46844" y="36117"/>
                    <a:pt x="42403" y="37136"/>
                    <a:pt x="37698" y="37136"/>
                  </a:cubicBezTo>
                  <a:cubicBezTo>
                    <a:pt x="33921" y="37136"/>
                    <a:pt x="29973" y="36479"/>
                    <a:pt x="25538" y="36479"/>
                  </a:cubicBezTo>
                  <a:cubicBezTo>
                    <a:pt x="21627" y="36479"/>
                    <a:pt x="17336" y="36990"/>
                    <a:pt x="12447" y="38913"/>
                  </a:cubicBezTo>
                  <a:cubicBezTo>
                    <a:pt x="5725" y="41560"/>
                    <a:pt x="1648" y="45953"/>
                    <a:pt x="0" y="50862"/>
                  </a:cubicBezTo>
                  <a:lnTo>
                    <a:pt x="74414" y="50862"/>
                  </a:lnTo>
                  <a:lnTo>
                    <a:pt x="744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5" name="Google Shape;405;p38"/>
            <p:cNvSpPr/>
            <p:nvPr/>
          </p:nvSpPr>
          <p:spPr>
            <a:xfrm>
              <a:off x="-25" y="4272475"/>
              <a:ext cx="9143989" cy="860614"/>
            </a:xfrm>
            <a:custGeom>
              <a:avLst/>
              <a:gdLst/>
              <a:ahLst/>
              <a:cxnLst/>
              <a:rect l="l" t="t" r="r" b="b"/>
              <a:pathLst>
                <a:path w="69963" h="11820" extrusionOk="0">
                  <a:moveTo>
                    <a:pt x="1" y="0"/>
                  </a:moveTo>
                  <a:lnTo>
                    <a:pt x="1" y="11820"/>
                  </a:lnTo>
                  <a:lnTo>
                    <a:pt x="69962" y="11820"/>
                  </a:lnTo>
                  <a:lnTo>
                    <a:pt x="699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6" name="Google Shape;406;p38"/>
            <p:cNvSpPr/>
            <p:nvPr/>
          </p:nvSpPr>
          <p:spPr>
            <a:xfrm rot="3600617">
              <a:off x="-2990262" y="3929040"/>
              <a:ext cx="4754679" cy="4754939"/>
            </a:xfrm>
            <a:prstGeom prst="blockArc">
              <a:avLst>
                <a:gd name="adj1" fmla="val 10800000"/>
                <a:gd name="adj2" fmla="val 1513511"/>
                <a:gd name="adj3" fmla="val 19164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07" name="Google Shape;407;p38"/>
          <p:cNvSpPr/>
          <p:nvPr/>
        </p:nvSpPr>
        <p:spPr>
          <a:xfrm>
            <a:off x="8075889" y="3977383"/>
            <a:ext cx="4214313" cy="2880541"/>
          </a:xfrm>
          <a:custGeom>
            <a:avLst/>
            <a:gdLst/>
            <a:ahLst/>
            <a:cxnLst/>
            <a:rect l="l" t="t" r="r" b="b"/>
            <a:pathLst>
              <a:path w="74414" h="50863" extrusionOk="0">
                <a:moveTo>
                  <a:pt x="74414" y="1"/>
                </a:moveTo>
                <a:cubicBezTo>
                  <a:pt x="60793" y="2474"/>
                  <a:pt x="62458" y="21209"/>
                  <a:pt x="51638" y="31541"/>
                </a:cubicBezTo>
                <a:cubicBezTo>
                  <a:pt x="46844" y="36117"/>
                  <a:pt x="42403" y="37136"/>
                  <a:pt x="37698" y="37136"/>
                </a:cubicBezTo>
                <a:cubicBezTo>
                  <a:pt x="33921" y="37136"/>
                  <a:pt x="29973" y="36479"/>
                  <a:pt x="25538" y="36479"/>
                </a:cubicBezTo>
                <a:cubicBezTo>
                  <a:pt x="21627" y="36479"/>
                  <a:pt x="17336" y="36990"/>
                  <a:pt x="12447" y="38913"/>
                </a:cubicBezTo>
                <a:cubicBezTo>
                  <a:pt x="5725" y="41560"/>
                  <a:pt x="1648" y="45953"/>
                  <a:pt x="0" y="50862"/>
                </a:cubicBezTo>
                <a:lnTo>
                  <a:pt x="74414" y="50862"/>
                </a:lnTo>
                <a:lnTo>
                  <a:pt x="74414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8" name="Google Shape;408;p38"/>
          <p:cNvSpPr/>
          <p:nvPr/>
        </p:nvSpPr>
        <p:spPr>
          <a:xfrm rot="10800000" flipH="1">
            <a:off x="9596567" y="-59388"/>
            <a:ext cx="2666253" cy="1822421"/>
          </a:xfrm>
          <a:custGeom>
            <a:avLst/>
            <a:gdLst/>
            <a:ahLst/>
            <a:cxnLst/>
            <a:rect l="l" t="t" r="r" b="b"/>
            <a:pathLst>
              <a:path w="74414" h="50863" extrusionOk="0">
                <a:moveTo>
                  <a:pt x="74414" y="1"/>
                </a:moveTo>
                <a:cubicBezTo>
                  <a:pt x="60793" y="2474"/>
                  <a:pt x="62458" y="21209"/>
                  <a:pt x="51638" y="31541"/>
                </a:cubicBezTo>
                <a:cubicBezTo>
                  <a:pt x="46844" y="36117"/>
                  <a:pt x="42403" y="37136"/>
                  <a:pt x="37698" y="37136"/>
                </a:cubicBezTo>
                <a:cubicBezTo>
                  <a:pt x="33921" y="37136"/>
                  <a:pt x="29973" y="36479"/>
                  <a:pt x="25538" y="36479"/>
                </a:cubicBezTo>
                <a:cubicBezTo>
                  <a:pt x="21627" y="36479"/>
                  <a:pt x="17336" y="36990"/>
                  <a:pt x="12447" y="38913"/>
                </a:cubicBezTo>
                <a:cubicBezTo>
                  <a:pt x="5725" y="41560"/>
                  <a:pt x="1648" y="45953"/>
                  <a:pt x="0" y="50862"/>
                </a:cubicBezTo>
                <a:lnTo>
                  <a:pt x="74414" y="50862"/>
                </a:lnTo>
                <a:lnTo>
                  <a:pt x="7441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9" name="Google Shape;409;p38"/>
          <p:cNvSpPr txBox="1">
            <a:spLocks noGrp="1"/>
          </p:cNvSpPr>
          <p:nvPr>
            <p:ph type="body" idx="1"/>
          </p:nvPr>
        </p:nvSpPr>
        <p:spPr>
          <a:xfrm>
            <a:off x="6272900" y="2009300"/>
            <a:ext cx="4512000" cy="333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/>
            </a:lvl1pPr>
            <a:lvl2pPr marL="1219170" lvl="1" indent="-423323" algn="l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/>
            </a:lvl2pPr>
            <a:lvl3pPr marL="1828754" lvl="2" indent="-423323" algn="l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Char char="■"/>
              <a:defRPr/>
            </a:lvl3pPr>
            <a:lvl4pPr marL="2438339" lvl="3" indent="-423323" algn="l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Char char="●"/>
              <a:defRPr/>
            </a:lvl4pPr>
            <a:lvl5pPr marL="3047924" lvl="4" indent="-423323" algn="l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Char char="○"/>
              <a:defRPr/>
            </a:lvl5pPr>
            <a:lvl6pPr marL="3657509" lvl="5" indent="-423323" algn="l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Char char="■"/>
              <a:defRPr/>
            </a:lvl6pPr>
            <a:lvl7pPr marL="4267093" lvl="6" indent="-423323" algn="l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Char char="●"/>
              <a:defRPr/>
            </a:lvl7pPr>
            <a:lvl8pPr marL="4876678" lvl="7" indent="-423323" algn="l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Char char="○"/>
              <a:defRPr/>
            </a:lvl8pPr>
            <a:lvl9pPr marL="5486263" lvl="8" indent="-423323" algn="l" rtl="0">
              <a:spcBef>
                <a:spcPts val="2133"/>
              </a:spcBef>
              <a:spcAft>
                <a:spcPts val="2133"/>
              </a:spcAft>
              <a:buSzPts val="1400"/>
              <a:buFont typeface="Montserrat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480044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9">
  <p:cSld name="Title and text 9"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9"/>
          <p:cNvSpPr txBox="1">
            <a:spLocks noGrp="1"/>
          </p:cNvSpPr>
          <p:nvPr>
            <p:ph type="title"/>
          </p:nvPr>
        </p:nvSpPr>
        <p:spPr>
          <a:xfrm>
            <a:off x="1569800" y="593367"/>
            <a:ext cx="9052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12" name="Google Shape;412;p39"/>
          <p:cNvSpPr txBox="1">
            <a:spLocks noGrp="1"/>
          </p:cNvSpPr>
          <p:nvPr>
            <p:ph type="body" idx="1"/>
          </p:nvPr>
        </p:nvSpPr>
        <p:spPr>
          <a:xfrm>
            <a:off x="2834600" y="5161267"/>
            <a:ext cx="6522800" cy="11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/>
            </a:lvl1pPr>
            <a:lvl2pPr marL="1219170" lvl="1" indent="-423323" algn="l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/>
            </a:lvl2pPr>
            <a:lvl3pPr marL="1828754" lvl="2" indent="-423323" algn="l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Char char="■"/>
              <a:defRPr/>
            </a:lvl3pPr>
            <a:lvl4pPr marL="2438339" lvl="3" indent="-423323" algn="l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Char char="●"/>
              <a:defRPr/>
            </a:lvl4pPr>
            <a:lvl5pPr marL="3047924" lvl="4" indent="-423323" algn="l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Char char="○"/>
              <a:defRPr/>
            </a:lvl5pPr>
            <a:lvl6pPr marL="3657509" lvl="5" indent="-423323" algn="l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Char char="■"/>
              <a:defRPr/>
            </a:lvl6pPr>
            <a:lvl7pPr marL="4267093" lvl="6" indent="-423323" algn="l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Char char="●"/>
              <a:defRPr/>
            </a:lvl7pPr>
            <a:lvl8pPr marL="4876678" lvl="7" indent="-423323" algn="l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Char char="○"/>
              <a:defRPr/>
            </a:lvl8pPr>
            <a:lvl9pPr marL="5486263" lvl="8" indent="-423323" algn="l" rtl="0">
              <a:spcBef>
                <a:spcPts val="2133"/>
              </a:spcBef>
              <a:spcAft>
                <a:spcPts val="2133"/>
              </a:spcAft>
              <a:buSzPts val="1400"/>
              <a:buFont typeface="Montserrat"/>
              <a:buChar char="■"/>
              <a:defRPr/>
            </a:lvl9pPr>
          </a:lstStyle>
          <a:p>
            <a:endParaRPr/>
          </a:p>
        </p:txBody>
      </p:sp>
      <p:grpSp>
        <p:nvGrpSpPr>
          <p:cNvPr id="413" name="Google Shape;413;p39"/>
          <p:cNvGrpSpPr/>
          <p:nvPr/>
        </p:nvGrpSpPr>
        <p:grpSpPr>
          <a:xfrm rot="-5400000" flipH="1">
            <a:off x="11151962" y="-247959"/>
            <a:ext cx="449876" cy="1232796"/>
            <a:chOff x="8514266" y="1265155"/>
            <a:chExt cx="337407" cy="924597"/>
          </a:xfrm>
        </p:grpSpPr>
        <p:sp>
          <p:nvSpPr>
            <p:cNvPr id="414" name="Google Shape;414;p39"/>
            <p:cNvSpPr/>
            <p:nvPr/>
          </p:nvSpPr>
          <p:spPr>
            <a:xfrm>
              <a:off x="8514266" y="1265155"/>
              <a:ext cx="337407" cy="230998"/>
            </a:xfrm>
            <a:custGeom>
              <a:avLst/>
              <a:gdLst/>
              <a:ahLst/>
              <a:cxnLst/>
              <a:rect l="l" t="t" r="r" b="b"/>
              <a:pathLst>
                <a:path w="2784" h="1906" extrusionOk="0">
                  <a:moveTo>
                    <a:pt x="1392" y="1"/>
                  </a:moveTo>
                  <a:lnTo>
                    <a:pt x="0" y="1906"/>
                  </a:lnTo>
                  <a:lnTo>
                    <a:pt x="2784" y="1906"/>
                  </a:lnTo>
                  <a:lnTo>
                    <a:pt x="139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5" name="Google Shape;415;p39"/>
            <p:cNvSpPr/>
            <p:nvPr/>
          </p:nvSpPr>
          <p:spPr>
            <a:xfrm>
              <a:off x="8514266" y="1496032"/>
              <a:ext cx="337407" cy="231482"/>
            </a:xfrm>
            <a:custGeom>
              <a:avLst/>
              <a:gdLst/>
              <a:ahLst/>
              <a:cxnLst/>
              <a:rect l="l" t="t" r="r" b="b"/>
              <a:pathLst>
                <a:path w="2784" h="1910" extrusionOk="0">
                  <a:moveTo>
                    <a:pt x="1392" y="1"/>
                  </a:moveTo>
                  <a:lnTo>
                    <a:pt x="0" y="1910"/>
                  </a:lnTo>
                  <a:lnTo>
                    <a:pt x="2784" y="1910"/>
                  </a:lnTo>
                  <a:lnTo>
                    <a:pt x="139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6" name="Google Shape;416;p39"/>
            <p:cNvSpPr/>
            <p:nvPr/>
          </p:nvSpPr>
          <p:spPr>
            <a:xfrm>
              <a:off x="8514266" y="1727393"/>
              <a:ext cx="337407" cy="230998"/>
            </a:xfrm>
            <a:custGeom>
              <a:avLst/>
              <a:gdLst/>
              <a:ahLst/>
              <a:cxnLst/>
              <a:rect l="l" t="t" r="r" b="b"/>
              <a:pathLst>
                <a:path w="2784" h="1906" extrusionOk="0">
                  <a:moveTo>
                    <a:pt x="1392" y="1"/>
                  </a:moveTo>
                  <a:lnTo>
                    <a:pt x="0" y="1906"/>
                  </a:lnTo>
                  <a:lnTo>
                    <a:pt x="2784" y="1906"/>
                  </a:lnTo>
                  <a:lnTo>
                    <a:pt x="139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7" name="Google Shape;417;p39"/>
            <p:cNvSpPr/>
            <p:nvPr/>
          </p:nvSpPr>
          <p:spPr>
            <a:xfrm>
              <a:off x="8514266" y="1958270"/>
              <a:ext cx="337407" cy="231482"/>
            </a:xfrm>
            <a:custGeom>
              <a:avLst/>
              <a:gdLst/>
              <a:ahLst/>
              <a:cxnLst/>
              <a:rect l="l" t="t" r="r" b="b"/>
              <a:pathLst>
                <a:path w="2784" h="1910" extrusionOk="0">
                  <a:moveTo>
                    <a:pt x="1392" y="1"/>
                  </a:moveTo>
                  <a:lnTo>
                    <a:pt x="0" y="1909"/>
                  </a:lnTo>
                  <a:lnTo>
                    <a:pt x="2784" y="1909"/>
                  </a:lnTo>
                  <a:lnTo>
                    <a:pt x="139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18" name="Google Shape;418;p39"/>
          <p:cNvSpPr/>
          <p:nvPr/>
        </p:nvSpPr>
        <p:spPr>
          <a:xfrm rot="-5400000" flipH="1">
            <a:off x="-1261965" y="5053968"/>
            <a:ext cx="2990608" cy="466681"/>
          </a:xfrm>
          <a:custGeom>
            <a:avLst/>
            <a:gdLst/>
            <a:ahLst/>
            <a:cxnLst/>
            <a:rect l="l" t="t" r="r" b="b"/>
            <a:pathLst>
              <a:path w="18507" h="2888" extrusionOk="0">
                <a:moveTo>
                  <a:pt x="1" y="1"/>
                </a:moveTo>
                <a:cubicBezTo>
                  <a:pt x="437" y="831"/>
                  <a:pt x="1083" y="1549"/>
                  <a:pt x="1872" y="2053"/>
                </a:cubicBezTo>
                <a:cubicBezTo>
                  <a:pt x="2736" y="2601"/>
                  <a:pt x="3760" y="2887"/>
                  <a:pt x="4782" y="2887"/>
                </a:cubicBezTo>
                <a:cubicBezTo>
                  <a:pt x="5270" y="2887"/>
                  <a:pt x="5757" y="2822"/>
                  <a:pt x="6227" y="2689"/>
                </a:cubicBezTo>
                <a:cubicBezTo>
                  <a:pt x="7227" y="2403"/>
                  <a:pt x="8146" y="1832"/>
                  <a:pt x="9177" y="1682"/>
                </a:cubicBezTo>
                <a:cubicBezTo>
                  <a:pt x="9376" y="1653"/>
                  <a:pt x="9575" y="1640"/>
                  <a:pt x="9773" y="1640"/>
                </a:cubicBezTo>
                <a:cubicBezTo>
                  <a:pt x="11106" y="1640"/>
                  <a:pt x="12423" y="2218"/>
                  <a:pt x="13773" y="2298"/>
                </a:cubicBezTo>
                <a:cubicBezTo>
                  <a:pt x="13869" y="2304"/>
                  <a:pt x="13964" y="2306"/>
                  <a:pt x="14059" y="2306"/>
                </a:cubicBezTo>
                <a:cubicBezTo>
                  <a:pt x="15793" y="2306"/>
                  <a:pt x="17467" y="1382"/>
                  <a:pt x="18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9" name="Google Shape;419;p39"/>
          <p:cNvSpPr/>
          <p:nvPr/>
        </p:nvSpPr>
        <p:spPr>
          <a:xfrm rot="5400000" flipH="1">
            <a:off x="9259076" y="4035751"/>
            <a:ext cx="5036616" cy="1819732"/>
          </a:xfrm>
          <a:custGeom>
            <a:avLst/>
            <a:gdLst/>
            <a:ahLst/>
            <a:cxnLst/>
            <a:rect l="l" t="t" r="r" b="b"/>
            <a:pathLst>
              <a:path w="61918" h="22371" extrusionOk="0">
                <a:moveTo>
                  <a:pt x="1" y="0"/>
                </a:moveTo>
                <a:lnTo>
                  <a:pt x="1" y="19582"/>
                </a:lnTo>
                <a:cubicBezTo>
                  <a:pt x="2348" y="19298"/>
                  <a:pt x="4561" y="19170"/>
                  <a:pt x="6829" y="19170"/>
                </a:cubicBezTo>
                <a:cubicBezTo>
                  <a:pt x="14097" y="19170"/>
                  <a:pt x="21932" y="20484"/>
                  <a:pt x="36559" y="22179"/>
                </a:cubicBezTo>
                <a:cubicBezTo>
                  <a:pt x="37673" y="22308"/>
                  <a:pt x="38754" y="22370"/>
                  <a:pt x="39802" y="22370"/>
                </a:cubicBezTo>
                <a:cubicBezTo>
                  <a:pt x="52890" y="22370"/>
                  <a:pt x="60749" y="12589"/>
                  <a:pt x="6191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0" name="Google Shape;420;p39"/>
          <p:cNvSpPr/>
          <p:nvPr/>
        </p:nvSpPr>
        <p:spPr>
          <a:xfrm rot="7199737">
            <a:off x="-2469308" y="-2103832"/>
            <a:ext cx="4149349" cy="4149549"/>
          </a:xfrm>
          <a:prstGeom prst="blockArc">
            <a:avLst>
              <a:gd name="adj1" fmla="val 10800000"/>
              <a:gd name="adj2" fmla="val 1513511"/>
              <a:gd name="adj3" fmla="val 19164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42804115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0">
  <p:cSld name="Title and text 10"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2" name="Google Shape;422;p40"/>
          <p:cNvGrpSpPr/>
          <p:nvPr/>
        </p:nvGrpSpPr>
        <p:grpSpPr>
          <a:xfrm>
            <a:off x="-3979934" y="-69633"/>
            <a:ext cx="16200267" cy="7022111"/>
            <a:chOff x="-2984950" y="-52225"/>
            <a:chExt cx="12150200" cy="5266583"/>
          </a:xfrm>
        </p:grpSpPr>
        <p:sp>
          <p:nvSpPr>
            <p:cNvPr id="423" name="Google Shape;423;p40"/>
            <p:cNvSpPr/>
            <p:nvPr/>
          </p:nvSpPr>
          <p:spPr>
            <a:xfrm rot="10800000" flipH="1">
              <a:off x="-743459" y="-2"/>
              <a:ext cx="2290182" cy="1835829"/>
            </a:xfrm>
            <a:custGeom>
              <a:avLst/>
              <a:gdLst/>
              <a:ahLst/>
              <a:cxnLst/>
              <a:rect l="l" t="t" r="r" b="b"/>
              <a:pathLst>
                <a:path w="63047" h="50539" extrusionOk="0">
                  <a:moveTo>
                    <a:pt x="12202" y="0"/>
                  </a:moveTo>
                  <a:cubicBezTo>
                    <a:pt x="9265" y="0"/>
                    <a:pt x="6469" y="237"/>
                    <a:pt x="3876" y="616"/>
                  </a:cubicBezTo>
                  <a:cubicBezTo>
                    <a:pt x="2569" y="805"/>
                    <a:pt x="1276" y="1048"/>
                    <a:pt x="1" y="1336"/>
                  </a:cubicBezTo>
                  <a:lnTo>
                    <a:pt x="1" y="50538"/>
                  </a:lnTo>
                  <a:lnTo>
                    <a:pt x="61918" y="50538"/>
                  </a:lnTo>
                  <a:cubicBezTo>
                    <a:pt x="63046" y="38393"/>
                    <a:pt x="57947" y="23633"/>
                    <a:pt x="45302" y="12529"/>
                  </a:cubicBezTo>
                  <a:cubicBezTo>
                    <a:pt x="34285" y="2850"/>
                    <a:pt x="22391" y="0"/>
                    <a:pt x="12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4" name="Google Shape;424;p40"/>
            <p:cNvSpPr/>
            <p:nvPr/>
          </p:nvSpPr>
          <p:spPr>
            <a:xfrm>
              <a:off x="-2984950" y="2791197"/>
              <a:ext cx="6063998" cy="2423161"/>
            </a:xfrm>
            <a:custGeom>
              <a:avLst/>
              <a:gdLst/>
              <a:ahLst/>
              <a:cxnLst/>
              <a:rect l="l" t="t" r="r" b="b"/>
              <a:pathLst>
                <a:path w="38804" h="15506" extrusionOk="0">
                  <a:moveTo>
                    <a:pt x="18372" y="1"/>
                  </a:moveTo>
                  <a:cubicBezTo>
                    <a:pt x="15851" y="1"/>
                    <a:pt x="13315" y="1007"/>
                    <a:pt x="11592" y="2856"/>
                  </a:cubicBezTo>
                  <a:cubicBezTo>
                    <a:pt x="10378" y="4162"/>
                    <a:pt x="9486" y="5874"/>
                    <a:pt x="7880" y="6653"/>
                  </a:cubicBezTo>
                  <a:cubicBezTo>
                    <a:pt x="6924" y="7115"/>
                    <a:pt x="5829" y="7184"/>
                    <a:pt x="4811" y="7500"/>
                  </a:cubicBezTo>
                  <a:cubicBezTo>
                    <a:pt x="3205" y="8000"/>
                    <a:pt x="1810" y="9143"/>
                    <a:pt x="1008" y="10620"/>
                  </a:cubicBezTo>
                  <a:cubicBezTo>
                    <a:pt x="204" y="12096"/>
                    <a:pt x="0" y="13889"/>
                    <a:pt x="457" y="15505"/>
                  </a:cubicBezTo>
                  <a:lnTo>
                    <a:pt x="37742" y="15244"/>
                  </a:lnTo>
                  <a:cubicBezTo>
                    <a:pt x="37753" y="15310"/>
                    <a:pt x="37792" y="15337"/>
                    <a:pt x="37844" y="15337"/>
                  </a:cubicBezTo>
                  <a:cubicBezTo>
                    <a:pt x="37956" y="15337"/>
                    <a:pt x="38124" y="15208"/>
                    <a:pt x="38171" y="15070"/>
                  </a:cubicBezTo>
                  <a:cubicBezTo>
                    <a:pt x="38804" y="13270"/>
                    <a:pt x="38259" y="11229"/>
                    <a:pt x="37238" y="9619"/>
                  </a:cubicBezTo>
                  <a:cubicBezTo>
                    <a:pt x="36589" y="8595"/>
                    <a:pt x="35707" y="7663"/>
                    <a:pt x="34575" y="7228"/>
                  </a:cubicBezTo>
                  <a:cubicBezTo>
                    <a:pt x="33829" y="6942"/>
                    <a:pt x="33017" y="6887"/>
                    <a:pt x="32227" y="6744"/>
                  </a:cubicBezTo>
                  <a:cubicBezTo>
                    <a:pt x="31046" y="6534"/>
                    <a:pt x="29900" y="6125"/>
                    <a:pt x="28852" y="5540"/>
                  </a:cubicBezTo>
                  <a:cubicBezTo>
                    <a:pt x="26453" y="4203"/>
                    <a:pt x="24613" y="1978"/>
                    <a:pt x="22125" y="815"/>
                  </a:cubicBezTo>
                  <a:cubicBezTo>
                    <a:pt x="20952" y="265"/>
                    <a:pt x="19664" y="1"/>
                    <a:pt x="183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5" name="Google Shape;425;p40"/>
            <p:cNvSpPr/>
            <p:nvPr/>
          </p:nvSpPr>
          <p:spPr>
            <a:xfrm rot="10800000" flipH="1">
              <a:off x="2427460" y="-52225"/>
              <a:ext cx="6737787" cy="2297888"/>
            </a:xfrm>
            <a:custGeom>
              <a:avLst/>
              <a:gdLst/>
              <a:ahLst/>
              <a:cxnLst/>
              <a:rect l="l" t="t" r="r" b="b"/>
              <a:pathLst>
                <a:path w="33456" h="11410" extrusionOk="0">
                  <a:moveTo>
                    <a:pt x="22424" y="1"/>
                  </a:moveTo>
                  <a:cubicBezTo>
                    <a:pt x="16324" y="1"/>
                    <a:pt x="10216" y="1853"/>
                    <a:pt x="5291" y="5466"/>
                  </a:cubicBezTo>
                  <a:cubicBezTo>
                    <a:pt x="3145" y="7038"/>
                    <a:pt x="1158" y="9055"/>
                    <a:pt x="1" y="11410"/>
                  </a:cubicBezTo>
                  <a:lnTo>
                    <a:pt x="10841" y="11410"/>
                  </a:lnTo>
                  <a:cubicBezTo>
                    <a:pt x="13276" y="8184"/>
                    <a:pt x="17056" y="5854"/>
                    <a:pt x="20972" y="5009"/>
                  </a:cubicBezTo>
                  <a:cubicBezTo>
                    <a:pt x="22163" y="4754"/>
                    <a:pt x="23375" y="4631"/>
                    <a:pt x="24588" y="4631"/>
                  </a:cubicBezTo>
                  <a:cubicBezTo>
                    <a:pt x="27653" y="4631"/>
                    <a:pt x="30721" y="5417"/>
                    <a:pt x="33456" y="6840"/>
                  </a:cubicBezTo>
                  <a:lnTo>
                    <a:pt x="33456" y="2151"/>
                  </a:lnTo>
                  <a:cubicBezTo>
                    <a:pt x="29971" y="710"/>
                    <a:pt x="26199" y="1"/>
                    <a:pt x="224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6" name="Google Shape;426;p40"/>
            <p:cNvSpPr/>
            <p:nvPr/>
          </p:nvSpPr>
          <p:spPr>
            <a:xfrm rot="10800000" flipH="1">
              <a:off x="7304900" y="0"/>
              <a:ext cx="1860350" cy="1271575"/>
            </a:xfrm>
            <a:custGeom>
              <a:avLst/>
              <a:gdLst/>
              <a:ahLst/>
              <a:cxnLst/>
              <a:rect l="l" t="t" r="r" b="b"/>
              <a:pathLst>
                <a:path w="74414" h="50863" extrusionOk="0">
                  <a:moveTo>
                    <a:pt x="74414" y="1"/>
                  </a:moveTo>
                  <a:cubicBezTo>
                    <a:pt x="60793" y="2474"/>
                    <a:pt x="62458" y="21209"/>
                    <a:pt x="51638" y="31541"/>
                  </a:cubicBezTo>
                  <a:cubicBezTo>
                    <a:pt x="46844" y="36117"/>
                    <a:pt x="42403" y="37136"/>
                    <a:pt x="37698" y="37136"/>
                  </a:cubicBezTo>
                  <a:cubicBezTo>
                    <a:pt x="33921" y="37136"/>
                    <a:pt x="29973" y="36479"/>
                    <a:pt x="25538" y="36479"/>
                  </a:cubicBezTo>
                  <a:cubicBezTo>
                    <a:pt x="21627" y="36479"/>
                    <a:pt x="17336" y="36990"/>
                    <a:pt x="12447" y="38913"/>
                  </a:cubicBezTo>
                  <a:cubicBezTo>
                    <a:pt x="5725" y="41560"/>
                    <a:pt x="1648" y="45953"/>
                    <a:pt x="0" y="50862"/>
                  </a:cubicBezTo>
                  <a:lnTo>
                    <a:pt x="74414" y="50862"/>
                  </a:lnTo>
                  <a:lnTo>
                    <a:pt x="744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27" name="Google Shape;427;p40"/>
          <p:cNvSpPr txBox="1">
            <a:spLocks noGrp="1"/>
          </p:cNvSpPr>
          <p:nvPr>
            <p:ph type="title"/>
          </p:nvPr>
        </p:nvSpPr>
        <p:spPr>
          <a:xfrm>
            <a:off x="951800" y="2838433"/>
            <a:ext cx="4661600" cy="62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428" name="Google Shape;428;p40"/>
          <p:cNvSpPr txBox="1">
            <a:spLocks noGrp="1"/>
          </p:cNvSpPr>
          <p:nvPr>
            <p:ph type="subTitle" idx="1"/>
          </p:nvPr>
        </p:nvSpPr>
        <p:spPr>
          <a:xfrm>
            <a:off x="951800" y="3347133"/>
            <a:ext cx="4262400" cy="16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4205344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1"/>
          <p:cNvSpPr txBox="1">
            <a:spLocks noGrp="1"/>
          </p:cNvSpPr>
          <p:nvPr>
            <p:ph type="title"/>
          </p:nvPr>
        </p:nvSpPr>
        <p:spPr>
          <a:xfrm>
            <a:off x="956300" y="1044267"/>
            <a:ext cx="4491600" cy="13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31" name="Google Shape;431;p41"/>
          <p:cNvSpPr/>
          <p:nvPr/>
        </p:nvSpPr>
        <p:spPr>
          <a:xfrm rot="10800000">
            <a:off x="0" y="1"/>
            <a:ext cx="2480467" cy="1695433"/>
          </a:xfrm>
          <a:custGeom>
            <a:avLst/>
            <a:gdLst/>
            <a:ahLst/>
            <a:cxnLst/>
            <a:rect l="l" t="t" r="r" b="b"/>
            <a:pathLst>
              <a:path w="74414" h="50863" extrusionOk="0">
                <a:moveTo>
                  <a:pt x="74414" y="1"/>
                </a:moveTo>
                <a:cubicBezTo>
                  <a:pt x="60793" y="2474"/>
                  <a:pt x="62458" y="21209"/>
                  <a:pt x="51638" y="31541"/>
                </a:cubicBezTo>
                <a:cubicBezTo>
                  <a:pt x="46844" y="36117"/>
                  <a:pt x="42403" y="37136"/>
                  <a:pt x="37698" y="37136"/>
                </a:cubicBezTo>
                <a:cubicBezTo>
                  <a:pt x="33921" y="37136"/>
                  <a:pt x="29973" y="36479"/>
                  <a:pt x="25538" y="36479"/>
                </a:cubicBezTo>
                <a:cubicBezTo>
                  <a:pt x="21627" y="36479"/>
                  <a:pt x="17336" y="36990"/>
                  <a:pt x="12447" y="38913"/>
                </a:cubicBezTo>
                <a:cubicBezTo>
                  <a:pt x="5725" y="41560"/>
                  <a:pt x="1648" y="45953"/>
                  <a:pt x="0" y="50862"/>
                </a:cubicBezTo>
                <a:lnTo>
                  <a:pt x="74414" y="50862"/>
                </a:lnTo>
                <a:lnTo>
                  <a:pt x="744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2" name="Google Shape;432;p41"/>
          <p:cNvSpPr/>
          <p:nvPr/>
        </p:nvSpPr>
        <p:spPr>
          <a:xfrm rot="3600617">
            <a:off x="-3876849" y="4591487"/>
            <a:ext cx="6339572" cy="6339919"/>
          </a:xfrm>
          <a:prstGeom prst="blockArc">
            <a:avLst>
              <a:gd name="adj1" fmla="val 10800000"/>
              <a:gd name="adj2" fmla="val 1513511"/>
              <a:gd name="adj3" fmla="val 19164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3" name="Google Shape;433;p41"/>
          <p:cNvSpPr/>
          <p:nvPr/>
        </p:nvSpPr>
        <p:spPr>
          <a:xfrm>
            <a:off x="9085671" y="4667564"/>
            <a:ext cx="3204515" cy="2190331"/>
          </a:xfrm>
          <a:custGeom>
            <a:avLst/>
            <a:gdLst/>
            <a:ahLst/>
            <a:cxnLst/>
            <a:rect l="l" t="t" r="r" b="b"/>
            <a:pathLst>
              <a:path w="74414" h="50863" extrusionOk="0">
                <a:moveTo>
                  <a:pt x="74414" y="1"/>
                </a:moveTo>
                <a:cubicBezTo>
                  <a:pt x="60793" y="2474"/>
                  <a:pt x="62458" y="21209"/>
                  <a:pt x="51638" y="31541"/>
                </a:cubicBezTo>
                <a:cubicBezTo>
                  <a:pt x="46844" y="36117"/>
                  <a:pt x="42403" y="37136"/>
                  <a:pt x="37698" y="37136"/>
                </a:cubicBezTo>
                <a:cubicBezTo>
                  <a:pt x="33921" y="37136"/>
                  <a:pt x="29973" y="36479"/>
                  <a:pt x="25538" y="36479"/>
                </a:cubicBezTo>
                <a:cubicBezTo>
                  <a:pt x="21627" y="36479"/>
                  <a:pt x="17336" y="36990"/>
                  <a:pt x="12447" y="38913"/>
                </a:cubicBezTo>
                <a:cubicBezTo>
                  <a:pt x="5725" y="41560"/>
                  <a:pt x="1648" y="45953"/>
                  <a:pt x="0" y="50862"/>
                </a:cubicBezTo>
                <a:lnTo>
                  <a:pt x="74414" y="50862"/>
                </a:lnTo>
                <a:lnTo>
                  <a:pt x="7441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53560544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2">
  <p:cSld name="Big number 2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44"/>
          <p:cNvSpPr/>
          <p:nvPr/>
        </p:nvSpPr>
        <p:spPr>
          <a:xfrm rot="5400077" flipH="1">
            <a:off x="6219938" y="-2395906"/>
            <a:ext cx="5798932" cy="6530619"/>
          </a:xfrm>
          <a:custGeom>
            <a:avLst/>
            <a:gdLst/>
            <a:ahLst/>
            <a:cxnLst/>
            <a:rect l="l" t="t" r="r" b="b"/>
            <a:pathLst>
              <a:path w="39212" h="36986" extrusionOk="0">
                <a:moveTo>
                  <a:pt x="6787" y="1"/>
                </a:moveTo>
                <a:cubicBezTo>
                  <a:pt x="6305" y="2741"/>
                  <a:pt x="6839" y="5663"/>
                  <a:pt x="8309" y="8028"/>
                </a:cubicBezTo>
                <a:cubicBezTo>
                  <a:pt x="9017" y="9164"/>
                  <a:pt x="9935" y="10198"/>
                  <a:pt x="10350" y="11474"/>
                </a:cubicBezTo>
                <a:cubicBezTo>
                  <a:pt x="11278" y="14342"/>
                  <a:pt x="9370" y="17353"/>
                  <a:pt x="7196" y="19439"/>
                </a:cubicBezTo>
                <a:cubicBezTo>
                  <a:pt x="5019" y="21525"/>
                  <a:pt x="2385" y="23348"/>
                  <a:pt x="1235" y="26135"/>
                </a:cubicBezTo>
                <a:cubicBezTo>
                  <a:pt x="0" y="29132"/>
                  <a:pt x="933" y="32881"/>
                  <a:pt x="3430" y="34946"/>
                </a:cubicBezTo>
                <a:cubicBezTo>
                  <a:pt x="5159" y="36380"/>
                  <a:pt x="7464" y="36986"/>
                  <a:pt x="9714" y="36986"/>
                </a:cubicBezTo>
                <a:cubicBezTo>
                  <a:pt x="9771" y="36986"/>
                  <a:pt x="9827" y="36985"/>
                  <a:pt x="9884" y="36984"/>
                </a:cubicBezTo>
                <a:cubicBezTo>
                  <a:pt x="12187" y="36950"/>
                  <a:pt x="14439" y="36342"/>
                  <a:pt x="16627" y="35610"/>
                </a:cubicBezTo>
                <a:cubicBezTo>
                  <a:pt x="24844" y="32875"/>
                  <a:pt x="32397" y="28469"/>
                  <a:pt x="39212" y="23086"/>
                </a:cubicBezTo>
                <a:lnTo>
                  <a:pt x="3921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59" name="Google Shape;459;p44"/>
          <p:cNvGrpSpPr/>
          <p:nvPr/>
        </p:nvGrpSpPr>
        <p:grpSpPr>
          <a:xfrm>
            <a:off x="-2262321" y="-849659"/>
            <a:ext cx="10514333" cy="7432052"/>
            <a:chOff x="681006" y="714113"/>
            <a:chExt cx="7276019" cy="5143051"/>
          </a:xfrm>
        </p:grpSpPr>
        <p:sp>
          <p:nvSpPr>
            <p:cNvPr id="460" name="Google Shape;460;p44"/>
            <p:cNvSpPr/>
            <p:nvPr/>
          </p:nvSpPr>
          <p:spPr>
            <a:xfrm flipH="1">
              <a:off x="681006" y="714113"/>
              <a:ext cx="7260519" cy="2901289"/>
            </a:xfrm>
            <a:custGeom>
              <a:avLst/>
              <a:gdLst/>
              <a:ahLst/>
              <a:cxnLst/>
              <a:rect l="l" t="t" r="r" b="b"/>
              <a:pathLst>
                <a:path w="38804" h="15506" extrusionOk="0">
                  <a:moveTo>
                    <a:pt x="18372" y="1"/>
                  </a:moveTo>
                  <a:cubicBezTo>
                    <a:pt x="15851" y="1"/>
                    <a:pt x="13315" y="1007"/>
                    <a:pt x="11592" y="2856"/>
                  </a:cubicBezTo>
                  <a:cubicBezTo>
                    <a:pt x="10378" y="4162"/>
                    <a:pt x="9486" y="5874"/>
                    <a:pt x="7880" y="6653"/>
                  </a:cubicBezTo>
                  <a:cubicBezTo>
                    <a:pt x="6924" y="7115"/>
                    <a:pt x="5829" y="7184"/>
                    <a:pt x="4811" y="7500"/>
                  </a:cubicBezTo>
                  <a:cubicBezTo>
                    <a:pt x="3205" y="8000"/>
                    <a:pt x="1810" y="9143"/>
                    <a:pt x="1008" y="10620"/>
                  </a:cubicBezTo>
                  <a:cubicBezTo>
                    <a:pt x="204" y="12096"/>
                    <a:pt x="0" y="13889"/>
                    <a:pt x="457" y="15505"/>
                  </a:cubicBezTo>
                  <a:lnTo>
                    <a:pt x="37742" y="15244"/>
                  </a:lnTo>
                  <a:cubicBezTo>
                    <a:pt x="37753" y="15310"/>
                    <a:pt x="37792" y="15337"/>
                    <a:pt x="37844" y="15337"/>
                  </a:cubicBezTo>
                  <a:cubicBezTo>
                    <a:pt x="37956" y="15337"/>
                    <a:pt x="38124" y="15208"/>
                    <a:pt x="38171" y="15070"/>
                  </a:cubicBezTo>
                  <a:cubicBezTo>
                    <a:pt x="38804" y="13270"/>
                    <a:pt x="38259" y="11229"/>
                    <a:pt x="37238" y="9619"/>
                  </a:cubicBezTo>
                  <a:cubicBezTo>
                    <a:pt x="36589" y="8595"/>
                    <a:pt x="35707" y="7663"/>
                    <a:pt x="34575" y="7228"/>
                  </a:cubicBezTo>
                  <a:cubicBezTo>
                    <a:pt x="33829" y="6942"/>
                    <a:pt x="33017" y="6887"/>
                    <a:pt x="32227" y="6744"/>
                  </a:cubicBezTo>
                  <a:cubicBezTo>
                    <a:pt x="31046" y="6534"/>
                    <a:pt x="29900" y="6125"/>
                    <a:pt x="28852" y="5540"/>
                  </a:cubicBezTo>
                  <a:cubicBezTo>
                    <a:pt x="26453" y="4203"/>
                    <a:pt x="24613" y="1978"/>
                    <a:pt x="22125" y="815"/>
                  </a:cubicBezTo>
                  <a:cubicBezTo>
                    <a:pt x="20952" y="265"/>
                    <a:pt x="19664" y="1"/>
                    <a:pt x="183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1" name="Google Shape;461;p44"/>
            <p:cNvSpPr/>
            <p:nvPr/>
          </p:nvSpPr>
          <p:spPr>
            <a:xfrm rot="10800000" flipH="1">
              <a:off x="696506" y="2955876"/>
              <a:ext cx="7260519" cy="2901289"/>
            </a:xfrm>
            <a:custGeom>
              <a:avLst/>
              <a:gdLst/>
              <a:ahLst/>
              <a:cxnLst/>
              <a:rect l="l" t="t" r="r" b="b"/>
              <a:pathLst>
                <a:path w="38804" h="15506" extrusionOk="0">
                  <a:moveTo>
                    <a:pt x="18372" y="1"/>
                  </a:moveTo>
                  <a:cubicBezTo>
                    <a:pt x="15851" y="1"/>
                    <a:pt x="13315" y="1007"/>
                    <a:pt x="11592" y="2856"/>
                  </a:cubicBezTo>
                  <a:cubicBezTo>
                    <a:pt x="10378" y="4162"/>
                    <a:pt x="9486" y="5874"/>
                    <a:pt x="7880" y="6653"/>
                  </a:cubicBezTo>
                  <a:cubicBezTo>
                    <a:pt x="6924" y="7115"/>
                    <a:pt x="5829" y="7184"/>
                    <a:pt x="4811" y="7500"/>
                  </a:cubicBezTo>
                  <a:cubicBezTo>
                    <a:pt x="3205" y="8000"/>
                    <a:pt x="1810" y="9143"/>
                    <a:pt x="1008" y="10620"/>
                  </a:cubicBezTo>
                  <a:cubicBezTo>
                    <a:pt x="204" y="12096"/>
                    <a:pt x="0" y="13889"/>
                    <a:pt x="457" y="15505"/>
                  </a:cubicBezTo>
                  <a:lnTo>
                    <a:pt x="37742" y="15244"/>
                  </a:lnTo>
                  <a:cubicBezTo>
                    <a:pt x="37753" y="15310"/>
                    <a:pt x="37792" y="15337"/>
                    <a:pt x="37844" y="15337"/>
                  </a:cubicBezTo>
                  <a:cubicBezTo>
                    <a:pt x="37956" y="15337"/>
                    <a:pt x="38124" y="15208"/>
                    <a:pt x="38171" y="15070"/>
                  </a:cubicBezTo>
                  <a:cubicBezTo>
                    <a:pt x="38804" y="13270"/>
                    <a:pt x="38259" y="11229"/>
                    <a:pt x="37238" y="9619"/>
                  </a:cubicBezTo>
                  <a:cubicBezTo>
                    <a:pt x="36589" y="8595"/>
                    <a:pt x="35707" y="7663"/>
                    <a:pt x="34575" y="7228"/>
                  </a:cubicBezTo>
                  <a:cubicBezTo>
                    <a:pt x="33829" y="6942"/>
                    <a:pt x="33017" y="6887"/>
                    <a:pt x="32227" y="6744"/>
                  </a:cubicBezTo>
                  <a:cubicBezTo>
                    <a:pt x="31046" y="6534"/>
                    <a:pt x="29900" y="6125"/>
                    <a:pt x="28852" y="5540"/>
                  </a:cubicBezTo>
                  <a:cubicBezTo>
                    <a:pt x="26453" y="4203"/>
                    <a:pt x="24613" y="1978"/>
                    <a:pt x="22125" y="815"/>
                  </a:cubicBezTo>
                  <a:cubicBezTo>
                    <a:pt x="20952" y="265"/>
                    <a:pt x="19664" y="1"/>
                    <a:pt x="183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62" name="Google Shape;462;p44"/>
          <p:cNvSpPr txBox="1">
            <a:spLocks noGrp="1"/>
          </p:cNvSpPr>
          <p:nvPr>
            <p:ph type="subTitle" idx="1"/>
          </p:nvPr>
        </p:nvSpPr>
        <p:spPr>
          <a:xfrm>
            <a:off x="1259000" y="3439900"/>
            <a:ext cx="5610000" cy="5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/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63" name="Google Shape;463;p44"/>
          <p:cNvSpPr txBox="1">
            <a:spLocks noGrp="1"/>
          </p:cNvSpPr>
          <p:nvPr>
            <p:ph type="title" hasCustomPrompt="1"/>
          </p:nvPr>
        </p:nvSpPr>
        <p:spPr>
          <a:xfrm>
            <a:off x="85000" y="1775039"/>
            <a:ext cx="7958000" cy="183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1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Black Han Sans"/>
              <a:buNone/>
              <a:defRPr sz="4800"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Black Han Sans"/>
              <a:buNone/>
              <a:defRPr sz="4800"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Black Han Sans"/>
              <a:buNone/>
              <a:defRPr sz="4800"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Black Han Sans"/>
              <a:buNone/>
              <a:defRPr sz="4800"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Black Han Sans"/>
              <a:buNone/>
              <a:defRPr sz="4800"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Black Han Sans"/>
              <a:buNone/>
              <a:defRPr sz="4800"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Black Han Sans"/>
              <a:buNone/>
              <a:defRPr sz="4800"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Black Han Sans"/>
              <a:buNone/>
              <a:defRPr sz="4800"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r>
              <a:t>xx%</a:t>
            </a:r>
          </a:p>
        </p:txBody>
      </p:sp>
      <p:sp>
        <p:nvSpPr>
          <p:cNvPr id="464" name="Google Shape;464;p44"/>
          <p:cNvSpPr/>
          <p:nvPr/>
        </p:nvSpPr>
        <p:spPr>
          <a:xfrm rot="-1067948" flipH="1">
            <a:off x="642237" y="918368"/>
            <a:ext cx="555087" cy="466256"/>
          </a:xfrm>
          <a:custGeom>
            <a:avLst/>
            <a:gdLst/>
            <a:ahLst/>
            <a:cxnLst/>
            <a:rect l="l" t="t" r="r" b="b"/>
            <a:pathLst>
              <a:path w="4168" h="3501" extrusionOk="0">
                <a:moveTo>
                  <a:pt x="0" y="0"/>
                </a:moveTo>
                <a:lnTo>
                  <a:pt x="2379" y="3501"/>
                </a:lnTo>
                <a:lnTo>
                  <a:pt x="4168" y="837"/>
                </a:lnTo>
                <a:lnTo>
                  <a:pt x="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5" name="Google Shape;465;p44"/>
          <p:cNvSpPr/>
          <p:nvPr/>
        </p:nvSpPr>
        <p:spPr>
          <a:xfrm flipH="1">
            <a:off x="7129790" y="979711"/>
            <a:ext cx="372637" cy="343604"/>
          </a:xfrm>
          <a:custGeom>
            <a:avLst/>
            <a:gdLst/>
            <a:ahLst/>
            <a:cxnLst/>
            <a:rect l="l" t="t" r="r" b="b"/>
            <a:pathLst>
              <a:path w="2798" h="2580" extrusionOk="0">
                <a:moveTo>
                  <a:pt x="1402" y="0"/>
                </a:moveTo>
                <a:lnTo>
                  <a:pt x="1" y="2579"/>
                </a:lnTo>
                <a:lnTo>
                  <a:pt x="2797" y="1722"/>
                </a:lnTo>
                <a:lnTo>
                  <a:pt x="140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6" name="Google Shape;466;p44"/>
          <p:cNvSpPr/>
          <p:nvPr/>
        </p:nvSpPr>
        <p:spPr>
          <a:xfrm rot="3049217">
            <a:off x="2517553" y="5906787"/>
            <a:ext cx="504116" cy="484756"/>
          </a:xfrm>
          <a:custGeom>
            <a:avLst/>
            <a:gdLst/>
            <a:ahLst/>
            <a:cxnLst/>
            <a:rect l="l" t="t" r="r" b="b"/>
            <a:pathLst>
              <a:path w="3359" h="3230" extrusionOk="0">
                <a:moveTo>
                  <a:pt x="3358" y="1"/>
                </a:moveTo>
                <a:lnTo>
                  <a:pt x="0" y="1212"/>
                </a:lnTo>
                <a:lnTo>
                  <a:pt x="1800" y="3229"/>
                </a:lnTo>
                <a:lnTo>
                  <a:pt x="335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52001544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3" name="Google Shape;493;p47"/>
          <p:cNvGrpSpPr/>
          <p:nvPr/>
        </p:nvGrpSpPr>
        <p:grpSpPr>
          <a:xfrm>
            <a:off x="-761001" y="0"/>
            <a:ext cx="12953060" cy="6859037"/>
            <a:chOff x="-570751" y="0"/>
            <a:chExt cx="9714795" cy="5144278"/>
          </a:xfrm>
        </p:grpSpPr>
        <p:sp>
          <p:nvSpPr>
            <p:cNvPr id="494" name="Google Shape;494;p47"/>
            <p:cNvSpPr/>
            <p:nvPr/>
          </p:nvSpPr>
          <p:spPr>
            <a:xfrm>
              <a:off x="-570751" y="1686273"/>
              <a:ext cx="4313833" cy="3458005"/>
            </a:xfrm>
            <a:custGeom>
              <a:avLst/>
              <a:gdLst/>
              <a:ahLst/>
              <a:cxnLst/>
              <a:rect l="l" t="t" r="r" b="b"/>
              <a:pathLst>
                <a:path w="63047" h="50539" extrusionOk="0">
                  <a:moveTo>
                    <a:pt x="12202" y="0"/>
                  </a:moveTo>
                  <a:cubicBezTo>
                    <a:pt x="9265" y="0"/>
                    <a:pt x="6469" y="237"/>
                    <a:pt x="3876" y="616"/>
                  </a:cubicBezTo>
                  <a:cubicBezTo>
                    <a:pt x="2569" y="805"/>
                    <a:pt x="1276" y="1048"/>
                    <a:pt x="1" y="1336"/>
                  </a:cubicBezTo>
                  <a:lnTo>
                    <a:pt x="1" y="50538"/>
                  </a:lnTo>
                  <a:lnTo>
                    <a:pt x="61918" y="50538"/>
                  </a:lnTo>
                  <a:cubicBezTo>
                    <a:pt x="63046" y="38393"/>
                    <a:pt x="57947" y="23633"/>
                    <a:pt x="45302" y="12529"/>
                  </a:cubicBezTo>
                  <a:cubicBezTo>
                    <a:pt x="34285" y="2850"/>
                    <a:pt x="22391" y="0"/>
                    <a:pt x="122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5" name="Google Shape;495;p47"/>
            <p:cNvSpPr/>
            <p:nvPr/>
          </p:nvSpPr>
          <p:spPr>
            <a:xfrm>
              <a:off x="4000900" y="0"/>
              <a:ext cx="5143144" cy="4851176"/>
            </a:xfrm>
            <a:custGeom>
              <a:avLst/>
              <a:gdLst/>
              <a:ahLst/>
              <a:cxnLst/>
              <a:rect l="l" t="t" r="r" b="b"/>
              <a:pathLst>
                <a:path w="39212" h="36986" extrusionOk="0">
                  <a:moveTo>
                    <a:pt x="6787" y="1"/>
                  </a:moveTo>
                  <a:cubicBezTo>
                    <a:pt x="6305" y="2741"/>
                    <a:pt x="6839" y="5663"/>
                    <a:pt x="8309" y="8028"/>
                  </a:cubicBezTo>
                  <a:cubicBezTo>
                    <a:pt x="9017" y="9164"/>
                    <a:pt x="9935" y="10198"/>
                    <a:pt x="10350" y="11474"/>
                  </a:cubicBezTo>
                  <a:cubicBezTo>
                    <a:pt x="11278" y="14342"/>
                    <a:pt x="9370" y="17353"/>
                    <a:pt x="7196" y="19439"/>
                  </a:cubicBezTo>
                  <a:cubicBezTo>
                    <a:pt x="5019" y="21525"/>
                    <a:pt x="2385" y="23348"/>
                    <a:pt x="1235" y="26135"/>
                  </a:cubicBezTo>
                  <a:cubicBezTo>
                    <a:pt x="0" y="29132"/>
                    <a:pt x="933" y="32881"/>
                    <a:pt x="3430" y="34946"/>
                  </a:cubicBezTo>
                  <a:cubicBezTo>
                    <a:pt x="5159" y="36380"/>
                    <a:pt x="7464" y="36986"/>
                    <a:pt x="9714" y="36986"/>
                  </a:cubicBezTo>
                  <a:cubicBezTo>
                    <a:pt x="9771" y="36986"/>
                    <a:pt x="9827" y="36985"/>
                    <a:pt x="9884" y="36984"/>
                  </a:cubicBezTo>
                  <a:cubicBezTo>
                    <a:pt x="12187" y="36950"/>
                    <a:pt x="14439" y="36342"/>
                    <a:pt x="16627" y="35610"/>
                  </a:cubicBezTo>
                  <a:cubicBezTo>
                    <a:pt x="24844" y="32875"/>
                    <a:pt x="32397" y="28469"/>
                    <a:pt x="39212" y="23086"/>
                  </a:cubicBezTo>
                  <a:lnTo>
                    <a:pt x="392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6" name="Google Shape;496;p47"/>
            <p:cNvSpPr/>
            <p:nvPr/>
          </p:nvSpPr>
          <p:spPr>
            <a:xfrm>
              <a:off x="4655007" y="0"/>
              <a:ext cx="4130762" cy="644602"/>
            </a:xfrm>
            <a:custGeom>
              <a:avLst/>
              <a:gdLst/>
              <a:ahLst/>
              <a:cxnLst/>
              <a:rect l="l" t="t" r="r" b="b"/>
              <a:pathLst>
                <a:path w="18507" h="2888" extrusionOk="0">
                  <a:moveTo>
                    <a:pt x="1" y="1"/>
                  </a:moveTo>
                  <a:cubicBezTo>
                    <a:pt x="437" y="831"/>
                    <a:pt x="1083" y="1549"/>
                    <a:pt x="1872" y="2053"/>
                  </a:cubicBezTo>
                  <a:cubicBezTo>
                    <a:pt x="2736" y="2601"/>
                    <a:pt x="3760" y="2887"/>
                    <a:pt x="4782" y="2887"/>
                  </a:cubicBezTo>
                  <a:cubicBezTo>
                    <a:pt x="5270" y="2887"/>
                    <a:pt x="5757" y="2822"/>
                    <a:pt x="6227" y="2689"/>
                  </a:cubicBezTo>
                  <a:cubicBezTo>
                    <a:pt x="7227" y="2403"/>
                    <a:pt x="8146" y="1832"/>
                    <a:pt x="9177" y="1682"/>
                  </a:cubicBezTo>
                  <a:cubicBezTo>
                    <a:pt x="9376" y="1653"/>
                    <a:pt x="9575" y="1640"/>
                    <a:pt x="9773" y="1640"/>
                  </a:cubicBezTo>
                  <a:cubicBezTo>
                    <a:pt x="11106" y="1640"/>
                    <a:pt x="12423" y="2218"/>
                    <a:pt x="13773" y="2298"/>
                  </a:cubicBezTo>
                  <a:cubicBezTo>
                    <a:pt x="13869" y="2304"/>
                    <a:pt x="13964" y="2306"/>
                    <a:pt x="14059" y="2306"/>
                  </a:cubicBezTo>
                  <a:cubicBezTo>
                    <a:pt x="15793" y="2306"/>
                    <a:pt x="17467" y="1382"/>
                    <a:pt x="185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7" name="Google Shape;497;p47"/>
            <p:cNvSpPr/>
            <p:nvPr/>
          </p:nvSpPr>
          <p:spPr>
            <a:xfrm>
              <a:off x="246061" y="1412165"/>
              <a:ext cx="378089" cy="363569"/>
            </a:xfrm>
            <a:custGeom>
              <a:avLst/>
              <a:gdLst/>
              <a:ahLst/>
              <a:cxnLst/>
              <a:rect l="l" t="t" r="r" b="b"/>
              <a:pathLst>
                <a:path w="3359" h="3230" extrusionOk="0">
                  <a:moveTo>
                    <a:pt x="3358" y="1"/>
                  </a:moveTo>
                  <a:lnTo>
                    <a:pt x="0" y="1212"/>
                  </a:lnTo>
                  <a:lnTo>
                    <a:pt x="1800" y="3229"/>
                  </a:lnTo>
                  <a:lnTo>
                    <a:pt x="335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98" name="Google Shape;498;p47"/>
          <p:cNvSpPr txBox="1">
            <a:spLocks noGrp="1"/>
          </p:cNvSpPr>
          <p:nvPr>
            <p:ph type="title"/>
          </p:nvPr>
        </p:nvSpPr>
        <p:spPr>
          <a:xfrm>
            <a:off x="951800" y="593367"/>
            <a:ext cx="9052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9" name="Google Shape;499;p47"/>
          <p:cNvSpPr txBox="1">
            <a:spLocks noGrp="1"/>
          </p:cNvSpPr>
          <p:nvPr>
            <p:ph type="title" idx="2"/>
          </p:nvPr>
        </p:nvSpPr>
        <p:spPr>
          <a:xfrm>
            <a:off x="951800" y="2262500"/>
            <a:ext cx="2851600" cy="68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500" name="Google Shape;500;p47"/>
          <p:cNvSpPr txBox="1">
            <a:spLocks noGrp="1"/>
          </p:cNvSpPr>
          <p:nvPr>
            <p:ph type="subTitle" idx="1"/>
          </p:nvPr>
        </p:nvSpPr>
        <p:spPr>
          <a:xfrm>
            <a:off x="951800" y="2748300"/>
            <a:ext cx="2851600" cy="1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501" name="Google Shape;501;p47"/>
          <p:cNvSpPr txBox="1">
            <a:spLocks noGrp="1"/>
          </p:cNvSpPr>
          <p:nvPr>
            <p:ph type="title" idx="3"/>
          </p:nvPr>
        </p:nvSpPr>
        <p:spPr>
          <a:xfrm>
            <a:off x="4670200" y="2262500"/>
            <a:ext cx="2851600" cy="68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502" name="Google Shape;502;p47"/>
          <p:cNvSpPr txBox="1">
            <a:spLocks noGrp="1"/>
          </p:cNvSpPr>
          <p:nvPr>
            <p:ph type="subTitle" idx="4"/>
          </p:nvPr>
        </p:nvSpPr>
        <p:spPr>
          <a:xfrm>
            <a:off x="4670200" y="2748300"/>
            <a:ext cx="2851600" cy="1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503" name="Google Shape;503;p47"/>
          <p:cNvSpPr txBox="1">
            <a:spLocks noGrp="1"/>
          </p:cNvSpPr>
          <p:nvPr>
            <p:ph type="title" idx="5"/>
          </p:nvPr>
        </p:nvSpPr>
        <p:spPr>
          <a:xfrm>
            <a:off x="8388600" y="2262500"/>
            <a:ext cx="2851600" cy="68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504" name="Google Shape;504;p47"/>
          <p:cNvSpPr txBox="1">
            <a:spLocks noGrp="1"/>
          </p:cNvSpPr>
          <p:nvPr>
            <p:ph type="subTitle" idx="6"/>
          </p:nvPr>
        </p:nvSpPr>
        <p:spPr>
          <a:xfrm>
            <a:off x="8388600" y="2748300"/>
            <a:ext cx="2851600" cy="1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505" name="Google Shape;505;p47"/>
          <p:cNvSpPr txBox="1">
            <a:spLocks noGrp="1"/>
          </p:cNvSpPr>
          <p:nvPr>
            <p:ph type="title" idx="7"/>
          </p:nvPr>
        </p:nvSpPr>
        <p:spPr>
          <a:xfrm>
            <a:off x="951800" y="4614600"/>
            <a:ext cx="2851600" cy="63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506" name="Google Shape;506;p47"/>
          <p:cNvSpPr txBox="1">
            <a:spLocks noGrp="1"/>
          </p:cNvSpPr>
          <p:nvPr>
            <p:ph type="subTitle" idx="8"/>
          </p:nvPr>
        </p:nvSpPr>
        <p:spPr>
          <a:xfrm>
            <a:off x="951800" y="5050700"/>
            <a:ext cx="2851600" cy="1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507" name="Google Shape;507;p47"/>
          <p:cNvSpPr txBox="1">
            <a:spLocks noGrp="1"/>
          </p:cNvSpPr>
          <p:nvPr>
            <p:ph type="title" idx="9"/>
          </p:nvPr>
        </p:nvSpPr>
        <p:spPr>
          <a:xfrm>
            <a:off x="4670200" y="4614600"/>
            <a:ext cx="2851600" cy="63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508" name="Google Shape;508;p47"/>
          <p:cNvSpPr txBox="1">
            <a:spLocks noGrp="1"/>
          </p:cNvSpPr>
          <p:nvPr>
            <p:ph type="subTitle" idx="13"/>
          </p:nvPr>
        </p:nvSpPr>
        <p:spPr>
          <a:xfrm>
            <a:off x="4670200" y="5050700"/>
            <a:ext cx="2851600" cy="1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509" name="Google Shape;509;p47"/>
          <p:cNvSpPr txBox="1">
            <a:spLocks noGrp="1"/>
          </p:cNvSpPr>
          <p:nvPr>
            <p:ph type="title" idx="14"/>
          </p:nvPr>
        </p:nvSpPr>
        <p:spPr>
          <a:xfrm>
            <a:off x="8388600" y="4614600"/>
            <a:ext cx="2851600" cy="63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510" name="Google Shape;510;p47"/>
          <p:cNvSpPr txBox="1">
            <a:spLocks noGrp="1"/>
          </p:cNvSpPr>
          <p:nvPr>
            <p:ph type="subTitle" idx="15"/>
          </p:nvPr>
        </p:nvSpPr>
        <p:spPr>
          <a:xfrm>
            <a:off x="8388600" y="5050700"/>
            <a:ext cx="2851600" cy="1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8920987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5" name="Google Shape;535;p49"/>
          <p:cNvGrpSpPr/>
          <p:nvPr/>
        </p:nvGrpSpPr>
        <p:grpSpPr>
          <a:xfrm flipH="1">
            <a:off x="-33" y="0"/>
            <a:ext cx="12192063" cy="6917368"/>
            <a:chOff x="-25" y="0"/>
            <a:chExt cx="9144047" cy="5188026"/>
          </a:xfrm>
        </p:grpSpPr>
        <p:sp>
          <p:nvSpPr>
            <p:cNvPr id="536" name="Google Shape;536;p49"/>
            <p:cNvSpPr/>
            <p:nvPr/>
          </p:nvSpPr>
          <p:spPr>
            <a:xfrm>
              <a:off x="2406205" y="2890137"/>
              <a:ext cx="6737787" cy="2297888"/>
            </a:xfrm>
            <a:custGeom>
              <a:avLst/>
              <a:gdLst/>
              <a:ahLst/>
              <a:cxnLst/>
              <a:rect l="l" t="t" r="r" b="b"/>
              <a:pathLst>
                <a:path w="33456" h="11410" extrusionOk="0">
                  <a:moveTo>
                    <a:pt x="22424" y="1"/>
                  </a:moveTo>
                  <a:cubicBezTo>
                    <a:pt x="16324" y="1"/>
                    <a:pt x="10216" y="1853"/>
                    <a:pt x="5291" y="5466"/>
                  </a:cubicBezTo>
                  <a:cubicBezTo>
                    <a:pt x="3145" y="7038"/>
                    <a:pt x="1158" y="9055"/>
                    <a:pt x="1" y="11410"/>
                  </a:cubicBezTo>
                  <a:lnTo>
                    <a:pt x="10841" y="11410"/>
                  </a:lnTo>
                  <a:cubicBezTo>
                    <a:pt x="13276" y="8184"/>
                    <a:pt x="17056" y="5854"/>
                    <a:pt x="20972" y="5009"/>
                  </a:cubicBezTo>
                  <a:cubicBezTo>
                    <a:pt x="22163" y="4754"/>
                    <a:pt x="23375" y="4631"/>
                    <a:pt x="24588" y="4631"/>
                  </a:cubicBezTo>
                  <a:cubicBezTo>
                    <a:pt x="27653" y="4631"/>
                    <a:pt x="30721" y="5417"/>
                    <a:pt x="33456" y="6840"/>
                  </a:cubicBezTo>
                  <a:lnTo>
                    <a:pt x="33456" y="2151"/>
                  </a:lnTo>
                  <a:cubicBezTo>
                    <a:pt x="29971" y="710"/>
                    <a:pt x="26199" y="1"/>
                    <a:pt x="224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7" name="Google Shape;537;p49"/>
            <p:cNvSpPr/>
            <p:nvPr/>
          </p:nvSpPr>
          <p:spPr>
            <a:xfrm>
              <a:off x="-25" y="0"/>
              <a:ext cx="1609721" cy="1520686"/>
            </a:xfrm>
            <a:custGeom>
              <a:avLst/>
              <a:gdLst/>
              <a:ahLst/>
              <a:cxnLst/>
              <a:rect l="l" t="t" r="r" b="b"/>
              <a:pathLst>
                <a:path w="14301" h="13510" extrusionOk="0">
                  <a:moveTo>
                    <a:pt x="1" y="1"/>
                  </a:moveTo>
                  <a:lnTo>
                    <a:pt x="1" y="10726"/>
                  </a:lnTo>
                  <a:cubicBezTo>
                    <a:pt x="2821" y="12270"/>
                    <a:pt x="5968" y="13216"/>
                    <a:pt x="9173" y="13471"/>
                  </a:cubicBezTo>
                  <a:cubicBezTo>
                    <a:pt x="9467" y="13495"/>
                    <a:pt x="9769" y="13510"/>
                    <a:pt x="10071" y="13510"/>
                  </a:cubicBezTo>
                  <a:cubicBezTo>
                    <a:pt x="11246" y="13510"/>
                    <a:pt x="12433" y="13283"/>
                    <a:pt x="13226" y="12461"/>
                  </a:cubicBezTo>
                  <a:cubicBezTo>
                    <a:pt x="14300" y="11341"/>
                    <a:pt x="14232" y="9575"/>
                    <a:pt x="14001" y="8044"/>
                  </a:cubicBezTo>
                  <a:cubicBezTo>
                    <a:pt x="13562" y="5173"/>
                    <a:pt x="12728" y="2274"/>
                    <a:pt x="109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8" name="Google Shape;538;p49"/>
            <p:cNvSpPr/>
            <p:nvPr/>
          </p:nvSpPr>
          <p:spPr>
            <a:xfrm>
              <a:off x="227123" y="1345453"/>
              <a:ext cx="378089" cy="363569"/>
            </a:xfrm>
            <a:custGeom>
              <a:avLst/>
              <a:gdLst/>
              <a:ahLst/>
              <a:cxnLst/>
              <a:rect l="l" t="t" r="r" b="b"/>
              <a:pathLst>
                <a:path w="3359" h="3230" extrusionOk="0">
                  <a:moveTo>
                    <a:pt x="3358" y="1"/>
                  </a:moveTo>
                  <a:lnTo>
                    <a:pt x="0" y="1212"/>
                  </a:lnTo>
                  <a:lnTo>
                    <a:pt x="1800" y="3229"/>
                  </a:lnTo>
                  <a:lnTo>
                    <a:pt x="335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9" name="Google Shape;539;p49"/>
            <p:cNvSpPr/>
            <p:nvPr/>
          </p:nvSpPr>
          <p:spPr>
            <a:xfrm>
              <a:off x="6254000" y="0"/>
              <a:ext cx="2890022" cy="2725961"/>
            </a:xfrm>
            <a:custGeom>
              <a:avLst/>
              <a:gdLst/>
              <a:ahLst/>
              <a:cxnLst/>
              <a:rect l="l" t="t" r="r" b="b"/>
              <a:pathLst>
                <a:path w="39212" h="36986" extrusionOk="0">
                  <a:moveTo>
                    <a:pt x="6787" y="1"/>
                  </a:moveTo>
                  <a:cubicBezTo>
                    <a:pt x="6305" y="2741"/>
                    <a:pt x="6839" y="5663"/>
                    <a:pt x="8309" y="8028"/>
                  </a:cubicBezTo>
                  <a:cubicBezTo>
                    <a:pt x="9017" y="9164"/>
                    <a:pt x="9935" y="10198"/>
                    <a:pt x="10350" y="11474"/>
                  </a:cubicBezTo>
                  <a:cubicBezTo>
                    <a:pt x="11278" y="14342"/>
                    <a:pt x="9370" y="17353"/>
                    <a:pt x="7196" y="19439"/>
                  </a:cubicBezTo>
                  <a:cubicBezTo>
                    <a:pt x="5019" y="21525"/>
                    <a:pt x="2385" y="23348"/>
                    <a:pt x="1235" y="26135"/>
                  </a:cubicBezTo>
                  <a:cubicBezTo>
                    <a:pt x="0" y="29132"/>
                    <a:pt x="933" y="32881"/>
                    <a:pt x="3430" y="34946"/>
                  </a:cubicBezTo>
                  <a:cubicBezTo>
                    <a:pt x="5159" y="36380"/>
                    <a:pt x="7464" y="36986"/>
                    <a:pt x="9714" y="36986"/>
                  </a:cubicBezTo>
                  <a:cubicBezTo>
                    <a:pt x="9771" y="36986"/>
                    <a:pt x="9827" y="36985"/>
                    <a:pt x="9884" y="36984"/>
                  </a:cubicBezTo>
                  <a:cubicBezTo>
                    <a:pt x="12187" y="36950"/>
                    <a:pt x="14439" y="36342"/>
                    <a:pt x="16627" y="35610"/>
                  </a:cubicBezTo>
                  <a:cubicBezTo>
                    <a:pt x="24844" y="32875"/>
                    <a:pt x="32397" y="28469"/>
                    <a:pt x="39212" y="23086"/>
                  </a:cubicBezTo>
                  <a:lnTo>
                    <a:pt x="392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0" name="Google Shape;540;p49"/>
            <p:cNvSpPr/>
            <p:nvPr/>
          </p:nvSpPr>
          <p:spPr>
            <a:xfrm>
              <a:off x="8761045" y="769374"/>
              <a:ext cx="205188" cy="140477"/>
            </a:xfrm>
            <a:custGeom>
              <a:avLst/>
              <a:gdLst/>
              <a:ahLst/>
              <a:cxnLst/>
              <a:rect l="l" t="t" r="r" b="b"/>
              <a:pathLst>
                <a:path w="2784" h="1906" extrusionOk="0">
                  <a:moveTo>
                    <a:pt x="1392" y="1"/>
                  </a:moveTo>
                  <a:lnTo>
                    <a:pt x="0" y="1906"/>
                  </a:lnTo>
                  <a:lnTo>
                    <a:pt x="2784" y="1906"/>
                  </a:lnTo>
                  <a:lnTo>
                    <a:pt x="139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1" name="Google Shape;541;p49"/>
            <p:cNvSpPr/>
            <p:nvPr/>
          </p:nvSpPr>
          <p:spPr>
            <a:xfrm>
              <a:off x="8761045" y="909777"/>
              <a:ext cx="205188" cy="140772"/>
            </a:xfrm>
            <a:custGeom>
              <a:avLst/>
              <a:gdLst/>
              <a:ahLst/>
              <a:cxnLst/>
              <a:rect l="l" t="t" r="r" b="b"/>
              <a:pathLst>
                <a:path w="2784" h="1910" extrusionOk="0">
                  <a:moveTo>
                    <a:pt x="1392" y="1"/>
                  </a:moveTo>
                  <a:lnTo>
                    <a:pt x="0" y="1910"/>
                  </a:lnTo>
                  <a:lnTo>
                    <a:pt x="2784" y="1910"/>
                  </a:lnTo>
                  <a:lnTo>
                    <a:pt x="139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2" name="Google Shape;542;p49"/>
            <p:cNvSpPr/>
            <p:nvPr/>
          </p:nvSpPr>
          <p:spPr>
            <a:xfrm>
              <a:off x="8761045" y="1050474"/>
              <a:ext cx="205188" cy="140477"/>
            </a:xfrm>
            <a:custGeom>
              <a:avLst/>
              <a:gdLst/>
              <a:ahLst/>
              <a:cxnLst/>
              <a:rect l="l" t="t" r="r" b="b"/>
              <a:pathLst>
                <a:path w="2784" h="1906" extrusionOk="0">
                  <a:moveTo>
                    <a:pt x="1392" y="1"/>
                  </a:moveTo>
                  <a:lnTo>
                    <a:pt x="0" y="1906"/>
                  </a:lnTo>
                  <a:lnTo>
                    <a:pt x="2784" y="1906"/>
                  </a:lnTo>
                  <a:lnTo>
                    <a:pt x="139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3" name="Google Shape;543;p49"/>
            <p:cNvSpPr/>
            <p:nvPr/>
          </p:nvSpPr>
          <p:spPr>
            <a:xfrm>
              <a:off x="8761045" y="1190876"/>
              <a:ext cx="205188" cy="140772"/>
            </a:xfrm>
            <a:custGeom>
              <a:avLst/>
              <a:gdLst/>
              <a:ahLst/>
              <a:cxnLst/>
              <a:rect l="l" t="t" r="r" b="b"/>
              <a:pathLst>
                <a:path w="2784" h="1910" extrusionOk="0">
                  <a:moveTo>
                    <a:pt x="1392" y="1"/>
                  </a:moveTo>
                  <a:lnTo>
                    <a:pt x="0" y="1909"/>
                  </a:lnTo>
                  <a:lnTo>
                    <a:pt x="2784" y="1909"/>
                  </a:lnTo>
                  <a:lnTo>
                    <a:pt x="139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44" name="Google Shape;544;p49"/>
          <p:cNvSpPr txBox="1"/>
          <p:nvPr/>
        </p:nvSpPr>
        <p:spPr>
          <a:xfrm>
            <a:off x="5008567" y="4777800"/>
            <a:ext cx="6231600" cy="8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CREDITS: This presentation template was created by </a:t>
            </a:r>
            <a:r>
              <a:rPr lang="en" sz="1600" b="1">
                <a:solidFill>
                  <a:schemeClr val="accent4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, including icons by </a:t>
            </a:r>
            <a:r>
              <a:rPr lang="en" sz="1600" b="1">
                <a:solidFill>
                  <a:schemeClr val="accent4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, and infographics &amp; images by </a:t>
            </a:r>
            <a:r>
              <a:rPr lang="en" sz="1600" b="1">
                <a:solidFill>
                  <a:schemeClr val="accent4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600" b="1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r" rtl="0">
              <a:spcBef>
                <a:spcPts val="40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45" name="Google Shape;545;p49"/>
          <p:cNvSpPr txBox="1">
            <a:spLocks noGrp="1"/>
          </p:cNvSpPr>
          <p:nvPr>
            <p:ph type="ctrTitle"/>
          </p:nvPr>
        </p:nvSpPr>
        <p:spPr>
          <a:xfrm flipH="1">
            <a:off x="7217200" y="1539267"/>
            <a:ext cx="4022800" cy="87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546" name="Google Shape;546;p49"/>
          <p:cNvSpPr txBox="1">
            <a:spLocks noGrp="1"/>
          </p:cNvSpPr>
          <p:nvPr>
            <p:ph type="subTitle" idx="1"/>
          </p:nvPr>
        </p:nvSpPr>
        <p:spPr>
          <a:xfrm flipH="1">
            <a:off x="6888800" y="3192733"/>
            <a:ext cx="4351200" cy="17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547" name="Google Shape;547;p49"/>
          <p:cNvSpPr txBox="1">
            <a:spLocks noGrp="1"/>
          </p:cNvSpPr>
          <p:nvPr>
            <p:ph type="subTitle" idx="2"/>
          </p:nvPr>
        </p:nvSpPr>
        <p:spPr>
          <a:xfrm>
            <a:off x="6227367" y="5770200"/>
            <a:ext cx="5012800" cy="34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58105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08DCC-28C3-AA60-5AAC-4C3FE2120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23EB26-FCD3-BEB5-EED6-1B880F64FB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4088F-B9C9-C380-1453-B47D3F4F6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16B95-C1B8-3B4C-B193-763639861DB1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1F112-7500-2F52-41FE-11A0C7327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CDE1F0-0193-AEE2-1935-DABA14474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9A8F4-804E-A74D-B667-9A8F6C8E9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77620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78204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0" name="Google Shape;550;p51"/>
          <p:cNvGrpSpPr/>
          <p:nvPr/>
        </p:nvGrpSpPr>
        <p:grpSpPr>
          <a:xfrm>
            <a:off x="88" y="7"/>
            <a:ext cx="12191912" cy="6857917"/>
            <a:chOff x="66" y="5"/>
            <a:chExt cx="9143934" cy="5143438"/>
          </a:xfrm>
        </p:grpSpPr>
        <p:sp>
          <p:nvSpPr>
            <p:cNvPr id="551" name="Google Shape;551;p51"/>
            <p:cNvSpPr/>
            <p:nvPr/>
          </p:nvSpPr>
          <p:spPr>
            <a:xfrm rot="10800000">
              <a:off x="5279569" y="5"/>
              <a:ext cx="3864431" cy="3432044"/>
            </a:xfrm>
            <a:custGeom>
              <a:avLst/>
              <a:gdLst/>
              <a:ahLst/>
              <a:cxnLst/>
              <a:rect l="l" t="t" r="r" b="b"/>
              <a:pathLst>
                <a:path w="13583" h="12063" extrusionOk="0">
                  <a:moveTo>
                    <a:pt x="5144" y="1"/>
                  </a:moveTo>
                  <a:cubicBezTo>
                    <a:pt x="4965" y="1"/>
                    <a:pt x="4788" y="15"/>
                    <a:pt x="4614" y="42"/>
                  </a:cubicBezTo>
                  <a:cubicBezTo>
                    <a:pt x="3179" y="267"/>
                    <a:pt x="2097" y="1206"/>
                    <a:pt x="1028" y="2110"/>
                  </a:cubicBezTo>
                  <a:cubicBezTo>
                    <a:pt x="718" y="2369"/>
                    <a:pt x="358" y="2611"/>
                    <a:pt x="1" y="2856"/>
                  </a:cubicBezTo>
                  <a:lnTo>
                    <a:pt x="1" y="12063"/>
                  </a:lnTo>
                  <a:lnTo>
                    <a:pt x="4213" y="12063"/>
                  </a:lnTo>
                  <a:cubicBezTo>
                    <a:pt x="4399" y="11297"/>
                    <a:pt x="4787" y="10607"/>
                    <a:pt x="5424" y="10147"/>
                  </a:cubicBezTo>
                  <a:cubicBezTo>
                    <a:pt x="6502" y="9357"/>
                    <a:pt x="7956" y="9436"/>
                    <a:pt x="9289" y="9361"/>
                  </a:cubicBezTo>
                  <a:cubicBezTo>
                    <a:pt x="10432" y="9296"/>
                    <a:pt x="11633" y="9058"/>
                    <a:pt x="12470" y="8275"/>
                  </a:cubicBezTo>
                  <a:cubicBezTo>
                    <a:pt x="13307" y="7496"/>
                    <a:pt x="13582" y="6034"/>
                    <a:pt x="12783" y="5217"/>
                  </a:cubicBezTo>
                  <a:cubicBezTo>
                    <a:pt x="11722" y="4135"/>
                    <a:pt x="9616" y="4775"/>
                    <a:pt x="8636" y="3621"/>
                  </a:cubicBezTo>
                  <a:cubicBezTo>
                    <a:pt x="8115" y="3013"/>
                    <a:pt x="8122" y="2118"/>
                    <a:pt x="7755" y="1407"/>
                  </a:cubicBezTo>
                  <a:cubicBezTo>
                    <a:pt x="7277" y="481"/>
                    <a:pt x="6199" y="1"/>
                    <a:pt x="51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2" name="Google Shape;552;p51"/>
            <p:cNvSpPr/>
            <p:nvPr/>
          </p:nvSpPr>
          <p:spPr>
            <a:xfrm flipH="1">
              <a:off x="66" y="2983037"/>
              <a:ext cx="3160735" cy="2160406"/>
            </a:xfrm>
            <a:custGeom>
              <a:avLst/>
              <a:gdLst/>
              <a:ahLst/>
              <a:cxnLst/>
              <a:rect l="l" t="t" r="r" b="b"/>
              <a:pathLst>
                <a:path w="74414" h="50863" extrusionOk="0">
                  <a:moveTo>
                    <a:pt x="74414" y="1"/>
                  </a:moveTo>
                  <a:cubicBezTo>
                    <a:pt x="60793" y="2474"/>
                    <a:pt x="62458" y="21209"/>
                    <a:pt x="51638" y="31541"/>
                  </a:cubicBezTo>
                  <a:cubicBezTo>
                    <a:pt x="46844" y="36117"/>
                    <a:pt x="42403" y="37136"/>
                    <a:pt x="37698" y="37136"/>
                  </a:cubicBezTo>
                  <a:cubicBezTo>
                    <a:pt x="33921" y="37136"/>
                    <a:pt x="29973" y="36479"/>
                    <a:pt x="25538" y="36479"/>
                  </a:cubicBezTo>
                  <a:cubicBezTo>
                    <a:pt x="21627" y="36479"/>
                    <a:pt x="17336" y="36990"/>
                    <a:pt x="12447" y="38913"/>
                  </a:cubicBezTo>
                  <a:cubicBezTo>
                    <a:pt x="5725" y="41560"/>
                    <a:pt x="1648" y="45953"/>
                    <a:pt x="0" y="50862"/>
                  </a:cubicBezTo>
                  <a:lnTo>
                    <a:pt x="74414" y="50862"/>
                  </a:lnTo>
                  <a:lnTo>
                    <a:pt x="7441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553" name="Google Shape;553;p51"/>
            <p:cNvGrpSpPr/>
            <p:nvPr/>
          </p:nvGrpSpPr>
          <p:grpSpPr>
            <a:xfrm>
              <a:off x="524811" y="1775715"/>
              <a:ext cx="8441422" cy="1402732"/>
              <a:chOff x="524811" y="-71085"/>
              <a:chExt cx="8441422" cy="1402732"/>
            </a:xfrm>
          </p:grpSpPr>
          <p:sp>
            <p:nvSpPr>
              <p:cNvPr id="554" name="Google Shape;554;p51"/>
              <p:cNvSpPr/>
              <p:nvPr/>
            </p:nvSpPr>
            <p:spPr>
              <a:xfrm>
                <a:off x="524811" y="-71085"/>
                <a:ext cx="378089" cy="363569"/>
              </a:xfrm>
              <a:custGeom>
                <a:avLst/>
                <a:gdLst/>
                <a:ahLst/>
                <a:cxnLst/>
                <a:rect l="l" t="t" r="r" b="b"/>
                <a:pathLst>
                  <a:path w="3359" h="3230" extrusionOk="0">
                    <a:moveTo>
                      <a:pt x="3358" y="1"/>
                    </a:moveTo>
                    <a:lnTo>
                      <a:pt x="0" y="1212"/>
                    </a:lnTo>
                    <a:lnTo>
                      <a:pt x="1800" y="3229"/>
                    </a:lnTo>
                    <a:lnTo>
                      <a:pt x="335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5" name="Google Shape;555;p51"/>
              <p:cNvSpPr/>
              <p:nvPr/>
            </p:nvSpPr>
            <p:spPr>
              <a:xfrm>
                <a:off x="8761045" y="1050474"/>
                <a:ext cx="205188" cy="140477"/>
              </a:xfrm>
              <a:custGeom>
                <a:avLst/>
                <a:gdLst/>
                <a:ahLst/>
                <a:cxnLst/>
                <a:rect l="l" t="t" r="r" b="b"/>
                <a:pathLst>
                  <a:path w="2784" h="1906" extrusionOk="0">
                    <a:moveTo>
                      <a:pt x="1392" y="1"/>
                    </a:moveTo>
                    <a:lnTo>
                      <a:pt x="0" y="1906"/>
                    </a:lnTo>
                    <a:lnTo>
                      <a:pt x="2784" y="1906"/>
                    </a:lnTo>
                    <a:lnTo>
                      <a:pt x="139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6" name="Google Shape;556;p51"/>
              <p:cNvSpPr/>
              <p:nvPr/>
            </p:nvSpPr>
            <p:spPr>
              <a:xfrm>
                <a:off x="8761045" y="1190876"/>
                <a:ext cx="205188" cy="140772"/>
              </a:xfrm>
              <a:custGeom>
                <a:avLst/>
                <a:gdLst/>
                <a:ahLst/>
                <a:cxnLst/>
                <a:rect l="l" t="t" r="r" b="b"/>
                <a:pathLst>
                  <a:path w="2784" h="1910" extrusionOk="0">
                    <a:moveTo>
                      <a:pt x="1392" y="1"/>
                    </a:moveTo>
                    <a:lnTo>
                      <a:pt x="0" y="1909"/>
                    </a:lnTo>
                    <a:lnTo>
                      <a:pt x="2784" y="1909"/>
                    </a:lnTo>
                    <a:lnTo>
                      <a:pt x="139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557" name="Google Shape;557;p51"/>
            <p:cNvSpPr/>
            <p:nvPr/>
          </p:nvSpPr>
          <p:spPr>
            <a:xfrm rot="10800000">
              <a:off x="6158934" y="2837359"/>
              <a:ext cx="2978896" cy="2295737"/>
            </a:xfrm>
            <a:custGeom>
              <a:avLst/>
              <a:gdLst/>
              <a:ahLst/>
              <a:cxnLst/>
              <a:rect l="l" t="t" r="r" b="b"/>
              <a:pathLst>
                <a:path w="50612" h="39005" extrusionOk="0">
                  <a:moveTo>
                    <a:pt x="0" y="1"/>
                  </a:moveTo>
                  <a:lnTo>
                    <a:pt x="0" y="38373"/>
                  </a:lnTo>
                  <a:cubicBezTo>
                    <a:pt x="2481" y="38795"/>
                    <a:pt x="4983" y="39004"/>
                    <a:pt x="7479" y="39004"/>
                  </a:cubicBezTo>
                  <a:cubicBezTo>
                    <a:pt x="18546" y="39004"/>
                    <a:pt x="29478" y="34879"/>
                    <a:pt x="37820" y="26821"/>
                  </a:cubicBezTo>
                  <a:cubicBezTo>
                    <a:pt x="46532" y="18405"/>
                    <a:pt x="50612" y="7535"/>
                    <a:pt x="484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27154276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9" name="Google Shape;559;p52"/>
          <p:cNvGrpSpPr/>
          <p:nvPr/>
        </p:nvGrpSpPr>
        <p:grpSpPr>
          <a:xfrm>
            <a:off x="-761001" y="0"/>
            <a:ext cx="12953060" cy="6859037"/>
            <a:chOff x="-570751" y="0"/>
            <a:chExt cx="9714795" cy="5144278"/>
          </a:xfrm>
        </p:grpSpPr>
        <p:sp>
          <p:nvSpPr>
            <p:cNvPr id="560" name="Google Shape;560;p52"/>
            <p:cNvSpPr/>
            <p:nvPr/>
          </p:nvSpPr>
          <p:spPr>
            <a:xfrm>
              <a:off x="-570751" y="1686273"/>
              <a:ext cx="4313833" cy="3458005"/>
            </a:xfrm>
            <a:custGeom>
              <a:avLst/>
              <a:gdLst/>
              <a:ahLst/>
              <a:cxnLst/>
              <a:rect l="l" t="t" r="r" b="b"/>
              <a:pathLst>
                <a:path w="63047" h="50539" extrusionOk="0">
                  <a:moveTo>
                    <a:pt x="12202" y="0"/>
                  </a:moveTo>
                  <a:cubicBezTo>
                    <a:pt x="9265" y="0"/>
                    <a:pt x="6469" y="237"/>
                    <a:pt x="3876" y="616"/>
                  </a:cubicBezTo>
                  <a:cubicBezTo>
                    <a:pt x="2569" y="805"/>
                    <a:pt x="1276" y="1048"/>
                    <a:pt x="1" y="1336"/>
                  </a:cubicBezTo>
                  <a:lnTo>
                    <a:pt x="1" y="50538"/>
                  </a:lnTo>
                  <a:lnTo>
                    <a:pt x="61918" y="50538"/>
                  </a:lnTo>
                  <a:cubicBezTo>
                    <a:pt x="63046" y="38393"/>
                    <a:pt x="57947" y="23633"/>
                    <a:pt x="45302" y="12529"/>
                  </a:cubicBezTo>
                  <a:cubicBezTo>
                    <a:pt x="34285" y="2850"/>
                    <a:pt x="22391" y="0"/>
                    <a:pt x="122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1" name="Google Shape;561;p52"/>
            <p:cNvSpPr/>
            <p:nvPr/>
          </p:nvSpPr>
          <p:spPr>
            <a:xfrm>
              <a:off x="4000900" y="0"/>
              <a:ext cx="5143144" cy="4851176"/>
            </a:xfrm>
            <a:custGeom>
              <a:avLst/>
              <a:gdLst/>
              <a:ahLst/>
              <a:cxnLst/>
              <a:rect l="l" t="t" r="r" b="b"/>
              <a:pathLst>
                <a:path w="39212" h="36986" extrusionOk="0">
                  <a:moveTo>
                    <a:pt x="6787" y="1"/>
                  </a:moveTo>
                  <a:cubicBezTo>
                    <a:pt x="6305" y="2741"/>
                    <a:pt x="6839" y="5663"/>
                    <a:pt x="8309" y="8028"/>
                  </a:cubicBezTo>
                  <a:cubicBezTo>
                    <a:pt x="9017" y="9164"/>
                    <a:pt x="9935" y="10198"/>
                    <a:pt x="10350" y="11474"/>
                  </a:cubicBezTo>
                  <a:cubicBezTo>
                    <a:pt x="11278" y="14342"/>
                    <a:pt x="9370" y="17353"/>
                    <a:pt x="7196" y="19439"/>
                  </a:cubicBezTo>
                  <a:cubicBezTo>
                    <a:pt x="5019" y="21525"/>
                    <a:pt x="2385" y="23348"/>
                    <a:pt x="1235" y="26135"/>
                  </a:cubicBezTo>
                  <a:cubicBezTo>
                    <a:pt x="0" y="29132"/>
                    <a:pt x="933" y="32881"/>
                    <a:pt x="3430" y="34946"/>
                  </a:cubicBezTo>
                  <a:cubicBezTo>
                    <a:pt x="5159" y="36380"/>
                    <a:pt x="7464" y="36986"/>
                    <a:pt x="9714" y="36986"/>
                  </a:cubicBezTo>
                  <a:cubicBezTo>
                    <a:pt x="9771" y="36986"/>
                    <a:pt x="9827" y="36985"/>
                    <a:pt x="9884" y="36984"/>
                  </a:cubicBezTo>
                  <a:cubicBezTo>
                    <a:pt x="12187" y="36950"/>
                    <a:pt x="14439" y="36342"/>
                    <a:pt x="16627" y="35610"/>
                  </a:cubicBezTo>
                  <a:cubicBezTo>
                    <a:pt x="24844" y="32875"/>
                    <a:pt x="32397" y="28469"/>
                    <a:pt x="39212" y="23086"/>
                  </a:cubicBezTo>
                  <a:lnTo>
                    <a:pt x="392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2" name="Google Shape;562;p52"/>
            <p:cNvSpPr/>
            <p:nvPr/>
          </p:nvSpPr>
          <p:spPr>
            <a:xfrm>
              <a:off x="4655007" y="0"/>
              <a:ext cx="4130762" cy="644602"/>
            </a:xfrm>
            <a:custGeom>
              <a:avLst/>
              <a:gdLst/>
              <a:ahLst/>
              <a:cxnLst/>
              <a:rect l="l" t="t" r="r" b="b"/>
              <a:pathLst>
                <a:path w="18507" h="2888" extrusionOk="0">
                  <a:moveTo>
                    <a:pt x="1" y="1"/>
                  </a:moveTo>
                  <a:cubicBezTo>
                    <a:pt x="437" y="831"/>
                    <a:pt x="1083" y="1549"/>
                    <a:pt x="1872" y="2053"/>
                  </a:cubicBezTo>
                  <a:cubicBezTo>
                    <a:pt x="2736" y="2601"/>
                    <a:pt x="3760" y="2887"/>
                    <a:pt x="4782" y="2887"/>
                  </a:cubicBezTo>
                  <a:cubicBezTo>
                    <a:pt x="5270" y="2887"/>
                    <a:pt x="5757" y="2822"/>
                    <a:pt x="6227" y="2689"/>
                  </a:cubicBezTo>
                  <a:cubicBezTo>
                    <a:pt x="7227" y="2403"/>
                    <a:pt x="8146" y="1832"/>
                    <a:pt x="9177" y="1682"/>
                  </a:cubicBezTo>
                  <a:cubicBezTo>
                    <a:pt x="9376" y="1653"/>
                    <a:pt x="9575" y="1640"/>
                    <a:pt x="9773" y="1640"/>
                  </a:cubicBezTo>
                  <a:cubicBezTo>
                    <a:pt x="11106" y="1640"/>
                    <a:pt x="12423" y="2218"/>
                    <a:pt x="13773" y="2298"/>
                  </a:cubicBezTo>
                  <a:cubicBezTo>
                    <a:pt x="13869" y="2304"/>
                    <a:pt x="13964" y="2306"/>
                    <a:pt x="14059" y="2306"/>
                  </a:cubicBezTo>
                  <a:cubicBezTo>
                    <a:pt x="15793" y="2306"/>
                    <a:pt x="17467" y="1382"/>
                    <a:pt x="185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563" name="Google Shape;563;p52"/>
            <p:cNvGrpSpPr/>
            <p:nvPr/>
          </p:nvGrpSpPr>
          <p:grpSpPr>
            <a:xfrm>
              <a:off x="246061" y="1412165"/>
              <a:ext cx="8720172" cy="1766282"/>
              <a:chOff x="246061" y="-434635"/>
              <a:chExt cx="8720172" cy="1766282"/>
            </a:xfrm>
          </p:grpSpPr>
          <p:sp>
            <p:nvSpPr>
              <p:cNvPr id="564" name="Google Shape;564;p52"/>
              <p:cNvSpPr/>
              <p:nvPr/>
            </p:nvSpPr>
            <p:spPr>
              <a:xfrm>
                <a:off x="246061" y="-434635"/>
                <a:ext cx="378089" cy="363569"/>
              </a:xfrm>
              <a:custGeom>
                <a:avLst/>
                <a:gdLst/>
                <a:ahLst/>
                <a:cxnLst/>
                <a:rect l="l" t="t" r="r" b="b"/>
                <a:pathLst>
                  <a:path w="3359" h="3230" extrusionOk="0">
                    <a:moveTo>
                      <a:pt x="3358" y="1"/>
                    </a:moveTo>
                    <a:lnTo>
                      <a:pt x="0" y="1212"/>
                    </a:lnTo>
                    <a:lnTo>
                      <a:pt x="1800" y="3229"/>
                    </a:lnTo>
                    <a:lnTo>
                      <a:pt x="335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5" name="Google Shape;565;p52"/>
              <p:cNvSpPr/>
              <p:nvPr/>
            </p:nvSpPr>
            <p:spPr>
              <a:xfrm>
                <a:off x="8761045" y="1050474"/>
                <a:ext cx="205188" cy="140477"/>
              </a:xfrm>
              <a:custGeom>
                <a:avLst/>
                <a:gdLst/>
                <a:ahLst/>
                <a:cxnLst/>
                <a:rect l="l" t="t" r="r" b="b"/>
                <a:pathLst>
                  <a:path w="2784" h="1906" extrusionOk="0">
                    <a:moveTo>
                      <a:pt x="1392" y="1"/>
                    </a:moveTo>
                    <a:lnTo>
                      <a:pt x="0" y="1906"/>
                    </a:lnTo>
                    <a:lnTo>
                      <a:pt x="2784" y="1906"/>
                    </a:lnTo>
                    <a:lnTo>
                      <a:pt x="139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6" name="Google Shape;566;p52"/>
              <p:cNvSpPr/>
              <p:nvPr/>
            </p:nvSpPr>
            <p:spPr>
              <a:xfrm>
                <a:off x="8761045" y="1190876"/>
                <a:ext cx="205188" cy="140772"/>
              </a:xfrm>
              <a:custGeom>
                <a:avLst/>
                <a:gdLst/>
                <a:ahLst/>
                <a:cxnLst/>
                <a:rect l="l" t="t" r="r" b="b"/>
                <a:pathLst>
                  <a:path w="2784" h="1910" extrusionOk="0">
                    <a:moveTo>
                      <a:pt x="1392" y="1"/>
                    </a:moveTo>
                    <a:lnTo>
                      <a:pt x="0" y="1909"/>
                    </a:lnTo>
                    <a:lnTo>
                      <a:pt x="2784" y="1909"/>
                    </a:lnTo>
                    <a:lnTo>
                      <a:pt x="139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8748979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ackground 3"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8" name="Google Shape;568;p53"/>
          <p:cNvGrpSpPr/>
          <p:nvPr/>
        </p:nvGrpSpPr>
        <p:grpSpPr>
          <a:xfrm rot="10800000" flipH="1">
            <a:off x="-40" y="257304"/>
            <a:ext cx="12248707" cy="6704616"/>
            <a:chOff x="-74390" y="-43"/>
            <a:chExt cx="9186530" cy="5028462"/>
          </a:xfrm>
        </p:grpSpPr>
        <p:sp>
          <p:nvSpPr>
            <p:cNvPr id="569" name="Google Shape;569;p53"/>
            <p:cNvSpPr/>
            <p:nvPr/>
          </p:nvSpPr>
          <p:spPr>
            <a:xfrm rot="10800000">
              <a:off x="-74390" y="-31"/>
              <a:ext cx="9026004" cy="3606773"/>
            </a:xfrm>
            <a:custGeom>
              <a:avLst/>
              <a:gdLst/>
              <a:ahLst/>
              <a:cxnLst/>
              <a:rect l="l" t="t" r="r" b="b"/>
              <a:pathLst>
                <a:path w="38804" h="15506" extrusionOk="0">
                  <a:moveTo>
                    <a:pt x="18372" y="1"/>
                  </a:moveTo>
                  <a:cubicBezTo>
                    <a:pt x="15851" y="1"/>
                    <a:pt x="13315" y="1007"/>
                    <a:pt x="11592" y="2856"/>
                  </a:cubicBezTo>
                  <a:cubicBezTo>
                    <a:pt x="10378" y="4162"/>
                    <a:pt x="9486" y="5874"/>
                    <a:pt x="7880" y="6653"/>
                  </a:cubicBezTo>
                  <a:cubicBezTo>
                    <a:pt x="6924" y="7115"/>
                    <a:pt x="5829" y="7184"/>
                    <a:pt x="4811" y="7500"/>
                  </a:cubicBezTo>
                  <a:cubicBezTo>
                    <a:pt x="3205" y="8000"/>
                    <a:pt x="1810" y="9143"/>
                    <a:pt x="1008" y="10620"/>
                  </a:cubicBezTo>
                  <a:cubicBezTo>
                    <a:pt x="204" y="12096"/>
                    <a:pt x="0" y="13889"/>
                    <a:pt x="457" y="15505"/>
                  </a:cubicBezTo>
                  <a:lnTo>
                    <a:pt x="37742" y="15244"/>
                  </a:lnTo>
                  <a:cubicBezTo>
                    <a:pt x="37753" y="15310"/>
                    <a:pt x="37792" y="15337"/>
                    <a:pt x="37844" y="15337"/>
                  </a:cubicBezTo>
                  <a:cubicBezTo>
                    <a:pt x="37956" y="15337"/>
                    <a:pt x="38124" y="15208"/>
                    <a:pt x="38171" y="15070"/>
                  </a:cubicBezTo>
                  <a:cubicBezTo>
                    <a:pt x="38804" y="13270"/>
                    <a:pt x="38259" y="11229"/>
                    <a:pt x="37238" y="9619"/>
                  </a:cubicBezTo>
                  <a:cubicBezTo>
                    <a:pt x="36589" y="8595"/>
                    <a:pt x="35707" y="7663"/>
                    <a:pt x="34575" y="7228"/>
                  </a:cubicBezTo>
                  <a:cubicBezTo>
                    <a:pt x="33829" y="6942"/>
                    <a:pt x="33017" y="6887"/>
                    <a:pt x="32227" y="6744"/>
                  </a:cubicBezTo>
                  <a:cubicBezTo>
                    <a:pt x="31046" y="6534"/>
                    <a:pt x="29900" y="6125"/>
                    <a:pt x="28852" y="5540"/>
                  </a:cubicBezTo>
                  <a:cubicBezTo>
                    <a:pt x="26453" y="4203"/>
                    <a:pt x="24613" y="1978"/>
                    <a:pt x="22125" y="815"/>
                  </a:cubicBezTo>
                  <a:cubicBezTo>
                    <a:pt x="20952" y="265"/>
                    <a:pt x="19664" y="1"/>
                    <a:pt x="183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0" name="Google Shape;570;p53"/>
            <p:cNvSpPr/>
            <p:nvPr/>
          </p:nvSpPr>
          <p:spPr>
            <a:xfrm rot="10800000">
              <a:off x="6602782" y="-43"/>
              <a:ext cx="2509357" cy="2228579"/>
            </a:xfrm>
            <a:custGeom>
              <a:avLst/>
              <a:gdLst/>
              <a:ahLst/>
              <a:cxnLst/>
              <a:rect l="l" t="t" r="r" b="b"/>
              <a:pathLst>
                <a:path w="13583" h="12063" extrusionOk="0">
                  <a:moveTo>
                    <a:pt x="5144" y="1"/>
                  </a:moveTo>
                  <a:cubicBezTo>
                    <a:pt x="4965" y="1"/>
                    <a:pt x="4788" y="15"/>
                    <a:pt x="4614" y="42"/>
                  </a:cubicBezTo>
                  <a:cubicBezTo>
                    <a:pt x="3179" y="267"/>
                    <a:pt x="2097" y="1206"/>
                    <a:pt x="1028" y="2110"/>
                  </a:cubicBezTo>
                  <a:cubicBezTo>
                    <a:pt x="718" y="2369"/>
                    <a:pt x="358" y="2611"/>
                    <a:pt x="1" y="2856"/>
                  </a:cubicBezTo>
                  <a:lnTo>
                    <a:pt x="1" y="12063"/>
                  </a:lnTo>
                  <a:lnTo>
                    <a:pt x="4213" y="12063"/>
                  </a:lnTo>
                  <a:cubicBezTo>
                    <a:pt x="4399" y="11297"/>
                    <a:pt x="4787" y="10607"/>
                    <a:pt x="5424" y="10147"/>
                  </a:cubicBezTo>
                  <a:cubicBezTo>
                    <a:pt x="6502" y="9357"/>
                    <a:pt x="7956" y="9436"/>
                    <a:pt x="9289" y="9361"/>
                  </a:cubicBezTo>
                  <a:cubicBezTo>
                    <a:pt x="10432" y="9296"/>
                    <a:pt x="11633" y="9058"/>
                    <a:pt x="12470" y="8275"/>
                  </a:cubicBezTo>
                  <a:cubicBezTo>
                    <a:pt x="13307" y="7496"/>
                    <a:pt x="13582" y="6034"/>
                    <a:pt x="12783" y="5217"/>
                  </a:cubicBezTo>
                  <a:cubicBezTo>
                    <a:pt x="11722" y="4135"/>
                    <a:pt x="9616" y="4775"/>
                    <a:pt x="8636" y="3621"/>
                  </a:cubicBezTo>
                  <a:cubicBezTo>
                    <a:pt x="8115" y="3013"/>
                    <a:pt x="8122" y="2118"/>
                    <a:pt x="7755" y="1407"/>
                  </a:cubicBezTo>
                  <a:cubicBezTo>
                    <a:pt x="7277" y="481"/>
                    <a:pt x="6199" y="1"/>
                    <a:pt x="514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1" name="Google Shape;571;p53"/>
            <p:cNvSpPr/>
            <p:nvPr/>
          </p:nvSpPr>
          <p:spPr>
            <a:xfrm rot="10800000">
              <a:off x="5075688" y="4678722"/>
              <a:ext cx="416321" cy="349697"/>
            </a:xfrm>
            <a:custGeom>
              <a:avLst/>
              <a:gdLst/>
              <a:ahLst/>
              <a:cxnLst/>
              <a:rect l="l" t="t" r="r" b="b"/>
              <a:pathLst>
                <a:path w="4168" h="3501" extrusionOk="0">
                  <a:moveTo>
                    <a:pt x="0" y="0"/>
                  </a:moveTo>
                  <a:lnTo>
                    <a:pt x="2379" y="3501"/>
                  </a:lnTo>
                  <a:lnTo>
                    <a:pt x="4168" y="8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2" name="Google Shape;572;p53"/>
            <p:cNvSpPr/>
            <p:nvPr/>
          </p:nvSpPr>
          <p:spPr>
            <a:xfrm rot="10800000">
              <a:off x="7731131" y="1176835"/>
              <a:ext cx="279478" cy="257703"/>
            </a:xfrm>
            <a:custGeom>
              <a:avLst/>
              <a:gdLst/>
              <a:ahLst/>
              <a:cxnLst/>
              <a:rect l="l" t="t" r="r" b="b"/>
              <a:pathLst>
                <a:path w="2798" h="2580" extrusionOk="0">
                  <a:moveTo>
                    <a:pt x="1402" y="0"/>
                  </a:moveTo>
                  <a:lnTo>
                    <a:pt x="1" y="2579"/>
                  </a:lnTo>
                  <a:lnTo>
                    <a:pt x="2797" y="1722"/>
                  </a:lnTo>
                  <a:lnTo>
                    <a:pt x="14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206898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EDD7C-17E2-3536-B2DC-C8B147229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3F200-064F-E6B7-578E-E5D6E17C57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6C744D-4A78-C157-C428-1581BC1130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83976F-6DFB-888D-D0EE-BD63F0275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16B95-C1B8-3B4C-B193-763639861DB1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CC7C4E-8187-3BEF-8F3C-BC72DCD95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9D4571-5CDB-66BA-4FBA-8619816E4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9A8F4-804E-A74D-B667-9A8F6C8E9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54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AF8BE-5519-39B4-5757-5D9A466DF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D34610-0F75-D9FB-6A1B-EA81C96008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849253-60B3-1D08-9EC5-6C41C7D859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6A7D76-16D1-2F13-5B69-4CE41537BD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01B709-94F9-5603-E27B-6A429CC935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A64F6A-97D3-232B-EDCF-2DC5D8D51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16B95-C1B8-3B4C-B193-763639861DB1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DC520E-37A3-813A-49B8-F44418F14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BE9D4-C4D1-952A-567E-FE2EFDA4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9A8F4-804E-A74D-B667-9A8F6C8E9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600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BDB47-E1C5-C2DA-40A3-FC4D39499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50DC52-0A4C-68C1-9748-95704085A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16B95-C1B8-3B4C-B193-763639861DB1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4A9992-0709-10AF-3541-358879A71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0DF49B-403B-E073-DAB7-DB8B40369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9A8F4-804E-A74D-B667-9A8F6C8E9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926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648D81-8FC7-4B61-582A-564052274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16B95-C1B8-3B4C-B193-763639861DB1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F69E81-7220-9316-1FC5-BFCC399E4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9C907-492A-66B1-D455-A99135B13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9A8F4-804E-A74D-B667-9A8F6C8E9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718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F5D63-CC8B-E4A0-7EF4-24309EEDA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9AC47-D505-1379-62ED-0F6FF484B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D6CCE-60E3-0468-8E07-DDED244E47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87D57E-13B3-7B28-6D0F-FDF5A0391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16B95-C1B8-3B4C-B193-763639861DB1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AF32A9-ED3F-2060-8CD2-89699076C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067BCE-76FB-0686-CE67-7E5395FDB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9A8F4-804E-A74D-B667-9A8F6C8E9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806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A662E-5B24-BEA2-8A67-F8FBB8C5B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28BFB0-A1B4-C823-9FBC-1F63660F86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0B105C-9A7C-B1CB-A007-873F9A8598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B750D6-B004-1C8D-8746-3F5DCCC06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16B95-C1B8-3B4C-B193-763639861DB1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406F40-75E0-3979-682F-D745C712D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73C887-AB50-09BA-7658-27837B081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9A8F4-804E-A74D-B667-9A8F6C8E9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003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1ACB75-FE72-EE6A-852B-AE6084839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DE077-CAD1-C219-1313-0FF1D79E5A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C2944-AF7F-81B4-DF75-6FB808BE08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16B95-C1B8-3B4C-B193-763639861DB1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84863-E518-B81D-E313-04C7953E4F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7656E-FD97-6E40-CA6A-202DF298CE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9A8F4-804E-A74D-B667-9A8F6C8E9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213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Black Han Sans"/>
              <a:buNone/>
              <a:defRPr sz="2800">
                <a:solidFill>
                  <a:schemeClr val="accent4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Roboto Slab"/>
              <a:buNone/>
              <a:defRPr sz="2800" b="1">
                <a:solidFill>
                  <a:schemeClr val="accent4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Roboto Slab"/>
              <a:buNone/>
              <a:defRPr sz="2800" b="1">
                <a:solidFill>
                  <a:schemeClr val="accent4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Roboto Slab"/>
              <a:buNone/>
              <a:defRPr sz="2800" b="1">
                <a:solidFill>
                  <a:schemeClr val="accent4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Roboto Slab"/>
              <a:buNone/>
              <a:defRPr sz="2800" b="1">
                <a:solidFill>
                  <a:schemeClr val="accent4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Roboto Slab"/>
              <a:buNone/>
              <a:defRPr sz="2800" b="1">
                <a:solidFill>
                  <a:schemeClr val="accent4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Roboto Slab"/>
              <a:buNone/>
              <a:defRPr sz="2800" b="1">
                <a:solidFill>
                  <a:schemeClr val="accent4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Roboto Slab"/>
              <a:buNone/>
              <a:defRPr sz="2800" b="1">
                <a:solidFill>
                  <a:schemeClr val="accent4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Roboto Slab"/>
              <a:buNone/>
              <a:defRPr sz="2800" b="1">
                <a:solidFill>
                  <a:schemeClr val="accent4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Lato"/>
              <a:buChar char="●"/>
              <a:defRPr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Lato"/>
              <a:buChar char="○"/>
              <a:defRPr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Lato"/>
              <a:buChar char="■"/>
              <a:defRPr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Lato"/>
              <a:buChar char="●"/>
              <a:defRPr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Lato"/>
              <a:buChar char="○"/>
              <a:defRPr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Lato"/>
              <a:buChar char="■"/>
              <a:defRPr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Lato"/>
              <a:buChar char="●"/>
              <a:defRPr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Lato"/>
              <a:buChar char="○"/>
              <a:defRPr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4"/>
              </a:buClr>
              <a:buSzPts val="1400"/>
              <a:buFont typeface="Lato"/>
              <a:buChar char="■"/>
              <a:defRPr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2638632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2.xml"/><Relationship Id="rId5" Type="http://schemas.openxmlformats.org/officeDocument/2006/relationships/image" Target="../media/image45.png"/><Relationship Id="rId4" Type="http://schemas.openxmlformats.org/officeDocument/2006/relationships/image" Target="../media/image44.sv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svg"/><Relationship Id="rId13" Type="http://schemas.openxmlformats.org/officeDocument/2006/relationships/image" Target="../media/image55.png"/><Relationship Id="rId18" Type="http://schemas.openxmlformats.org/officeDocument/2006/relationships/image" Target="../media/image60.sv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12" Type="http://schemas.openxmlformats.org/officeDocument/2006/relationships/image" Target="../media/image54.svg"/><Relationship Id="rId17" Type="http://schemas.openxmlformats.org/officeDocument/2006/relationships/image" Target="../media/image59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58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svg"/><Relationship Id="rId11" Type="http://schemas.openxmlformats.org/officeDocument/2006/relationships/image" Target="../media/image53.png"/><Relationship Id="rId5" Type="http://schemas.openxmlformats.org/officeDocument/2006/relationships/image" Target="../media/image49.png"/><Relationship Id="rId15" Type="http://schemas.openxmlformats.org/officeDocument/2006/relationships/image" Target="../media/image57.png"/><Relationship Id="rId10" Type="http://schemas.openxmlformats.org/officeDocument/2006/relationships/image" Target="../media/image29.svg"/><Relationship Id="rId4" Type="http://schemas.openxmlformats.org/officeDocument/2006/relationships/image" Target="../media/image48.svg"/><Relationship Id="rId9" Type="http://schemas.openxmlformats.org/officeDocument/2006/relationships/image" Target="../media/image28.png"/><Relationship Id="rId14" Type="http://schemas.openxmlformats.org/officeDocument/2006/relationships/image" Target="../media/image56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svg"/><Relationship Id="rId3" Type="http://schemas.openxmlformats.org/officeDocument/2006/relationships/image" Target="../media/image28.png"/><Relationship Id="rId7" Type="http://schemas.openxmlformats.org/officeDocument/2006/relationships/image" Target="../media/image57.png"/><Relationship Id="rId12" Type="http://schemas.openxmlformats.org/officeDocument/2006/relationships/image" Target="../media/image6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svg"/><Relationship Id="rId11" Type="http://schemas.openxmlformats.org/officeDocument/2006/relationships/image" Target="../media/image61.png"/><Relationship Id="rId5" Type="http://schemas.openxmlformats.org/officeDocument/2006/relationships/image" Target="../media/image55.png"/><Relationship Id="rId10" Type="http://schemas.openxmlformats.org/officeDocument/2006/relationships/image" Target="../media/image60.svg"/><Relationship Id="rId4" Type="http://schemas.openxmlformats.org/officeDocument/2006/relationships/image" Target="../media/image29.svg"/><Relationship Id="rId9" Type="http://schemas.openxmlformats.org/officeDocument/2006/relationships/image" Target="../media/image5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svg"/><Relationship Id="rId3" Type="http://schemas.openxmlformats.org/officeDocument/2006/relationships/image" Target="../media/image28.png"/><Relationship Id="rId7" Type="http://schemas.openxmlformats.org/officeDocument/2006/relationships/image" Target="../media/image5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svg"/><Relationship Id="rId5" Type="http://schemas.openxmlformats.org/officeDocument/2006/relationships/image" Target="../media/image55.png"/><Relationship Id="rId10" Type="http://schemas.openxmlformats.org/officeDocument/2006/relationships/image" Target="../media/image60.svg"/><Relationship Id="rId4" Type="http://schemas.openxmlformats.org/officeDocument/2006/relationships/image" Target="../media/image29.svg"/><Relationship Id="rId9" Type="http://schemas.openxmlformats.org/officeDocument/2006/relationships/image" Target="../media/image5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sv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9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svg"/><Relationship Id="rId11" Type="http://schemas.openxmlformats.org/officeDocument/2006/relationships/image" Target="../media/image24.sv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Relationship Id="rId14" Type="http://schemas.openxmlformats.org/officeDocument/2006/relationships/image" Target="../media/image2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svg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svg"/><Relationship Id="rId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E3E72-38B4-6762-1935-961E2B778B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02506" y="699000"/>
            <a:ext cx="6629585" cy="1731058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2B5471-D9D5-68E8-54EB-C610EE4D14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88351" y="1948993"/>
            <a:ext cx="9144000" cy="2061898"/>
          </a:xfrm>
        </p:spPr>
        <p:txBody>
          <a:bodyPr>
            <a:normAutofit/>
          </a:bodyPr>
          <a:lstStyle/>
          <a:p>
            <a:r>
              <a:rPr lang="en-US" sz="6300" b="1" dirty="0">
                <a:latin typeface="Copperplate" panose="02000504000000020004" pitchFamily="2" charset="77"/>
              </a:rPr>
              <a:t>SHIPMENT </a:t>
            </a:r>
          </a:p>
          <a:p>
            <a:r>
              <a:rPr lang="en-US" sz="6300" b="1" u="sng" dirty="0">
                <a:latin typeface="Copperplate" panose="02000504000000020004" pitchFamily="2" charset="77"/>
              </a:rPr>
              <a:t>E-COMMERCE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FB9B2C6-4440-BEBC-1972-8E69204CA4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"/>
            <a:ext cx="6178450" cy="68579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DF13C41-32A7-4127-AE9B-300D01F4E5D4}"/>
              </a:ext>
            </a:extLst>
          </p:cNvPr>
          <p:cNvSpPr txBox="1"/>
          <p:nvPr/>
        </p:nvSpPr>
        <p:spPr>
          <a:xfrm>
            <a:off x="9466119" y="3845439"/>
            <a:ext cx="23899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" panose="02000504000000020004"/>
              </a:rPr>
              <a:t>By Big Five</a:t>
            </a:r>
            <a:endParaRPr lang="en-ID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pperplate" panose="02000504000000020004"/>
            </a:endParaRPr>
          </a:p>
        </p:txBody>
      </p:sp>
    </p:spTree>
    <p:extLst>
      <p:ext uri="{BB962C8B-B14F-4D97-AF65-F5344CB8AC3E}">
        <p14:creationId xmlns:p14="http://schemas.microsoft.com/office/powerpoint/2010/main" val="1611448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3153590-6B81-4FDC-B385-AE54F8E72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2839"/>
            <a:ext cx="12192000" cy="5108013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CE1736C-371B-4804-9870-1D84A6475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545" y="0"/>
            <a:ext cx="10834255" cy="872836"/>
          </a:xfrm>
        </p:spPr>
        <p:txBody>
          <a:bodyPr>
            <a:normAutofit/>
          </a:bodyPr>
          <a:lstStyle/>
          <a:p>
            <a:r>
              <a:rPr lang="en-ID" sz="2400" b="1" u="sng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Product Reached on Time Insight by Discount offered</a:t>
            </a:r>
            <a:endParaRPr lang="en-ID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005506-E3C4-4D65-BE58-FFCBE35A683E}"/>
              </a:ext>
            </a:extLst>
          </p:cNvPr>
          <p:cNvSpPr txBox="1"/>
          <p:nvPr/>
        </p:nvSpPr>
        <p:spPr>
          <a:xfrm>
            <a:off x="519545" y="800100"/>
            <a:ext cx="9206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Dalam</a:t>
            </a:r>
            <a:r>
              <a:rPr lang="en-US" dirty="0"/>
              <a:t> range discount 0 – 10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cenderung</a:t>
            </a:r>
            <a:r>
              <a:rPr lang="en-US" dirty="0"/>
              <a:t> </a:t>
            </a:r>
            <a:r>
              <a:rPr lang="en-US" dirty="0" err="1"/>
              <a:t>terkirim</a:t>
            </a:r>
            <a:r>
              <a:rPr lang="en-US" dirty="0"/>
              <a:t> </a:t>
            </a:r>
            <a:r>
              <a:rPr lang="en-US" i="1" dirty="0"/>
              <a:t>on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Dalam</a:t>
            </a:r>
            <a:r>
              <a:rPr lang="en-US" dirty="0"/>
              <a:t> range discount 11 – 65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cenderung</a:t>
            </a:r>
            <a:r>
              <a:rPr lang="en-US" dirty="0"/>
              <a:t> </a:t>
            </a:r>
            <a:r>
              <a:rPr lang="en-US" dirty="0" err="1"/>
              <a:t>terkirim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i="1" dirty="0"/>
              <a:t>on time </a:t>
            </a:r>
            <a:r>
              <a:rPr lang="en-US" dirty="0"/>
              <a:t>/ </a:t>
            </a:r>
            <a:r>
              <a:rPr lang="en-US" dirty="0" err="1"/>
              <a:t>terlambat</a:t>
            </a:r>
            <a:endParaRPr lang="en-ID" i="1" dirty="0"/>
          </a:p>
        </p:txBody>
      </p:sp>
      <p:pic>
        <p:nvPicPr>
          <p:cNvPr id="7" name="Graphic 6" descr="Spider web">
            <a:extLst>
              <a:ext uri="{FF2B5EF4-FFF2-40B4-BE49-F238E27FC236}">
                <a16:creationId xmlns:a16="http://schemas.microsoft.com/office/drawing/2014/main" id="{11C35175-E7F0-4E35-86C7-6A790A778B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0453911">
            <a:off x="11192719" y="-235854"/>
            <a:ext cx="1356167" cy="1356167"/>
          </a:xfrm>
          <a:prstGeom prst="rect">
            <a:avLst/>
          </a:prstGeom>
        </p:spPr>
      </p:pic>
      <p:pic>
        <p:nvPicPr>
          <p:cNvPr id="11" name="Graphic 10" descr="Bug">
            <a:extLst>
              <a:ext uri="{FF2B5EF4-FFF2-40B4-BE49-F238E27FC236}">
                <a16:creationId xmlns:a16="http://schemas.microsoft.com/office/drawing/2014/main" id="{C9DB7CF9-878F-4E66-AC9C-E78538FA54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7589985">
            <a:off x="11543483" y="844634"/>
            <a:ext cx="352545" cy="352545"/>
          </a:xfrm>
          <a:prstGeom prst="rect">
            <a:avLst/>
          </a:prstGeom>
        </p:spPr>
      </p:pic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94C1C77F-5BF1-4A91-84F9-46A2C5C64944}"/>
              </a:ext>
            </a:extLst>
          </p:cNvPr>
          <p:cNvSpPr/>
          <p:nvPr/>
        </p:nvSpPr>
        <p:spPr>
          <a:xfrm>
            <a:off x="0" y="6588816"/>
            <a:ext cx="12192000" cy="269184"/>
          </a:xfrm>
          <a:prstGeom prst="flowChartProcess">
            <a:avLst/>
          </a:prstGeom>
          <a:solidFill>
            <a:srgbClr val="8256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69302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65D82D6-652A-4D9D-AD21-63DDB950D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0077"/>
            <a:ext cx="12192000" cy="500669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910A590B-EE09-4134-AD88-30D408C35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545" y="0"/>
            <a:ext cx="10834255" cy="872836"/>
          </a:xfrm>
        </p:spPr>
        <p:txBody>
          <a:bodyPr>
            <a:normAutofit/>
          </a:bodyPr>
          <a:lstStyle/>
          <a:p>
            <a:r>
              <a:rPr lang="en-ID" sz="2400" b="1" u="sng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Product Reached on Time Insight by Cost of the Product</a:t>
            </a:r>
            <a:endParaRPr lang="en-ID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CD0375-2910-4664-9A02-26B9D6468AD2}"/>
              </a:ext>
            </a:extLst>
          </p:cNvPr>
          <p:cNvSpPr txBox="1"/>
          <p:nvPr/>
        </p:nvSpPr>
        <p:spPr>
          <a:xfrm>
            <a:off x="623454" y="872836"/>
            <a:ext cx="8104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Dalam</a:t>
            </a:r>
            <a:r>
              <a:rPr lang="en-US" dirty="0"/>
              <a:t> range cost 100 – 290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cenderung</a:t>
            </a:r>
            <a:r>
              <a:rPr lang="en-US" dirty="0"/>
              <a:t> </a:t>
            </a:r>
            <a:r>
              <a:rPr lang="en-US" dirty="0" err="1"/>
              <a:t>terkirim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i="1" dirty="0"/>
              <a:t>on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Dalam</a:t>
            </a:r>
            <a:r>
              <a:rPr lang="en-US" dirty="0"/>
              <a:t> range cost &gt; 290 (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290)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cenderung</a:t>
            </a:r>
            <a:r>
              <a:rPr lang="en-US" dirty="0"/>
              <a:t> </a:t>
            </a:r>
            <a:r>
              <a:rPr lang="en-US" dirty="0" err="1"/>
              <a:t>terkirim</a:t>
            </a:r>
            <a:r>
              <a:rPr lang="en-US" dirty="0"/>
              <a:t> </a:t>
            </a:r>
            <a:r>
              <a:rPr lang="en-US" i="1" dirty="0"/>
              <a:t>on time</a:t>
            </a:r>
            <a:endParaRPr lang="en-ID" dirty="0"/>
          </a:p>
        </p:txBody>
      </p:sp>
      <p:pic>
        <p:nvPicPr>
          <p:cNvPr id="10" name="Graphic 9" descr="Beehive">
            <a:extLst>
              <a:ext uri="{FF2B5EF4-FFF2-40B4-BE49-F238E27FC236}">
                <a16:creationId xmlns:a16="http://schemas.microsoft.com/office/drawing/2014/main" id="{4E60CD6B-D532-4F9E-81C0-D040C468D5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19143" y="-169440"/>
            <a:ext cx="1639517" cy="1639517"/>
          </a:xfrm>
          <a:prstGeom prst="rect">
            <a:avLst/>
          </a:prstGeom>
        </p:spPr>
      </p:pic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CB06F5BE-1F82-4A81-A2C4-97FDA35EDB34}"/>
              </a:ext>
            </a:extLst>
          </p:cNvPr>
          <p:cNvSpPr/>
          <p:nvPr/>
        </p:nvSpPr>
        <p:spPr>
          <a:xfrm>
            <a:off x="0" y="6588816"/>
            <a:ext cx="12192000" cy="269184"/>
          </a:xfrm>
          <a:prstGeom prst="flowChartProcess">
            <a:avLst/>
          </a:prstGeom>
          <a:solidFill>
            <a:srgbClr val="8256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86758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E32ADC6-9D0E-4962-82D8-805489D39388}"/>
              </a:ext>
            </a:extLst>
          </p:cNvPr>
          <p:cNvCxnSpPr>
            <a:cxnSpLocks/>
          </p:cNvCxnSpPr>
          <p:nvPr/>
        </p:nvCxnSpPr>
        <p:spPr>
          <a:xfrm flipV="1">
            <a:off x="10901680" y="4296748"/>
            <a:ext cx="0" cy="304776"/>
          </a:xfrm>
          <a:prstGeom prst="line">
            <a:avLst/>
          </a:prstGeom>
          <a:ln w="5715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C22AF47-B772-4397-8908-D197656D4300}"/>
              </a:ext>
            </a:extLst>
          </p:cNvPr>
          <p:cNvCxnSpPr>
            <a:cxnSpLocks/>
          </p:cNvCxnSpPr>
          <p:nvPr/>
        </p:nvCxnSpPr>
        <p:spPr>
          <a:xfrm flipV="1">
            <a:off x="9194800" y="4296748"/>
            <a:ext cx="0" cy="304776"/>
          </a:xfrm>
          <a:prstGeom prst="line">
            <a:avLst/>
          </a:prstGeom>
          <a:ln w="5715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BA3C2B8-E29C-4523-91BC-6B571A8D6238}"/>
              </a:ext>
            </a:extLst>
          </p:cNvPr>
          <p:cNvCxnSpPr>
            <a:cxnSpLocks/>
          </p:cNvCxnSpPr>
          <p:nvPr/>
        </p:nvCxnSpPr>
        <p:spPr>
          <a:xfrm flipV="1">
            <a:off x="6990080" y="4296748"/>
            <a:ext cx="0" cy="304776"/>
          </a:xfrm>
          <a:prstGeom prst="line">
            <a:avLst/>
          </a:prstGeom>
          <a:ln w="5715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B142257-D25B-4F5A-88EE-06332035417F}"/>
              </a:ext>
            </a:extLst>
          </p:cNvPr>
          <p:cNvCxnSpPr>
            <a:cxnSpLocks/>
          </p:cNvCxnSpPr>
          <p:nvPr/>
        </p:nvCxnSpPr>
        <p:spPr>
          <a:xfrm flipV="1">
            <a:off x="5222240" y="4306062"/>
            <a:ext cx="0" cy="304776"/>
          </a:xfrm>
          <a:prstGeom prst="line">
            <a:avLst/>
          </a:prstGeom>
          <a:ln w="5715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23BB92A-5CCB-4D16-BC81-339A5FD59EC2}"/>
              </a:ext>
            </a:extLst>
          </p:cNvPr>
          <p:cNvCxnSpPr>
            <a:cxnSpLocks/>
          </p:cNvCxnSpPr>
          <p:nvPr/>
        </p:nvCxnSpPr>
        <p:spPr>
          <a:xfrm flipV="1">
            <a:off x="2987040" y="4296748"/>
            <a:ext cx="0" cy="304776"/>
          </a:xfrm>
          <a:prstGeom prst="line">
            <a:avLst/>
          </a:prstGeom>
          <a:ln w="5715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120DAA7-109A-4535-BE06-04089CBF7820}"/>
              </a:ext>
            </a:extLst>
          </p:cNvPr>
          <p:cNvCxnSpPr/>
          <p:nvPr/>
        </p:nvCxnSpPr>
        <p:spPr>
          <a:xfrm>
            <a:off x="568960" y="4094480"/>
            <a:ext cx="11125200" cy="0"/>
          </a:xfrm>
          <a:prstGeom prst="line">
            <a:avLst/>
          </a:prstGeom>
          <a:ln w="5715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E926521-FB2A-E1FE-F302-F378CC6A0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oper Black" panose="0208090404030B020404" pitchFamily="18" charset="77"/>
              </a:rPr>
              <a:t>03. DATA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82AAD-0FED-0099-D545-6D9B4CABD3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66836" y="1690688"/>
            <a:ext cx="12595797" cy="521212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>
                <a:latin typeface="Aharoni" panose="02010803020104030203" pitchFamily="2" charset="-79"/>
                <a:cs typeface="Aharoni" panose="02010803020104030203" pitchFamily="2" charset="-79"/>
              </a:rPr>
              <a:t>DATA CLEANSING</a:t>
            </a:r>
          </a:p>
          <a:p>
            <a:pPr marL="0" indent="0" algn="ctr">
              <a:buNone/>
            </a:pPr>
            <a:endParaRPr lang="en-US" sz="44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0" indent="0" algn="ctr">
              <a:buNone/>
            </a:pPr>
            <a:endParaRPr lang="en-US" sz="4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0D8ECA-67A9-96FE-A51E-3F7F09918723}"/>
              </a:ext>
            </a:extLst>
          </p:cNvPr>
          <p:cNvSpPr/>
          <p:nvPr/>
        </p:nvSpPr>
        <p:spPr>
          <a:xfrm>
            <a:off x="4365188" y="4551656"/>
            <a:ext cx="3461623" cy="131906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10000"/>
                  </a:schemeClr>
                </a:solidFill>
                <a:latin typeface="+mj-lt"/>
                <a:cs typeface="Aharoni" panose="02010803020104030203" pitchFamily="2" charset="-79"/>
              </a:rPr>
              <a:t>Outliers can be seen in the column prior to purchase and discount offered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92C306-ADC0-794A-F645-7E226671170A}"/>
              </a:ext>
            </a:extLst>
          </p:cNvPr>
          <p:cNvSpPr/>
          <p:nvPr/>
        </p:nvSpPr>
        <p:spPr>
          <a:xfrm>
            <a:off x="8610536" y="4551656"/>
            <a:ext cx="2824527" cy="11516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10000"/>
                  </a:schemeClr>
                </a:solidFill>
                <a:latin typeface="+mj-lt"/>
                <a:cs typeface="Aharoni" panose="02010803020104030203" pitchFamily="2" charset="-79"/>
              </a:rPr>
              <a:t>All columns have no null/missing values</a:t>
            </a:r>
          </a:p>
        </p:txBody>
      </p:sp>
      <p:pic>
        <p:nvPicPr>
          <p:cNvPr id="26" name="Picture 26">
            <a:extLst>
              <a:ext uri="{FF2B5EF4-FFF2-40B4-BE49-F238E27FC236}">
                <a16:creationId xmlns:a16="http://schemas.microsoft.com/office/drawing/2014/main" id="{8908A1BC-9DA8-B3DA-3C0F-ACB9C13FE2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845" y="198928"/>
            <a:ext cx="3428155" cy="316440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3B45FE1-008D-4920-8767-10D03D52D771}"/>
              </a:ext>
            </a:extLst>
          </p:cNvPr>
          <p:cNvSpPr/>
          <p:nvPr/>
        </p:nvSpPr>
        <p:spPr>
          <a:xfrm>
            <a:off x="4825464" y="3832272"/>
            <a:ext cx="2541069" cy="52441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1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Outliers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6CBE73A-7BC2-43DB-BAD7-7DDE6F25CDAF}"/>
              </a:ext>
            </a:extLst>
          </p:cNvPr>
          <p:cNvSpPr/>
          <p:nvPr/>
        </p:nvSpPr>
        <p:spPr>
          <a:xfrm>
            <a:off x="8763845" y="3816952"/>
            <a:ext cx="2541069" cy="52441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1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Missing Values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F79D1B9-0313-4F61-963E-5DFE502ACE06}"/>
              </a:ext>
            </a:extLst>
          </p:cNvPr>
          <p:cNvCxnSpPr>
            <a:cxnSpLocks/>
          </p:cNvCxnSpPr>
          <p:nvPr/>
        </p:nvCxnSpPr>
        <p:spPr>
          <a:xfrm flipV="1">
            <a:off x="1483360" y="4296748"/>
            <a:ext cx="0" cy="304776"/>
          </a:xfrm>
          <a:prstGeom prst="line">
            <a:avLst/>
          </a:prstGeom>
          <a:ln w="5715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89232F3-F2EA-4632-9F46-C78993867C8B}"/>
              </a:ext>
            </a:extLst>
          </p:cNvPr>
          <p:cNvSpPr/>
          <p:nvPr/>
        </p:nvSpPr>
        <p:spPr>
          <a:xfrm>
            <a:off x="994151" y="3816952"/>
            <a:ext cx="2541069" cy="52441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Duplicated Data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307BBD-D10C-3E81-70AA-2201EF15B2D1}"/>
              </a:ext>
            </a:extLst>
          </p:cNvPr>
          <p:cNvSpPr/>
          <p:nvPr/>
        </p:nvSpPr>
        <p:spPr>
          <a:xfrm>
            <a:off x="838327" y="4551656"/>
            <a:ext cx="2852719" cy="131906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10000"/>
                  </a:schemeClr>
                </a:solidFill>
                <a:latin typeface="+mj-lt"/>
                <a:cs typeface="Aharoni" panose="02010803020104030203" pitchFamily="2" charset="-79"/>
              </a:rPr>
              <a:t>All data types match and there is no duplication of data</a:t>
            </a:r>
          </a:p>
        </p:txBody>
      </p:sp>
      <p:sp>
        <p:nvSpPr>
          <p:cNvPr id="30" name="Flowchart: Process 29">
            <a:extLst>
              <a:ext uri="{FF2B5EF4-FFF2-40B4-BE49-F238E27FC236}">
                <a16:creationId xmlns:a16="http://schemas.microsoft.com/office/drawing/2014/main" id="{59236390-FC11-4CDF-8EF2-2839E48141F8}"/>
              </a:ext>
            </a:extLst>
          </p:cNvPr>
          <p:cNvSpPr/>
          <p:nvPr/>
        </p:nvSpPr>
        <p:spPr>
          <a:xfrm>
            <a:off x="0" y="6588816"/>
            <a:ext cx="12192000" cy="269184"/>
          </a:xfrm>
          <a:prstGeom prst="flowChartProcess">
            <a:avLst/>
          </a:prstGeom>
          <a:solidFill>
            <a:srgbClr val="8256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8178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14" grpId="0" animBg="1"/>
      <p:bldP spid="13" grpId="0" animBg="1"/>
      <p:bldP spid="15" grpId="0" animBg="1"/>
      <p:bldP spid="12" grpId="0" animBg="1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929A0C30-0F35-4B4E-9402-A99F72207B44}"/>
              </a:ext>
            </a:extLst>
          </p:cNvPr>
          <p:cNvSpPr/>
          <p:nvPr/>
        </p:nvSpPr>
        <p:spPr>
          <a:xfrm>
            <a:off x="4913296" y="4822729"/>
            <a:ext cx="5907438" cy="1751826"/>
          </a:xfrm>
          <a:prstGeom prst="homePlate">
            <a:avLst>
              <a:gd name="adj" fmla="val 69078"/>
            </a:avLst>
          </a:prstGeom>
          <a:solidFill>
            <a:srgbClr val="D4AF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C3A949FE-3FEB-4060-A4F3-5D40FFE19F13}"/>
              </a:ext>
            </a:extLst>
          </p:cNvPr>
          <p:cNvSpPr/>
          <p:nvPr/>
        </p:nvSpPr>
        <p:spPr>
          <a:xfrm>
            <a:off x="4394640" y="2860562"/>
            <a:ext cx="5907438" cy="1751826"/>
          </a:xfrm>
          <a:prstGeom prst="homePlate">
            <a:avLst>
              <a:gd name="adj" fmla="val 44276"/>
            </a:avLst>
          </a:prstGeom>
          <a:solidFill>
            <a:srgbClr val="D4AF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/>
              </a:solidFill>
              <a:cs typeface="Aharoni" panose="02010803020104030203" pitchFamily="2" charset="-79"/>
            </a:endParaRPr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18683492-FE81-4B9A-9688-CCD9E1081450}"/>
              </a:ext>
            </a:extLst>
          </p:cNvPr>
          <p:cNvSpPr/>
          <p:nvPr/>
        </p:nvSpPr>
        <p:spPr>
          <a:xfrm>
            <a:off x="4913296" y="810533"/>
            <a:ext cx="5907438" cy="1751826"/>
          </a:xfrm>
          <a:prstGeom prst="homePlate">
            <a:avLst>
              <a:gd name="adj" fmla="val 69078"/>
            </a:avLst>
          </a:prstGeom>
          <a:solidFill>
            <a:srgbClr val="D4AF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85ECA-FC16-C072-C7E5-DF3AB91C3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1601" y="134359"/>
            <a:ext cx="6258560" cy="465833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>
                <a:latin typeface="Cooper Black" panose="0208090404030B020404" pitchFamily="18" charset="77"/>
              </a:rPr>
              <a:t>FEATURE ENGINEERING</a:t>
            </a:r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EBC6C8A9-0BA3-ECD6-DDAA-9A888F2E9C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554" y="1831438"/>
            <a:ext cx="3224369" cy="3810073"/>
          </a:xfrm>
          <a:prstGeom prst="rect">
            <a:avLst/>
          </a:prstGeom>
        </p:spPr>
      </p:pic>
      <p:sp>
        <p:nvSpPr>
          <p:cNvPr id="5" name="Arrow: Pentagon 4">
            <a:extLst>
              <a:ext uri="{FF2B5EF4-FFF2-40B4-BE49-F238E27FC236}">
                <a16:creationId xmlns:a16="http://schemas.microsoft.com/office/drawing/2014/main" id="{1F9976C3-DD9A-FEE1-4A3D-33AEB9F43E42}"/>
              </a:ext>
            </a:extLst>
          </p:cNvPr>
          <p:cNvSpPr/>
          <p:nvPr/>
        </p:nvSpPr>
        <p:spPr>
          <a:xfrm>
            <a:off x="4719760" y="663463"/>
            <a:ext cx="5907438" cy="1751826"/>
          </a:xfrm>
          <a:prstGeom prst="homePlate">
            <a:avLst>
              <a:gd name="adj" fmla="val 69078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u="sng" dirty="0">
                <a:solidFill>
                  <a:schemeClr val="tx1"/>
                </a:solidFill>
                <a:cs typeface="Aharoni" panose="02010803020104030203" pitchFamily="2" charset="-79"/>
              </a:rPr>
              <a:t>Feature Encoding</a:t>
            </a:r>
          </a:p>
          <a:p>
            <a:pPr algn="ctr"/>
            <a:endParaRPr lang="en-US" sz="1800" dirty="0">
              <a:solidFill>
                <a:schemeClr val="accent2">
                  <a:lumMod val="7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sz="1800" dirty="0">
                <a:solidFill>
                  <a:schemeClr val="tx1"/>
                </a:solidFill>
                <a:cs typeface="Aharoni" panose="02010803020104030203" pitchFamily="2" charset="-79"/>
              </a:rPr>
              <a:t>Label Encoding 	: Gender</a:t>
            </a:r>
          </a:p>
          <a:p>
            <a:r>
              <a:rPr lang="en-US" sz="1800" dirty="0">
                <a:solidFill>
                  <a:schemeClr val="tx1"/>
                </a:solidFill>
                <a:cs typeface="Aharoni" panose="02010803020104030203" pitchFamily="2" charset="-79"/>
              </a:rPr>
              <a:t>One Hot Encoding 	: Warehouse Block, Mode of Shipment, and Product Importance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Arrow: Pentagon 12">
            <a:extLst>
              <a:ext uri="{FF2B5EF4-FFF2-40B4-BE49-F238E27FC236}">
                <a16:creationId xmlns:a16="http://schemas.microsoft.com/office/drawing/2014/main" id="{C6EEFED2-A40C-09D8-405D-E5D2A11C430D}"/>
              </a:ext>
            </a:extLst>
          </p:cNvPr>
          <p:cNvSpPr/>
          <p:nvPr/>
        </p:nvSpPr>
        <p:spPr>
          <a:xfrm>
            <a:off x="4049200" y="2860562"/>
            <a:ext cx="5907438" cy="1751826"/>
          </a:xfrm>
          <a:prstGeom prst="homePlate">
            <a:avLst>
              <a:gd name="adj" fmla="val 44276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solidFill>
                  <a:schemeClr val="tx1"/>
                </a:solidFill>
                <a:cs typeface="Aharoni" panose="02010803020104030203" pitchFamily="2" charset="-79"/>
              </a:rPr>
              <a:t>Feature Extraction</a:t>
            </a:r>
          </a:p>
          <a:p>
            <a:pPr algn="ctr"/>
            <a:endParaRPr lang="en-US" dirty="0">
              <a:solidFill>
                <a:schemeClr val="accent2">
                  <a:lumMod val="7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cs typeface="Aharoni" panose="02010803020104030203" pitchFamily="2" charset="-79"/>
              </a:rPr>
              <a:t>add a Cost of Product feature after discount</a:t>
            </a:r>
            <a:endParaRPr lang="en-US" sz="1800" dirty="0">
              <a:solidFill>
                <a:schemeClr val="tx1"/>
              </a:solidFill>
              <a:cs typeface="Aharoni" panose="02010803020104030203" pitchFamily="2" charset="-79"/>
            </a:endParaRPr>
          </a:p>
        </p:txBody>
      </p:sp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28335621-3661-4CF8-91DD-46204901174B}"/>
              </a:ext>
            </a:extLst>
          </p:cNvPr>
          <p:cNvSpPr/>
          <p:nvPr/>
        </p:nvSpPr>
        <p:spPr>
          <a:xfrm>
            <a:off x="4719760" y="4971815"/>
            <a:ext cx="5907438" cy="1751826"/>
          </a:xfrm>
          <a:prstGeom prst="homePlate">
            <a:avLst>
              <a:gd name="adj" fmla="val 69078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solidFill>
                  <a:schemeClr val="tx1"/>
                </a:solidFill>
                <a:cs typeface="Aharoni" panose="02010803020104030203" pitchFamily="2" charset="-79"/>
              </a:rPr>
              <a:t>Feature Selection</a:t>
            </a:r>
          </a:p>
          <a:p>
            <a:r>
              <a:rPr lang="en-US" dirty="0">
                <a:solidFill>
                  <a:schemeClr val="tx1"/>
                </a:solidFill>
                <a:cs typeface="Aharoni" panose="02010803020104030203" pitchFamily="2" charset="-79"/>
              </a:rPr>
              <a:t>Drop Feature	:</a:t>
            </a:r>
          </a:p>
          <a:p>
            <a:r>
              <a:rPr lang="en-US" dirty="0">
                <a:solidFill>
                  <a:schemeClr val="tx1"/>
                </a:solidFill>
                <a:cs typeface="Aharoni" panose="02010803020104030203" pitchFamily="2" charset="-79"/>
              </a:rPr>
              <a:t>ID, Warehouse Block, Mode of Shipment, Customer Rating, Product Importance</a:t>
            </a:r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61550C52-9C93-43C8-B084-DD670A778894}"/>
              </a:ext>
            </a:extLst>
          </p:cNvPr>
          <p:cNvSpPr/>
          <p:nvPr/>
        </p:nvSpPr>
        <p:spPr>
          <a:xfrm rot="16200000">
            <a:off x="8630920" y="3296920"/>
            <a:ext cx="6858000" cy="264160"/>
          </a:xfrm>
          <a:prstGeom prst="flowChartProcess">
            <a:avLst/>
          </a:prstGeom>
          <a:solidFill>
            <a:srgbClr val="8256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33668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8" presetID="26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71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2" dur="25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3" dur="25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4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5" dur="25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9" grpId="0" animBg="1"/>
      <p:bldP spid="8" grpId="0" animBg="1"/>
      <p:bldP spid="3" grpId="0" build="p"/>
      <p:bldP spid="5" grpId="0" animBg="1"/>
      <p:bldP spid="13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rrow: Notched Right 13">
            <a:extLst>
              <a:ext uri="{FF2B5EF4-FFF2-40B4-BE49-F238E27FC236}">
                <a16:creationId xmlns:a16="http://schemas.microsoft.com/office/drawing/2014/main" id="{CB28F9F2-A377-48A8-8607-D990513662FB}"/>
              </a:ext>
            </a:extLst>
          </p:cNvPr>
          <p:cNvSpPr/>
          <p:nvPr/>
        </p:nvSpPr>
        <p:spPr>
          <a:xfrm>
            <a:off x="616281" y="636933"/>
            <a:ext cx="5299323" cy="1453130"/>
          </a:xfrm>
          <a:prstGeom prst="notched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>
                    <a:lumMod val="10000"/>
                  </a:schemeClr>
                </a:solidFill>
                <a:latin typeface="TimesNewRomanPSMT"/>
              </a:rPr>
              <a:t>Split Feature &amp; Target  : </a:t>
            </a:r>
          </a:p>
          <a:p>
            <a:pPr algn="ctr"/>
            <a:r>
              <a:rPr lang="en-US" sz="1600" dirty="0">
                <a:solidFill>
                  <a:schemeClr val="bg1">
                    <a:lumMod val="10000"/>
                  </a:schemeClr>
                </a:solidFill>
                <a:latin typeface="TimesNewRomanPS-BoldMT"/>
              </a:rPr>
              <a:t>Splitting target Segmentation from the feature</a:t>
            </a:r>
            <a:endParaRPr lang="en-US" sz="1600" dirty="0"/>
          </a:p>
        </p:txBody>
      </p:sp>
      <p:sp>
        <p:nvSpPr>
          <p:cNvPr id="15" name="Arrow: Notched Right 14">
            <a:extLst>
              <a:ext uri="{FF2B5EF4-FFF2-40B4-BE49-F238E27FC236}">
                <a16:creationId xmlns:a16="http://schemas.microsoft.com/office/drawing/2014/main" id="{6011543F-007C-4D00-9CB0-EBD3C2D11BEE}"/>
              </a:ext>
            </a:extLst>
          </p:cNvPr>
          <p:cNvSpPr/>
          <p:nvPr/>
        </p:nvSpPr>
        <p:spPr>
          <a:xfrm>
            <a:off x="1921350" y="1975870"/>
            <a:ext cx="5299323" cy="1453130"/>
          </a:xfrm>
          <a:prstGeom prst="notched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>
                    <a:lumMod val="10000"/>
                  </a:schemeClr>
                </a:solidFill>
                <a:latin typeface="TimesNewRomanPSMT"/>
              </a:rPr>
              <a:t>Split Train &amp; </a:t>
            </a:r>
            <a:r>
              <a:rPr lang="en-US" b="1" dirty="0">
                <a:solidFill>
                  <a:schemeClr val="bg1">
                    <a:lumMod val="10000"/>
                  </a:schemeClr>
                </a:solidFill>
                <a:latin typeface="TimesNewRomanPSMT"/>
              </a:rPr>
              <a:t>Test</a:t>
            </a:r>
            <a:r>
              <a:rPr lang="en-US" sz="2000" b="1" dirty="0">
                <a:solidFill>
                  <a:schemeClr val="bg1">
                    <a:lumMod val="10000"/>
                  </a:schemeClr>
                </a:solidFill>
                <a:latin typeface="TimesNewRomanPSMT"/>
              </a:rPr>
              <a:t>  : </a:t>
            </a:r>
          </a:p>
          <a:p>
            <a:pPr algn="ctr"/>
            <a:r>
              <a:rPr lang="en-US" dirty="0" err="1">
                <a:solidFill>
                  <a:schemeClr val="bg1">
                    <a:lumMod val="10000"/>
                  </a:schemeClr>
                </a:solidFill>
                <a:latin typeface="TimesNewRomanPS-BoldMT"/>
              </a:rPr>
              <a:t>Spliting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  <a:latin typeface="TimesNewRomanPS-BoldMT"/>
              </a:rPr>
              <a:t> Data into Train and Test with ratio 7:3</a:t>
            </a:r>
            <a:endParaRPr lang="en-US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16" name="Arrow: Notched Right 15">
            <a:extLst>
              <a:ext uri="{FF2B5EF4-FFF2-40B4-BE49-F238E27FC236}">
                <a16:creationId xmlns:a16="http://schemas.microsoft.com/office/drawing/2014/main" id="{12551A77-F266-4CAB-AAC6-D4E791CD045F}"/>
              </a:ext>
            </a:extLst>
          </p:cNvPr>
          <p:cNvSpPr/>
          <p:nvPr/>
        </p:nvSpPr>
        <p:spPr>
          <a:xfrm>
            <a:off x="3265943" y="3514508"/>
            <a:ext cx="5299323" cy="1453130"/>
          </a:xfrm>
          <a:prstGeom prst="notched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>
                    <a:lumMod val="10000"/>
                  </a:schemeClr>
                </a:solidFill>
                <a:latin typeface="TimesNewRomanPSMT"/>
              </a:rPr>
              <a:t>Model Training &amp; Test :</a:t>
            </a:r>
          </a:p>
          <a:p>
            <a:pPr algn="ctr"/>
            <a:r>
              <a:rPr lang="en-US" dirty="0">
                <a:solidFill>
                  <a:schemeClr val="bg1">
                    <a:lumMod val="10000"/>
                  </a:schemeClr>
                </a:solidFill>
                <a:latin typeface="TimesNewRomanPS-BoldMT"/>
              </a:rPr>
              <a:t>Training model with Supervised learning</a:t>
            </a:r>
            <a:endParaRPr lang="en-US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17" name="Arrow: Notched Right 16">
            <a:extLst>
              <a:ext uri="{FF2B5EF4-FFF2-40B4-BE49-F238E27FC236}">
                <a16:creationId xmlns:a16="http://schemas.microsoft.com/office/drawing/2014/main" id="{D678DE2E-0E74-4CB7-9583-C9F433EE448A}"/>
              </a:ext>
            </a:extLst>
          </p:cNvPr>
          <p:cNvSpPr/>
          <p:nvPr/>
        </p:nvSpPr>
        <p:spPr>
          <a:xfrm>
            <a:off x="3939203" y="4910269"/>
            <a:ext cx="5945576" cy="1795164"/>
          </a:xfrm>
          <a:prstGeom prst="notched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>
                    <a:lumMod val="10000"/>
                  </a:schemeClr>
                </a:solidFill>
                <a:latin typeface="TimesNewRomanPSMT"/>
              </a:rPr>
              <a:t>Model </a:t>
            </a:r>
            <a:r>
              <a:rPr lang="en-US" sz="2000" b="1" dirty="0" err="1">
                <a:solidFill>
                  <a:schemeClr val="bg1">
                    <a:lumMod val="10000"/>
                  </a:schemeClr>
                </a:solidFill>
                <a:latin typeface="TimesNewRomanPSMT"/>
              </a:rPr>
              <a:t>HyperTuning</a:t>
            </a:r>
            <a:r>
              <a:rPr lang="en-US" sz="2000" b="1" dirty="0">
                <a:solidFill>
                  <a:schemeClr val="bg1">
                    <a:lumMod val="10000"/>
                  </a:schemeClr>
                </a:solidFill>
                <a:latin typeface="TimesNewRomanPSMT"/>
              </a:rPr>
              <a:t> :</a:t>
            </a:r>
            <a:endParaRPr lang="en-US" sz="2000" b="1" dirty="0">
              <a:solidFill>
                <a:prstClr val="black"/>
              </a:solidFill>
              <a:latin typeface="TimesNewRomanPSMT"/>
            </a:endParaRPr>
          </a:p>
          <a:p>
            <a:pPr algn="ctr"/>
            <a:r>
              <a:rPr lang="en-US" sz="1600" dirty="0">
                <a:solidFill>
                  <a:schemeClr val="bg1">
                    <a:lumMod val="10000"/>
                  </a:schemeClr>
                </a:solidFill>
                <a:latin typeface="TimesNewRomanPS-BoldMT"/>
              </a:rPr>
              <a:t>Model with the Highest Score doing </a:t>
            </a:r>
            <a:r>
              <a:rPr lang="en-US" sz="1600" dirty="0" err="1">
                <a:solidFill>
                  <a:schemeClr val="bg1">
                    <a:lumMod val="10000"/>
                  </a:schemeClr>
                </a:solidFill>
                <a:latin typeface="TimesNewRomanPS-BoldMT"/>
              </a:rPr>
              <a:t>Hypertuning</a:t>
            </a:r>
            <a:r>
              <a:rPr lang="en-US" sz="1600" dirty="0">
                <a:solidFill>
                  <a:schemeClr val="bg1">
                    <a:lumMod val="10000"/>
                  </a:schemeClr>
                </a:solidFill>
                <a:latin typeface="TimesNewRomanPS-BoldMT"/>
              </a:rPr>
              <a:t>, in order not to overfitting nor underfitting</a:t>
            </a:r>
            <a:r>
              <a:rPr lang="en-US" sz="2000" dirty="0">
                <a:solidFill>
                  <a:schemeClr val="bg1">
                    <a:lumMod val="10000"/>
                  </a:schemeClr>
                </a:solidFill>
                <a:latin typeface="TimesNewRomanPS-BoldMT"/>
              </a:rPr>
              <a:t>	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938A421E-9121-4E9B-84F0-6F6A266C302A}"/>
              </a:ext>
            </a:extLst>
          </p:cNvPr>
          <p:cNvSpPr txBox="1">
            <a:spLocks/>
          </p:cNvSpPr>
          <p:nvPr/>
        </p:nvSpPr>
        <p:spPr>
          <a:xfrm rot="2803349">
            <a:off x="4806438" y="1142217"/>
            <a:ext cx="8036521" cy="3310907"/>
          </a:xfrm>
          <a:prstGeom prst="rect">
            <a:avLst/>
          </a:prstGeom>
        </p:spPr>
        <p:txBody>
          <a:bodyPr vert="horz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50000"/>
              </a:lnSpc>
            </a:pPr>
            <a:r>
              <a:rPr lang="en-US" sz="7200" kern="0" dirty="0">
                <a:latin typeface="Cooper Black" panose="0208090404030B020404" pitchFamily="18" charset="77"/>
              </a:rPr>
              <a:t>04</a:t>
            </a:r>
            <a:br>
              <a:rPr lang="en-US" sz="7200" kern="0" dirty="0">
                <a:latin typeface="Cooper Black" panose="0208090404030B020404" pitchFamily="18" charset="77"/>
              </a:rPr>
            </a:br>
            <a:br>
              <a:rPr lang="en-US" sz="7200" kern="0" dirty="0">
                <a:latin typeface="Cooper Black" panose="0208090404030B020404" pitchFamily="18" charset="77"/>
              </a:rPr>
            </a:br>
            <a:r>
              <a:rPr lang="en-US" sz="7200" kern="0" dirty="0">
                <a:latin typeface="Cooper Black" panose="0208090404030B020404" pitchFamily="18" charset="77"/>
              </a:rPr>
              <a:t> MODELLING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B9FCDBA-7436-4CAB-A25A-C27EA00E2191}"/>
              </a:ext>
            </a:extLst>
          </p:cNvPr>
          <p:cNvCxnSpPr>
            <a:cxnSpLocks/>
          </p:cNvCxnSpPr>
          <p:nvPr/>
        </p:nvCxnSpPr>
        <p:spPr>
          <a:xfrm>
            <a:off x="6656366" y="871188"/>
            <a:ext cx="4039996" cy="4210098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58701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EE1647E-7769-4571-BAF9-EAD54FEFC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397" y="1235402"/>
            <a:ext cx="3248025" cy="3105150"/>
          </a:xfrm>
          <a:prstGeom prst="rect">
            <a:avLst/>
          </a:prstGeom>
        </p:spPr>
      </p:pic>
      <p:sp>
        <p:nvSpPr>
          <p:cNvPr id="7" name="Star: 7 Points 6">
            <a:extLst>
              <a:ext uri="{FF2B5EF4-FFF2-40B4-BE49-F238E27FC236}">
                <a16:creationId xmlns:a16="http://schemas.microsoft.com/office/drawing/2014/main" id="{82A4AFDD-34E0-4A44-9715-05F19413F987}"/>
              </a:ext>
            </a:extLst>
          </p:cNvPr>
          <p:cNvSpPr/>
          <p:nvPr/>
        </p:nvSpPr>
        <p:spPr>
          <a:xfrm>
            <a:off x="1145949" y="591324"/>
            <a:ext cx="1066800" cy="941760"/>
          </a:xfrm>
          <a:prstGeom prst="star7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8" name="Graphic 7" descr="Bullseye">
            <a:extLst>
              <a:ext uri="{FF2B5EF4-FFF2-40B4-BE49-F238E27FC236}">
                <a16:creationId xmlns:a16="http://schemas.microsoft.com/office/drawing/2014/main" id="{EFBA1047-55E8-4C82-9978-8FA5A32D1D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99200" y="3012205"/>
            <a:ext cx="1095283" cy="10952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0EFEF54-AEF4-460F-86D0-6D4C3DED5063}"/>
              </a:ext>
            </a:extLst>
          </p:cNvPr>
          <p:cNvSpPr txBox="1"/>
          <p:nvPr/>
        </p:nvSpPr>
        <p:spPr>
          <a:xfrm>
            <a:off x="1777300" y="1473322"/>
            <a:ext cx="2621280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  <a:latin typeface="Eras Medium ITC" panose="020B0602030504020804" pitchFamily="34" charset="0"/>
              </a:rPr>
              <a:t>Classification Model Evaluation :</a:t>
            </a:r>
          </a:p>
          <a:p>
            <a:endParaRPr lang="en-US" dirty="0">
              <a:solidFill>
                <a:srgbClr val="000000"/>
              </a:solidFill>
              <a:latin typeface="Eras Medium ITC" panose="020B0602030504020804" pitchFamily="34" charset="0"/>
            </a:endParaRP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000000"/>
                </a:solidFill>
                <a:latin typeface="Eras Medium ITC" panose="020B0602030504020804" pitchFamily="34" charset="0"/>
              </a:rPr>
              <a:t>Logistic Regression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000000"/>
                </a:solidFill>
                <a:latin typeface="Eras Medium ITC" panose="020B0602030504020804" pitchFamily="34" charset="0"/>
              </a:rPr>
              <a:t>Random Forest</a:t>
            </a:r>
            <a:endParaRPr lang="en-ID" dirty="0">
              <a:solidFill>
                <a:srgbClr val="000000"/>
              </a:solidFill>
              <a:latin typeface="Eras Medium ITC" panose="020B06020305040208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92B005-E173-4521-B7BC-EC5632BE43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4773" y="2787977"/>
            <a:ext cx="3228975" cy="2971800"/>
          </a:xfrm>
          <a:prstGeom prst="rect">
            <a:avLst/>
          </a:prstGeom>
        </p:spPr>
      </p:pic>
      <p:sp>
        <p:nvSpPr>
          <p:cNvPr id="11" name="Star: 7 Points 10">
            <a:extLst>
              <a:ext uri="{FF2B5EF4-FFF2-40B4-BE49-F238E27FC236}">
                <a16:creationId xmlns:a16="http://schemas.microsoft.com/office/drawing/2014/main" id="{AA156CE6-1E9F-4CB4-87CD-901CD85BD72E}"/>
              </a:ext>
            </a:extLst>
          </p:cNvPr>
          <p:cNvSpPr/>
          <p:nvPr/>
        </p:nvSpPr>
        <p:spPr>
          <a:xfrm>
            <a:off x="6512286" y="2263074"/>
            <a:ext cx="1066800" cy="941760"/>
          </a:xfrm>
          <a:prstGeom prst="star7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D42242-06EF-42C2-89DF-26613C59FB1A}"/>
              </a:ext>
            </a:extLst>
          </p:cNvPr>
          <p:cNvSpPr txBox="1"/>
          <p:nvPr/>
        </p:nvSpPr>
        <p:spPr>
          <a:xfrm>
            <a:off x="7154212" y="3326131"/>
            <a:ext cx="28510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  <a:latin typeface="Eras Medium ITC" panose="020B0602030504020804" pitchFamily="34" charset="0"/>
              </a:rPr>
              <a:t>Evaluation Metric :</a:t>
            </a:r>
          </a:p>
          <a:p>
            <a:endParaRPr lang="en-US" dirty="0">
              <a:solidFill>
                <a:srgbClr val="000000"/>
              </a:solidFill>
              <a:latin typeface="Eras Medium ITC" panose="020B06020305040208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Eras Medium ITC" panose="020B0602030504020804" pitchFamily="34" charset="0"/>
              </a:rPr>
              <a:t>F1-Score</a:t>
            </a:r>
            <a:endParaRPr lang="en-ID" dirty="0">
              <a:solidFill>
                <a:srgbClr val="000000"/>
              </a:solidFill>
              <a:latin typeface="Eras Medium ITC" panose="020B0602030504020804" pitchFamily="34" charset="0"/>
            </a:endParaRPr>
          </a:p>
        </p:txBody>
      </p:sp>
      <p:pic>
        <p:nvPicPr>
          <p:cNvPr id="13" name="Graphic 12" descr="Bullseye">
            <a:extLst>
              <a:ext uri="{FF2B5EF4-FFF2-40B4-BE49-F238E27FC236}">
                <a16:creationId xmlns:a16="http://schemas.microsoft.com/office/drawing/2014/main" id="{382502BA-79FE-47D0-8BDF-8853480EDA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79752" y="4472366"/>
            <a:ext cx="1095283" cy="1095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1966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1" grpId="0" animBg="1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able 2">
            <a:extLst>
              <a:ext uri="{FF2B5EF4-FFF2-40B4-BE49-F238E27FC236}">
                <a16:creationId xmlns:a16="http://schemas.microsoft.com/office/drawing/2014/main" id="{C298B720-0A11-485E-870E-853E511892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603900"/>
              </p:ext>
            </p:extLst>
          </p:nvPr>
        </p:nvGraphicFramePr>
        <p:xfrm>
          <a:off x="4793106" y="2659938"/>
          <a:ext cx="7002504" cy="2383509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2334168">
                  <a:extLst>
                    <a:ext uri="{9D8B030D-6E8A-4147-A177-3AD203B41FA5}">
                      <a16:colId xmlns:a16="http://schemas.microsoft.com/office/drawing/2014/main" val="2084377323"/>
                    </a:ext>
                  </a:extLst>
                </a:gridCol>
                <a:gridCol w="2334168">
                  <a:extLst>
                    <a:ext uri="{9D8B030D-6E8A-4147-A177-3AD203B41FA5}">
                      <a16:colId xmlns:a16="http://schemas.microsoft.com/office/drawing/2014/main" val="873718509"/>
                    </a:ext>
                  </a:extLst>
                </a:gridCol>
                <a:gridCol w="2334168">
                  <a:extLst>
                    <a:ext uri="{9D8B030D-6E8A-4147-A177-3AD203B41FA5}">
                      <a16:colId xmlns:a16="http://schemas.microsoft.com/office/drawing/2014/main" val="3242811886"/>
                    </a:ext>
                  </a:extLst>
                </a:gridCol>
              </a:tblGrid>
              <a:tr h="673017">
                <a:tc rowSpan="2"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Model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gridSpan="2"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F1-Score Value after Hyperparameter turning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1302450"/>
                  </a:ext>
                </a:extLst>
              </a:tr>
              <a:tr h="57016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Train set</a:t>
                      </a:r>
                      <a:endParaRPr lang="en-US" b="1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Test set</a:t>
                      </a:r>
                      <a:endParaRPr lang="en-US" b="1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2289111"/>
                  </a:ext>
                </a:extLst>
              </a:tr>
              <a:tr h="570164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Logistic Regress</a:t>
                      </a:r>
                      <a:endParaRPr lang="en-US" b="1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0.703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0.712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5683510"/>
                  </a:ext>
                </a:extLst>
              </a:tr>
              <a:tr h="570164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Random Forest</a:t>
                      </a:r>
                      <a:endParaRPr lang="en-US" b="1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0,999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0.674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7925162"/>
                  </a:ext>
                </a:extLst>
              </a:tr>
            </a:tbl>
          </a:graphicData>
        </a:graphic>
      </p:graphicFrame>
      <p:sp>
        <p:nvSpPr>
          <p:cNvPr id="17" name="Title 1">
            <a:extLst>
              <a:ext uri="{FF2B5EF4-FFF2-40B4-BE49-F238E27FC236}">
                <a16:creationId xmlns:a16="http://schemas.microsoft.com/office/drawing/2014/main" id="{CFBB2AA6-59C4-444A-98BD-3F9AA19B08F3}"/>
              </a:ext>
            </a:extLst>
          </p:cNvPr>
          <p:cNvSpPr txBox="1">
            <a:spLocks/>
          </p:cNvSpPr>
          <p:nvPr/>
        </p:nvSpPr>
        <p:spPr>
          <a:xfrm>
            <a:off x="4793106" y="1263191"/>
            <a:ext cx="8155364" cy="1018095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000" kern="0" dirty="0">
                <a:latin typeface="Cooper Black" panose="0208090404030B020404" pitchFamily="18" charset="77"/>
              </a:rPr>
              <a:t>05. MODEL EVALUATION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58C4109-F394-45B9-A933-E9A717A71141}"/>
              </a:ext>
            </a:extLst>
          </p:cNvPr>
          <p:cNvSpPr/>
          <p:nvPr/>
        </p:nvSpPr>
        <p:spPr>
          <a:xfrm>
            <a:off x="4628561" y="3808429"/>
            <a:ext cx="7362334" cy="768286"/>
          </a:xfrm>
          <a:prstGeom prst="rect">
            <a:avLst/>
          </a:prstGeom>
          <a:noFill/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756791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2EE78FD-8EBB-4645-8E36-1EC7E7945442}"/>
              </a:ext>
            </a:extLst>
          </p:cNvPr>
          <p:cNvSpPr/>
          <p:nvPr/>
        </p:nvSpPr>
        <p:spPr>
          <a:xfrm>
            <a:off x="1420305" y="5475337"/>
            <a:ext cx="9351389" cy="1167159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77848070-67FF-4102-9C37-E7617CF216C4}"/>
              </a:ext>
            </a:extLst>
          </p:cNvPr>
          <p:cNvSpPr/>
          <p:nvPr/>
        </p:nvSpPr>
        <p:spPr>
          <a:xfrm>
            <a:off x="4251489" y="91951"/>
            <a:ext cx="2780907" cy="377322"/>
          </a:xfrm>
          <a:prstGeom prst="flowChartTerminator">
            <a:avLst/>
          </a:prstGeom>
          <a:solidFill>
            <a:schemeClr val="accent3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23FC364-C2CD-427D-98FE-BE3D30FCFEB7}"/>
              </a:ext>
            </a:extLst>
          </p:cNvPr>
          <p:cNvSpPr/>
          <p:nvPr/>
        </p:nvSpPr>
        <p:spPr>
          <a:xfrm>
            <a:off x="1244053" y="5542864"/>
            <a:ext cx="9351389" cy="1167159"/>
          </a:xfrm>
          <a:prstGeom prst="roundRect">
            <a:avLst/>
          </a:prstGeom>
          <a:solidFill>
            <a:schemeClr val="bg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A59E118-0A24-4A81-BD30-AECA90AB7F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782" y="551323"/>
            <a:ext cx="7374395" cy="472218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F045395-A6D7-4996-9AE6-E916DECAED89}"/>
              </a:ext>
            </a:extLst>
          </p:cNvPr>
          <p:cNvSpPr/>
          <p:nvPr/>
        </p:nvSpPr>
        <p:spPr>
          <a:xfrm>
            <a:off x="4567053" y="81969"/>
            <a:ext cx="23118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Feature Importance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57205AB-F025-4ACA-AFD1-D117C1F558F2}"/>
              </a:ext>
            </a:extLst>
          </p:cNvPr>
          <p:cNvSpPr txBox="1">
            <a:spLocks/>
          </p:cNvSpPr>
          <p:nvPr/>
        </p:nvSpPr>
        <p:spPr>
          <a:xfrm>
            <a:off x="1386069" y="5633029"/>
            <a:ext cx="9067355" cy="1143002"/>
          </a:xfrm>
          <a:prstGeom prst="rect">
            <a:avLst/>
          </a:prstGeom>
          <a:noFill/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000" kern="0" dirty="0">
                <a:latin typeface="Bahnschrift Light SemiCondensed" panose="020B0502040204020203" pitchFamily="34" charset="0"/>
                <a:cs typeface="Aharoni" panose="02010803020104030203" pitchFamily="2" charset="-79"/>
              </a:rPr>
              <a:t>As we seen in the figure above, there are main important feature in our data that effect to our prediction, that is weight in </a:t>
            </a:r>
            <a:r>
              <a:rPr lang="en-US" sz="2000" kern="0" dirty="0" err="1">
                <a:latin typeface="Bahnschrift Light SemiCondensed" panose="020B0502040204020203" pitchFamily="34" charset="0"/>
                <a:cs typeface="Aharoni" panose="02010803020104030203" pitchFamily="2" charset="-79"/>
              </a:rPr>
              <a:t>gms,log</a:t>
            </a:r>
            <a:r>
              <a:rPr lang="en-US" sz="2000" kern="0" dirty="0">
                <a:latin typeface="Bahnschrift Light SemiCondensed" panose="020B0502040204020203" pitchFamily="34" charset="0"/>
                <a:cs typeface="Aharoni" panose="02010803020104030203" pitchFamily="2" charset="-79"/>
              </a:rPr>
              <a:t> discount offer, cost product after discount, prior purchase and customer care calls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B4A238-CEAF-4303-B68B-328E5FFBAC52}"/>
              </a:ext>
            </a:extLst>
          </p:cNvPr>
          <p:cNvSpPr/>
          <p:nvPr/>
        </p:nvSpPr>
        <p:spPr>
          <a:xfrm>
            <a:off x="2238579" y="763570"/>
            <a:ext cx="7084530" cy="1206631"/>
          </a:xfrm>
          <a:prstGeom prst="rect">
            <a:avLst/>
          </a:prstGeom>
          <a:noFill/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175182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26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 animBg="1"/>
      <p:bldP spid="3" grpId="0" animBg="1"/>
      <p:bldP spid="2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 descr="Presentation with bar chart">
            <a:extLst>
              <a:ext uri="{FF2B5EF4-FFF2-40B4-BE49-F238E27FC236}">
                <a16:creationId xmlns:a16="http://schemas.microsoft.com/office/drawing/2014/main" id="{FE4896A4-87A3-4821-929F-3C2B68FC5E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2874" y="6257"/>
            <a:ext cx="11253354" cy="9006501"/>
          </a:xfrm>
          <a:prstGeom prst="rect">
            <a:avLst/>
          </a:prstGeom>
        </p:spPr>
      </p:pic>
      <p:pic>
        <p:nvPicPr>
          <p:cNvPr id="13" name="Graphic 12" descr="Head with gears">
            <a:extLst>
              <a:ext uri="{FF2B5EF4-FFF2-40B4-BE49-F238E27FC236}">
                <a16:creationId xmlns:a16="http://schemas.microsoft.com/office/drawing/2014/main" id="{32B40668-99F8-4B33-870E-935363804A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16710" y="106246"/>
            <a:ext cx="1052945" cy="105294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799E20D-2903-4961-8E9B-74FF852B4919}"/>
              </a:ext>
            </a:extLst>
          </p:cNvPr>
          <p:cNvSpPr/>
          <p:nvPr/>
        </p:nvSpPr>
        <p:spPr>
          <a:xfrm>
            <a:off x="2509065" y="149205"/>
            <a:ext cx="77489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Business Recommendation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4CCBE5A-BFE6-4868-8AF1-116675466298}"/>
              </a:ext>
            </a:extLst>
          </p:cNvPr>
          <p:cNvSpPr/>
          <p:nvPr/>
        </p:nvSpPr>
        <p:spPr>
          <a:xfrm>
            <a:off x="2348799" y="1553437"/>
            <a:ext cx="7325592" cy="43051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FF0F0A-DB05-41E1-A354-6364C9CD7598}"/>
              </a:ext>
            </a:extLst>
          </p:cNvPr>
          <p:cNvSpPr txBox="1"/>
          <p:nvPr/>
        </p:nvSpPr>
        <p:spPr>
          <a:xfrm>
            <a:off x="2427998" y="1682318"/>
            <a:ext cx="7160546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D" dirty="0" err="1"/>
              <a:t>Berdasarkan</a:t>
            </a:r>
            <a:r>
              <a:rPr lang="en-ID" dirty="0"/>
              <a:t> </a:t>
            </a:r>
            <a:r>
              <a:rPr lang="en-ID" dirty="0" err="1"/>
              <a:t>hasil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feature importance dan insight </a:t>
            </a:r>
            <a:r>
              <a:rPr lang="en-ID" dirty="0" err="1"/>
              <a:t>sebelumnya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di </a:t>
            </a:r>
            <a:r>
              <a:rPr lang="en-ID" dirty="0" err="1"/>
              <a:t>asumsikan</a:t>
            </a:r>
            <a:r>
              <a:rPr lang="en-ID" dirty="0"/>
              <a:t> </a:t>
            </a:r>
            <a:r>
              <a:rPr lang="en-ID" dirty="0" err="1"/>
              <a:t>bahwa</a:t>
            </a:r>
            <a:r>
              <a:rPr lang="en-ID" dirty="0"/>
              <a:t> </a:t>
            </a:r>
            <a:r>
              <a:rPr lang="en-ID" i="1" dirty="0"/>
              <a:t>Weight in </a:t>
            </a:r>
            <a:r>
              <a:rPr lang="en-ID" i="1" dirty="0" err="1"/>
              <a:t>gms</a:t>
            </a:r>
            <a:r>
              <a:rPr lang="en-ID" dirty="0"/>
              <a:t>, </a:t>
            </a:r>
            <a:r>
              <a:rPr lang="en-ID" i="1" dirty="0"/>
              <a:t>Discount Offered </a:t>
            </a:r>
            <a:r>
              <a:rPr lang="en-ID" dirty="0"/>
              <a:t>&amp; </a:t>
            </a:r>
            <a:r>
              <a:rPr lang="en-ID" i="1" dirty="0"/>
              <a:t>Cost Product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pengaruh</a:t>
            </a:r>
            <a:r>
              <a:rPr lang="en-ID" dirty="0"/>
              <a:t> </a:t>
            </a:r>
            <a:r>
              <a:rPr lang="en-ID" dirty="0" err="1"/>
              <a:t>terhadap</a:t>
            </a:r>
            <a:r>
              <a:rPr lang="en-ID" dirty="0"/>
              <a:t> </a:t>
            </a:r>
            <a:r>
              <a:rPr lang="en-ID" dirty="0" err="1"/>
              <a:t>produk</a:t>
            </a:r>
            <a:r>
              <a:rPr lang="en-ID" dirty="0"/>
              <a:t> </a:t>
            </a:r>
            <a:r>
              <a:rPr lang="en-ID" i="1" dirty="0"/>
              <a:t>Reached on time</a:t>
            </a:r>
            <a:r>
              <a:rPr lang="en-ID" dirty="0"/>
              <a:t>.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D" dirty="0" err="1"/>
              <a:t>Memberikan</a:t>
            </a:r>
            <a:r>
              <a:rPr lang="en-ID" dirty="0"/>
              <a:t> discount &lt;= 50 </a:t>
            </a:r>
            <a:r>
              <a:rPr lang="en-ID" dirty="0" err="1"/>
              <a:t>karna</a:t>
            </a:r>
            <a:r>
              <a:rPr lang="en-ID" dirty="0"/>
              <a:t> </a:t>
            </a:r>
            <a:r>
              <a:rPr lang="en-ID" dirty="0" err="1"/>
              <a:t>jika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cenderung</a:t>
            </a:r>
            <a:r>
              <a:rPr lang="en-ID" dirty="0"/>
              <a:t> </a:t>
            </a:r>
            <a:r>
              <a:rPr lang="en-ID" dirty="0" err="1"/>
              <a:t>terlambat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pengirimannya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dirty="0"/>
              <a:t> </a:t>
            </a:r>
            <a:r>
              <a:rPr lang="en-ID" dirty="0" err="1"/>
              <a:t>disarankan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memberikan</a:t>
            </a:r>
            <a:r>
              <a:rPr lang="en-ID" dirty="0"/>
              <a:t> quota &amp; </a:t>
            </a:r>
            <a:r>
              <a:rPr lang="en-ID" dirty="0" err="1"/>
              <a:t>disarankan</a:t>
            </a:r>
            <a:r>
              <a:rPr lang="en-ID" dirty="0"/>
              <a:t> juga agar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mempersiapkan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hal</a:t>
            </a:r>
            <a:r>
              <a:rPr lang="en-ID" dirty="0"/>
              <a:t> </a:t>
            </a:r>
            <a:r>
              <a:rPr lang="en-ID" dirty="0" err="1"/>
              <a:t>pengirimannya</a:t>
            </a:r>
            <a:r>
              <a:rPr lang="en-ID" dirty="0"/>
              <a:t> agar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terjadi</a:t>
            </a:r>
            <a:r>
              <a:rPr lang="en-ID" dirty="0"/>
              <a:t> </a:t>
            </a:r>
            <a:r>
              <a:rPr lang="en-ID" dirty="0" err="1"/>
              <a:t>penumpukan</a:t>
            </a:r>
            <a:r>
              <a:rPr lang="en-ID" dirty="0"/>
              <a:t> </a:t>
            </a:r>
            <a:r>
              <a:rPr lang="en-ID" dirty="0" err="1"/>
              <a:t>produk</a:t>
            </a:r>
            <a:r>
              <a:rPr lang="en-ID" dirty="0"/>
              <a:t> di warehouse.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D" dirty="0" err="1"/>
              <a:t>Barang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berat</a:t>
            </a:r>
            <a:r>
              <a:rPr lang="en-ID" dirty="0"/>
              <a:t> </a:t>
            </a:r>
            <a:r>
              <a:rPr lang="en-ID" dirty="0" err="1"/>
              <a:t>dibawah</a:t>
            </a:r>
            <a:r>
              <a:rPr lang="en-ID" dirty="0"/>
              <a:t> 4000 </a:t>
            </a:r>
            <a:r>
              <a:rPr lang="en-ID" dirty="0" err="1"/>
              <a:t>gms</a:t>
            </a:r>
            <a:r>
              <a:rPr lang="en-ID" dirty="0"/>
              <a:t> </a:t>
            </a:r>
            <a:r>
              <a:rPr lang="en-ID" dirty="0" err="1"/>
              <a:t>cenderung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banyak</a:t>
            </a:r>
            <a:r>
              <a:rPr lang="en-ID" dirty="0"/>
              <a:t> </a:t>
            </a:r>
            <a:r>
              <a:rPr lang="en-ID" dirty="0" err="1"/>
              <a:t>terlambat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pengiriman</a:t>
            </a:r>
            <a:r>
              <a:rPr lang="en-ID" dirty="0"/>
              <a:t> </a:t>
            </a:r>
            <a:r>
              <a:rPr lang="en-ID" dirty="0" err="1"/>
              <a:t>daripada</a:t>
            </a:r>
            <a:r>
              <a:rPr lang="en-ID" dirty="0"/>
              <a:t> on time, </a:t>
            </a:r>
            <a:r>
              <a:rPr lang="en-ID" dirty="0" err="1"/>
              <a:t>hal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dijadikan</a:t>
            </a:r>
            <a:r>
              <a:rPr lang="en-ID" dirty="0"/>
              <a:t> </a:t>
            </a:r>
            <a:r>
              <a:rPr lang="en-ID" dirty="0" err="1"/>
              <a:t>acuan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hal</a:t>
            </a:r>
            <a:r>
              <a:rPr lang="en-ID" dirty="0"/>
              <a:t> </a:t>
            </a:r>
            <a:r>
              <a:rPr lang="en-ID" dirty="0" err="1"/>
              <a:t>pengiriman</a:t>
            </a:r>
            <a:r>
              <a:rPr lang="en-ID" dirty="0"/>
              <a:t> </a:t>
            </a:r>
            <a:r>
              <a:rPr lang="en-ID" dirty="0" err="1"/>
              <a:t>barang</a:t>
            </a:r>
            <a:r>
              <a:rPr lang="en-ID" dirty="0"/>
              <a:t>, </a:t>
            </a:r>
            <a:r>
              <a:rPr lang="en-ID" dirty="0" err="1"/>
              <a:t>bagaimana</a:t>
            </a:r>
            <a:r>
              <a:rPr lang="en-ID" dirty="0"/>
              <a:t> </a:t>
            </a:r>
            <a:r>
              <a:rPr lang="en-ID" dirty="0" err="1"/>
              <a:t>mengatur</a:t>
            </a:r>
            <a:r>
              <a:rPr lang="en-ID" dirty="0"/>
              <a:t> </a:t>
            </a:r>
            <a:r>
              <a:rPr lang="en-ID" dirty="0" err="1"/>
              <a:t>pengiriman</a:t>
            </a:r>
            <a:r>
              <a:rPr lang="en-ID" dirty="0"/>
              <a:t> </a:t>
            </a:r>
            <a:r>
              <a:rPr lang="en-ID" dirty="0" err="1"/>
              <a:t>berdasarkan</a:t>
            </a:r>
            <a:r>
              <a:rPr lang="en-ID" dirty="0"/>
              <a:t> </a:t>
            </a:r>
            <a:r>
              <a:rPr lang="en-ID" dirty="0" err="1"/>
              <a:t>berat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produknya</a:t>
            </a:r>
            <a:r>
              <a:rPr lang="en-ID" dirty="0"/>
              <a:t>, dan juga bias </a:t>
            </a:r>
            <a:r>
              <a:rPr lang="en-ID" dirty="0" err="1"/>
              <a:t>ditambah</a:t>
            </a:r>
            <a:r>
              <a:rPr lang="en-ID" dirty="0"/>
              <a:t> </a:t>
            </a:r>
            <a:r>
              <a:rPr lang="en-ID" dirty="0" err="1"/>
              <a:t>lagi</a:t>
            </a:r>
            <a:r>
              <a:rPr lang="en-ID" dirty="0"/>
              <a:t> </a:t>
            </a:r>
            <a:r>
              <a:rPr lang="en-ID" dirty="0" err="1"/>
              <a:t>variasi</a:t>
            </a:r>
            <a:r>
              <a:rPr lang="en-ID" dirty="0"/>
              <a:t> </a:t>
            </a:r>
            <a:r>
              <a:rPr lang="en-ID" dirty="0" err="1"/>
              <a:t>pilihan</a:t>
            </a:r>
            <a:r>
              <a:rPr lang="en-ID" dirty="0"/>
              <a:t> mode </a:t>
            </a:r>
            <a:r>
              <a:rPr lang="en-ID" dirty="0" err="1"/>
              <a:t>pengirimannya</a:t>
            </a:r>
            <a:r>
              <a:rPr lang="en-ID" dirty="0"/>
              <a:t> </a:t>
            </a:r>
            <a:r>
              <a:rPr lang="en-ID" dirty="0" err="1"/>
              <a:t>serta</a:t>
            </a:r>
            <a:r>
              <a:rPr lang="en-ID" dirty="0"/>
              <a:t> </a:t>
            </a:r>
            <a:r>
              <a:rPr lang="en-ID" dirty="0" err="1"/>
              <a:t>memberikan</a:t>
            </a:r>
            <a:r>
              <a:rPr lang="en-ID" dirty="0"/>
              <a:t> </a:t>
            </a:r>
            <a:r>
              <a:rPr lang="en-ID" dirty="0" err="1"/>
              <a:t>rekomendasi</a:t>
            </a:r>
            <a:r>
              <a:rPr lang="en-ID" dirty="0"/>
              <a:t> mode </a:t>
            </a:r>
            <a:r>
              <a:rPr lang="en-ID" dirty="0" err="1"/>
              <a:t>pengiriman</a:t>
            </a:r>
            <a:r>
              <a:rPr lang="en-ID" dirty="0"/>
              <a:t> yang </a:t>
            </a:r>
            <a:r>
              <a:rPr lang="en-ID" dirty="0" err="1"/>
              <a:t>efisien</a:t>
            </a:r>
            <a:r>
              <a:rPr lang="en-ID" dirty="0"/>
              <a:t> </a:t>
            </a:r>
            <a:r>
              <a:rPr lang="en-ID" dirty="0" err="1"/>
              <a:t>waktunya</a:t>
            </a:r>
            <a:r>
              <a:rPr lang="en-ID" dirty="0"/>
              <a:t>.</a:t>
            </a:r>
          </a:p>
        </p:txBody>
      </p:sp>
      <p:pic>
        <p:nvPicPr>
          <p:cNvPr id="5" name="Graphic 4" descr="Star">
            <a:extLst>
              <a:ext uri="{FF2B5EF4-FFF2-40B4-BE49-F238E27FC236}">
                <a16:creationId xmlns:a16="http://schemas.microsoft.com/office/drawing/2014/main" id="{10AD47AD-94B6-485B-8AAB-3B9370CFB54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392269" y="1689119"/>
            <a:ext cx="343657" cy="343657"/>
          </a:xfrm>
          <a:prstGeom prst="rect">
            <a:avLst/>
          </a:prstGeom>
        </p:spPr>
      </p:pic>
      <p:pic>
        <p:nvPicPr>
          <p:cNvPr id="7" name="Graphic 6" descr="Shamrock">
            <a:extLst>
              <a:ext uri="{FF2B5EF4-FFF2-40B4-BE49-F238E27FC236}">
                <a16:creationId xmlns:a16="http://schemas.microsoft.com/office/drawing/2014/main" id="{978A5A4E-7C74-4E88-9421-9E319374CED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020198">
            <a:off x="-596824" y="5392586"/>
            <a:ext cx="1919396" cy="1919396"/>
          </a:xfrm>
          <a:prstGeom prst="rect">
            <a:avLst/>
          </a:prstGeom>
        </p:spPr>
      </p:pic>
      <p:pic>
        <p:nvPicPr>
          <p:cNvPr id="12" name="Graphic 11" descr="Shamrock">
            <a:extLst>
              <a:ext uri="{FF2B5EF4-FFF2-40B4-BE49-F238E27FC236}">
                <a16:creationId xmlns:a16="http://schemas.microsoft.com/office/drawing/2014/main" id="{6A74770E-996A-41DB-B5F0-AAAE024CD48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6587007">
            <a:off x="11010872" y="5222766"/>
            <a:ext cx="1919396" cy="1919396"/>
          </a:xfrm>
          <a:prstGeom prst="rect">
            <a:avLst/>
          </a:prstGeom>
        </p:spPr>
      </p:pic>
      <p:pic>
        <p:nvPicPr>
          <p:cNvPr id="16" name="Graphic 15" descr="Star">
            <a:extLst>
              <a:ext uri="{FF2B5EF4-FFF2-40B4-BE49-F238E27FC236}">
                <a16:creationId xmlns:a16="http://schemas.microsoft.com/office/drawing/2014/main" id="{E6AD638D-AF72-4703-859B-5C8C25B2F0F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390864" y="2552940"/>
            <a:ext cx="343657" cy="343657"/>
          </a:xfrm>
          <a:prstGeom prst="rect">
            <a:avLst/>
          </a:prstGeom>
        </p:spPr>
      </p:pic>
      <p:pic>
        <p:nvPicPr>
          <p:cNvPr id="17" name="Graphic 16" descr="Star">
            <a:extLst>
              <a:ext uri="{FF2B5EF4-FFF2-40B4-BE49-F238E27FC236}">
                <a16:creationId xmlns:a16="http://schemas.microsoft.com/office/drawing/2014/main" id="{667F1CF3-6E26-4F34-8E80-4DFA0D7AAF2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390863" y="4033910"/>
            <a:ext cx="343657" cy="343657"/>
          </a:xfrm>
          <a:prstGeom prst="rect">
            <a:avLst/>
          </a:prstGeom>
        </p:spPr>
      </p:pic>
      <p:pic>
        <p:nvPicPr>
          <p:cNvPr id="9" name="Graphic 8" descr="Ladybug">
            <a:extLst>
              <a:ext uri="{FF2B5EF4-FFF2-40B4-BE49-F238E27FC236}">
                <a16:creationId xmlns:a16="http://schemas.microsoft.com/office/drawing/2014/main" id="{C7FC1E24-E607-42BD-990E-470B5C8F1D3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18771556">
            <a:off x="9128787" y="5365395"/>
            <a:ext cx="677159" cy="677159"/>
          </a:xfrm>
          <a:prstGeom prst="rect">
            <a:avLst/>
          </a:prstGeom>
        </p:spPr>
      </p:pic>
      <p:pic>
        <p:nvPicPr>
          <p:cNvPr id="18" name="Graphic 17" descr="Grain">
            <a:extLst>
              <a:ext uri="{FF2B5EF4-FFF2-40B4-BE49-F238E27FC236}">
                <a16:creationId xmlns:a16="http://schemas.microsoft.com/office/drawing/2014/main" id="{AE4D6962-6B0B-49DC-8802-90D38306D66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5085714">
            <a:off x="-426046" y="699633"/>
            <a:ext cx="1387819" cy="1387819"/>
          </a:xfrm>
          <a:prstGeom prst="rect">
            <a:avLst/>
          </a:prstGeom>
        </p:spPr>
      </p:pic>
      <p:pic>
        <p:nvPicPr>
          <p:cNvPr id="19" name="Graphic 18" descr="Grain">
            <a:extLst>
              <a:ext uri="{FF2B5EF4-FFF2-40B4-BE49-F238E27FC236}">
                <a16:creationId xmlns:a16="http://schemas.microsoft.com/office/drawing/2014/main" id="{4F1C44AE-DBBE-47FD-A939-23C99BB88FC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11462689">
            <a:off x="11276659" y="533597"/>
            <a:ext cx="1387819" cy="1387819"/>
          </a:xfrm>
          <a:prstGeom prst="rect">
            <a:avLst/>
          </a:prstGeom>
        </p:spPr>
      </p:pic>
      <p:pic>
        <p:nvPicPr>
          <p:cNvPr id="20" name="Graphic 19" descr="Shamrock">
            <a:extLst>
              <a:ext uri="{FF2B5EF4-FFF2-40B4-BE49-F238E27FC236}">
                <a16:creationId xmlns:a16="http://schemas.microsoft.com/office/drawing/2014/main" id="{E0F886D7-242E-42D1-952F-CF8A1874675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6200000">
            <a:off x="9970458" y="5763486"/>
            <a:ext cx="1919396" cy="1919396"/>
          </a:xfrm>
          <a:prstGeom prst="rect">
            <a:avLst/>
          </a:prstGeom>
        </p:spPr>
      </p:pic>
      <p:pic>
        <p:nvPicPr>
          <p:cNvPr id="21" name="Graphic 20" descr="Shamrock">
            <a:extLst>
              <a:ext uri="{FF2B5EF4-FFF2-40B4-BE49-F238E27FC236}">
                <a16:creationId xmlns:a16="http://schemas.microsoft.com/office/drawing/2014/main" id="{C49595D5-75C5-47EC-A3F4-8077F2FFAE3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89226" y="6033445"/>
            <a:ext cx="1919396" cy="1919396"/>
          </a:xfrm>
          <a:prstGeom prst="rect">
            <a:avLst/>
          </a:prstGeom>
        </p:spPr>
      </p:pic>
      <p:pic>
        <p:nvPicPr>
          <p:cNvPr id="22" name="Graphic 21" descr="Grain">
            <a:extLst>
              <a:ext uri="{FF2B5EF4-FFF2-40B4-BE49-F238E27FC236}">
                <a16:creationId xmlns:a16="http://schemas.microsoft.com/office/drawing/2014/main" id="{67B18D52-F6E9-4209-9C7F-57AF29185DF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rot="11564353">
            <a:off x="11213691" y="-270957"/>
            <a:ext cx="1387819" cy="1387819"/>
          </a:xfrm>
          <a:prstGeom prst="rect">
            <a:avLst/>
          </a:prstGeom>
        </p:spPr>
      </p:pic>
      <p:pic>
        <p:nvPicPr>
          <p:cNvPr id="23" name="Graphic 22" descr="Grain">
            <a:extLst>
              <a:ext uri="{FF2B5EF4-FFF2-40B4-BE49-F238E27FC236}">
                <a16:creationId xmlns:a16="http://schemas.microsoft.com/office/drawing/2014/main" id="{3EF80E1A-31D6-4304-870E-55604600634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rot="4915927">
            <a:off x="-353077" y="-209985"/>
            <a:ext cx="1387819" cy="1387819"/>
          </a:xfrm>
          <a:prstGeom prst="rect">
            <a:avLst/>
          </a:prstGeom>
        </p:spPr>
      </p:pic>
      <p:pic>
        <p:nvPicPr>
          <p:cNvPr id="25" name="Graphic 24" descr="Butterfly">
            <a:extLst>
              <a:ext uri="{FF2B5EF4-FFF2-40B4-BE49-F238E27FC236}">
                <a16:creationId xmlns:a16="http://schemas.microsoft.com/office/drawing/2014/main" id="{88784F04-04B3-419F-8834-FDE16269FBB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rot="2193439">
            <a:off x="570028" y="2198885"/>
            <a:ext cx="914400" cy="914400"/>
          </a:xfrm>
          <a:prstGeom prst="rect">
            <a:avLst/>
          </a:prstGeom>
        </p:spPr>
      </p:pic>
      <p:pic>
        <p:nvPicPr>
          <p:cNvPr id="26" name="Graphic 25" descr="Butterfly">
            <a:extLst>
              <a:ext uri="{FF2B5EF4-FFF2-40B4-BE49-F238E27FC236}">
                <a16:creationId xmlns:a16="http://schemas.microsoft.com/office/drawing/2014/main" id="{735B8B7C-6D17-41A1-A294-D9396F4E19E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rot="20308326">
            <a:off x="10822206" y="342451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7841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8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6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0" dur="6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1" dur="6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2" dur="6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3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4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5" dur="6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6" dur="6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7" dur="6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8" dur="6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9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0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1" dur="6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2" dur="6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3" dur="6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4" dur="6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8" dur="2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9" dur="550" fill="hold">
                                          <p:stCondLst>
                                            <p:cond delay="55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0" dur="550" fill="hold">
                                          <p:stCondLst>
                                            <p:cond delay="11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1" dur="550" fill="hold">
                                          <p:stCondLst>
                                            <p:cond delay="165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2" dur="550" fill="hold">
                                          <p:stCondLst>
                                            <p:cond delay="22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3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4" dur="2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5" dur="550" fill="hold">
                                          <p:stCondLst>
                                            <p:cond delay="5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6" dur="550" fill="hold">
                                          <p:stCondLst>
                                            <p:cond delay="11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7" dur="550" fill="hold">
                                          <p:stCondLst>
                                            <p:cond delay="1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8" dur="550" fill="hold">
                                          <p:stCondLst>
                                            <p:cond delay="2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9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70" dur="2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1" dur="550" fill="hold">
                                          <p:stCondLst>
                                            <p:cond delay="5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2" dur="550" fill="hold">
                                          <p:stCondLst>
                                            <p:cond delay="11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3" dur="550" fill="hold">
                                          <p:stCondLst>
                                            <p:cond delay="16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4" dur="550" fill="hold">
                                          <p:stCondLst>
                                            <p:cond delay="22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76" dur="2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7" dur="550" fill="hold">
                                          <p:stCondLst>
                                            <p:cond delay="5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8" dur="550" fill="hold">
                                          <p:stCondLst>
                                            <p:cond delay="11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9" dur="550" fill="hold">
                                          <p:stCondLst>
                                            <p:cond delay="1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0" dur="550" fill="hold">
                                          <p:stCondLst>
                                            <p:cond delay="2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1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82" dur="2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3" dur="550" fill="hold">
                                          <p:stCondLst>
                                            <p:cond delay="5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4" dur="550" fill="hold">
                                          <p:stCondLst>
                                            <p:cond delay="11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5" dur="550" fill="hold">
                                          <p:stCondLst>
                                            <p:cond delay="1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6" dur="550" fill="hold">
                                          <p:stCondLst>
                                            <p:cond delay="22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7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88" dur="2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9" dur="550" fill="hold">
                                          <p:stCondLst>
                                            <p:cond delay="5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90" dur="550" fill="hold">
                                          <p:stCondLst>
                                            <p:cond delay="11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1" dur="550" fill="hold">
                                          <p:stCondLst>
                                            <p:cond delay="1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92" dur="550" fill="hold">
                                          <p:stCondLst>
                                            <p:cond delay="22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3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94" dur="2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5" dur="550" fill="hold">
                                          <p:stCondLst>
                                            <p:cond delay="55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96" dur="550" fill="hold">
                                          <p:stCondLst>
                                            <p:cond delay="11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7" dur="550" fill="hold">
                                          <p:stCondLst>
                                            <p:cond delay="165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98" dur="550" fill="hold">
                                          <p:stCondLst>
                                            <p:cond delay="22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9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00" dur="2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1" dur="550" fill="hold">
                                          <p:stCondLst>
                                            <p:cond delay="5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02" dur="550" fill="hold">
                                          <p:stCondLst>
                                            <p:cond delay="11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3" dur="550" fill="hold">
                                          <p:stCondLst>
                                            <p:cond delay="1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4" dur="550" fill="hold">
                                          <p:stCondLst>
                                            <p:cond delay="22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Shamrock">
            <a:extLst>
              <a:ext uri="{FF2B5EF4-FFF2-40B4-BE49-F238E27FC236}">
                <a16:creationId xmlns:a16="http://schemas.microsoft.com/office/drawing/2014/main" id="{978A5A4E-7C74-4E88-9421-9E319374CE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20198">
            <a:off x="-596824" y="5392586"/>
            <a:ext cx="1919396" cy="1919396"/>
          </a:xfrm>
          <a:prstGeom prst="rect">
            <a:avLst/>
          </a:prstGeom>
        </p:spPr>
      </p:pic>
      <p:pic>
        <p:nvPicPr>
          <p:cNvPr id="12" name="Graphic 11" descr="Shamrock">
            <a:extLst>
              <a:ext uri="{FF2B5EF4-FFF2-40B4-BE49-F238E27FC236}">
                <a16:creationId xmlns:a16="http://schemas.microsoft.com/office/drawing/2014/main" id="{6A74770E-996A-41DB-B5F0-AAAE024CD4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587007">
            <a:off x="11010872" y="5222766"/>
            <a:ext cx="1919396" cy="1919396"/>
          </a:xfrm>
          <a:prstGeom prst="rect">
            <a:avLst/>
          </a:prstGeom>
        </p:spPr>
      </p:pic>
      <p:pic>
        <p:nvPicPr>
          <p:cNvPr id="18" name="Graphic 17" descr="Grain">
            <a:extLst>
              <a:ext uri="{FF2B5EF4-FFF2-40B4-BE49-F238E27FC236}">
                <a16:creationId xmlns:a16="http://schemas.microsoft.com/office/drawing/2014/main" id="{AE4D6962-6B0B-49DC-8802-90D38306D6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085714">
            <a:off x="-426046" y="699633"/>
            <a:ext cx="1387819" cy="1387819"/>
          </a:xfrm>
          <a:prstGeom prst="rect">
            <a:avLst/>
          </a:prstGeom>
        </p:spPr>
      </p:pic>
      <p:pic>
        <p:nvPicPr>
          <p:cNvPr id="19" name="Graphic 18" descr="Grain">
            <a:extLst>
              <a:ext uri="{FF2B5EF4-FFF2-40B4-BE49-F238E27FC236}">
                <a16:creationId xmlns:a16="http://schemas.microsoft.com/office/drawing/2014/main" id="{4F1C44AE-DBBE-47FD-A939-23C99BB88F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1462689">
            <a:off x="11276659" y="533597"/>
            <a:ext cx="1387819" cy="1387819"/>
          </a:xfrm>
          <a:prstGeom prst="rect">
            <a:avLst/>
          </a:prstGeom>
        </p:spPr>
      </p:pic>
      <p:pic>
        <p:nvPicPr>
          <p:cNvPr id="20" name="Graphic 19" descr="Shamrock">
            <a:extLst>
              <a:ext uri="{FF2B5EF4-FFF2-40B4-BE49-F238E27FC236}">
                <a16:creationId xmlns:a16="http://schemas.microsoft.com/office/drawing/2014/main" id="{E0F886D7-242E-42D1-952F-CF8A187467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9970458" y="5763486"/>
            <a:ext cx="1919396" cy="1919396"/>
          </a:xfrm>
          <a:prstGeom prst="rect">
            <a:avLst/>
          </a:prstGeom>
        </p:spPr>
      </p:pic>
      <p:pic>
        <p:nvPicPr>
          <p:cNvPr id="21" name="Graphic 20" descr="Shamrock">
            <a:extLst>
              <a:ext uri="{FF2B5EF4-FFF2-40B4-BE49-F238E27FC236}">
                <a16:creationId xmlns:a16="http://schemas.microsoft.com/office/drawing/2014/main" id="{C49595D5-75C5-47EC-A3F4-8077F2FFAE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9226" y="6033445"/>
            <a:ext cx="1919396" cy="1919396"/>
          </a:xfrm>
          <a:prstGeom prst="rect">
            <a:avLst/>
          </a:prstGeom>
        </p:spPr>
      </p:pic>
      <p:pic>
        <p:nvPicPr>
          <p:cNvPr id="22" name="Graphic 21" descr="Grain">
            <a:extLst>
              <a:ext uri="{FF2B5EF4-FFF2-40B4-BE49-F238E27FC236}">
                <a16:creationId xmlns:a16="http://schemas.microsoft.com/office/drawing/2014/main" id="{67B18D52-F6E9-4209-9C7F-57AF29185DF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1564353">
            <a:off x="11213691" y="-270957"/>
            <a:ext cx="1387819" cy="1387819"/>
          </a:xfrm>
          <a:prstGeom prst="rect">
            <a:avLst/>
          </a:prstGeom>
        </p:spPr>
      </p:pic>
      <p:pic>
        <p:nvPicPr>
          <p:cNvPr id="23" name="Graphic 22" descr="Grain">
            <a:extLst>
              <a:ext uri="{FF2B5EF4-FFF2-40B4-BE49-F238E27FC236}">
                <a16:creationId xmlns:a16="http://schemas.microsoft.com/office/drawing/2014/main" id="{3EF80E1A-31D6-4304-870E-55604600634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4915927">
            <a:off x="-353077" y="-209985"/>
            <a:ext cx="1387819" cy="1387819"/>
          </a:xfrm>
          <a:prstGeom prst="rect">
            <a:avLst/>
          </a:prstGeom>
        </p:spPr>
      </p:pic>
      <p:pic>
        <p:nvPicPr>
          <p:cNvPr id="25" name="Graphic 24" descr="Butterfly">
            <a:extLst>
              <a:ext uri="{FF2B5EF4-FFF2-40B4-BE49-F238E27FC236}">
                <a16:creationId xmlns:a16="http://schemas.microsoft.com/office/drawing/2014/main" id="{88784F04-04B3-419F-8834-FDE16269FBB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2193439">
            <a:off x="345428" y="3857325"/>
            <a:ext cx="914400" cy="914400"/>
          </a:xfrm>
          <a:prstGeom prst="rect">
            <a:avLst/>
          </a:prstGeom>
        </p:spPr>
      </p:pic>
      <p:pic>
        <p:nvPicPr>
          <p:cNvPr id="26" name="Graphic 25" descr="Butterfly">
            <a:extLst>
              <a:ext uri="{FF2B5EF4-FFF2-40B4-BE49-F238E27FC236}">
                <a16:creationId xmlns:a16="http://schemas.microsoft.com/office/drawing/2014/main" id="{735B8B7C-6D17-41A1-A294-D9396F4E19E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20308326">
            <a:off x="9982597" y="4983168"/>
            <a:ext cx="914400" cy="9144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FF4F19F-14A4-4EB6-ACAB-20A430BC9C0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22226" y="1468152"/>
            <a:ext cx="4781550" cy="280035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C85689B-57F4-4538-BF98-42D959ECF01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984625" y="1817507"/>
            <a:ext cx="4991100" cy="2590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CA3148B-C9C2-4F1E-9E2E-55DB51CA0B95}"/>
              </a:ext>
            </a:extLst>
          </p:cNvPr>
          <p:cNvSpPr txBox="1"/>
          <p:nvPr/>
        </p:nvSpPr>
        <p:spPr>
          <a:xfrm>
            <a:off x="2017335" y="923766"/>
            <a:ext cx="2281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ontserrat"/>
              </a:rPr>
              <a:t>BEFORE</a:t>
            </a:r>
            <a:endParaRPr lang="en-ID" dirty="0">
              <a:latin typeface="Montserra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7A0EEF-CDE9-4294-A6FA-E55CF178685A}"/>
              </a:ext>
            </a:extLst>
          </p:cNvPr>
          <p:cNvSpPr txBox="1"/>
          <p:nvPr/>
        </p:nvSpPr>
        <p:spPr>
          <a:xfrm>
            <a:off x="7124024" y="923767"/>
            <a:ext cx="255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ontserrat"/>
              </a:rPr>
              <a:t>AFTER</a:t>
            </a:r>
            <a:endParaRPr lang="en-ID" dirty="0">
              <a:latin typeface="Montserrat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BFB42DD-54CA-4368-9D82-E97A97ECEDF6}"/>
              </a:ext>
            </a:extLst>
          </p:cNvPr>
          <p:cNvSpPr/>
          <p:nvPr/>
        </p:nvSpPr>
        <p:spPr>
          <a:xfrm>
            <a:off x="2861168" y="45415"/>
            <a:ext cx="6488892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Result After Modelling</a:t>
            </a:r>
            <a:endParaRPr lang="en-US" sz="40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EADA3D7-AE8A-41E4-A36D-341930F13F1D}"/>
              </a:ext>
            </a:extLst>
          </p:cNvPr>
          <p:cNvSpPr/>
          <p:nvPr/>
        </p:nvSpPr>
        <p:spPr>
          <a:xfrm>
            <a:off x="2422689" y="4722829"/>
            <a:ext cx="6800410" cy="1442301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kenaikan</a:t>
            </a:r>
            <a:r>
              <a:rPr lang="en-US" dirty="0"/>
              <a:t> pada Reach On Time </a:t>
            </a:r>
            <a:r>
              <a:rPr lang="en-US" dirty="0" err="1"/>
              <a:t>sekitar</a:t>
            </a:r>
            <a:r>
              <a:rPr lang="en-US" dirty="0"/>
              <a:t> 2%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diterapkan</a:t>
            </a:r>
            <a:r>
              <a:rPr lang="en-US" dirty="0"/>
              <a:t> model </a:t>
            </a:r>
            <a:r>
              <a:rPr lang="en-US" dirty="0" err="1"/>
              <a:t>dengan</a:t>
            </a:r>
            <a:r>
              <a:rPr lang="en-US" dirty="0"/>
              <a:t> discount offered &lt;= 50 (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kecil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).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102617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6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6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6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6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6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6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6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6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0" dur="2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550" fill="hold">
                                          <p:stCondLst>
                                            <p:cond delay="55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2" dur="550" fill="hold">
                                          <p:stCondLst>
                                            <p:cond delay="11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550" fill="hold">
                                          <p:stCondLst>
                                            <p:cond delay="165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4" dur="550" fill="hold">
                                          <p:stCondLst>
                                            <p:cond delay="22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6" dur="2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550" fill="hold">
                                          <p:stCondLst>
                                            <p:cond delay="5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8" dur="550" fill="hold">
                                          <p:stCondLst>
                                            <p:cond delay="11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550" fill="hold">
                                          <p:stCondLst>
                                            <p:cond delay="1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0" dur="550" fill="hold">
                                          <p:stCondLst>
                                            <p:cond delay="2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2" dur="2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550" fill="hold">
                                          <p:stCondLst>
                                            <p:cond delay="5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4" dur="550" fill="hold">
                                          <p:stCondLst>
                                            <p:cond delay="11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5" dur="550" fill="hold">
                                          <p:stCondLst>
                                            <p:cond delay="16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6" dur="550" fill="hold">
                                          <p:stCondLst>
                                            <p:cond delay="22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8" dur="2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550" fill="hold">
                                          <p:stCondLst>
                                            <p:cond delay="5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0" dur="550" fill="hold">
                                          <p:stCondLst>
                                            <p:cond delay="11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1" dur="550" fill="hold">
                                          <p:stCondLst>
                                            <p:cond delay="1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2" dur="550" fill="hold">
                                          <p:stCondLst>
                                            <p:cond delay="2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3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4" dur="2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5" dur="550" fill="hold">
                                          <p:stCondLst>
                                            <p:cond delay="5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6" dur="550" fill="hold">
                                          <p:stCondLst>
                                            <p:cond delay="11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7" dur="550" fill="hold">
                                          <p:stCondLst>
                                            <p:cond delay="1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8" dur="550" fill="hold">
                                          <p:stCondLst>
                                            <p:cond delay="22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9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0" dur="2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1" dur="550" fill="hold">
                                          <p:stCondLst>
                                            <p:cond delay="5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2" dur="550" fill="hold">
                                          <p:stCondLst>
                                            <p:cond delay="11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3" dur="550" fill="hold">
                                          <p:stCondLst>
                                            <p:cond delay="1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4" dur="550" fill="hold">
                                          <p:stCondLst>
                                            <p:cond delay="22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6" dur="2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7" dur="550" fill="hold">
                                          <p:stCondLst>
                                            <p:cond delay="55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8" dur="550" fill="hold">
                                          <p:stCondLst>
                                            <p:cond delay="11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9" dur="550" fill="hold">
                                          <p:stCondLst>
                                            <p:cond delay="165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0" dur="550" fill="hold">
                                          <p:stCondLst>
                                            <p:cond delay="22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1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2" dur="2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3" dur="550" fill="hold">
                                          <p:stCondLst>
                                            <p:cond delay="5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4" dur="550" fill="hold">
                                          <p:stCondLst>
                                            <p:cond delay="11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5" dur="550" fill="hold">
                                          <p:stCondLst>
                                            <p:cond delay="1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6" dur="550" fill="hold">
                                          <p:stCondLst>
                                            <p:cond delay="22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3A825-FE6E-2C2D-3381-2DAA46FCD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61610"/>
            <a:ext cx="10845649" cy="2263779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chemeClr val="accent1">
                    <a:lumMod val="50000"/>
                  </a:schemeClr>
                </a:solidFill>
                <a:latin typeface="Cooper Black"/>
              </a:rPr>
              <a:t>8ig Five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859126-E650-F48F-EA2B-82F36C116891}"/>
              </a:ext>
            </a:extLst>
          </p:cNvPr>
          <p:cNvSpPr txBox="1"/>
          <p:nvPr/>
        </p:nvSpPr>
        <p:spPr>
          <a:xfrm>
            <a:off x="6261024" y="3162968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51383432-A457-760B-1094-18D3BC2820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585" y="1309328"/>
            <a:ext cx="5690415" cy="532090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E5A59BA-1299-E478-8C42-91B2683C9ABC}"/>
              </a:ext>
            </a:extLst>
          </p:cNvPr>
          <p:cNvSpPr txBox="1"/>
          <p:nvPr/>
        </p:nvSpPr>
        <p:spPr>
          <a:xfrm>
            <a:off x="-330047" y="2375570"/>
            <a:ext cx="7214784" cy="3016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3800" dirty="0" err="1">
                <a:latin typeface="Aharoni" panose="02010803020104030203" pitchFamily="2" charset="-79"/>
                <a:cs typeface="Aharoni" panose="02010803020104030203" pitchFamily="2" charset="-79"/>
              </a:rPr>
              <a:t>Luthfan</a:t>
            </a:r>
            <a:r>
              <a:rPr lang="en-US" sz="38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3800" dirty="0" err="1">
                <a:latin typeface="Aharoni" panose="02010803020104030203" pitchFamily="2" charset="-79"/>
                <a:cs typeface="Aharoni" panose="02010803020104030203" pitchFamily="2" charset="-79"/>
              </a:rPr>
              <a:t>Darma</a:t>
            </a:r>
            <a:r>
              <a:rPr lang="en-US" sz="38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3800" dirty="0" err="1">
                <a:latin typeface="Aharoni" panose="02010803020104030203" pitchFamily="2" charset="-79"/>
                <a:cs typeface="Aharoni" panose="02010803020104030203" pitchFamily="2" charset="-79"/>
              </a:rPr>
              <a:t>Prasetia</a:t>
            </a:r>
            <a:endParaRPr lang="en-US" sz="38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en-US" sz="3800" dirty="0" err="1">
                <a:latin typeface="Aharoni" panose="02010803020104030203" pitchFamily="2" charset="-79"/>
                <a:cs typeface="Aharoni" panose="02010803020104030203" pitchFamily="2" charset="-79"/>
              </a:rPr>
              <a:t>Fakri</a:t>
            </a:r>
            <a:r>
              <a:rPr lang="en-US" sz="3800" dirty="0">
                <a:latin typeface="Aharoni" panose="02010803020104030203" pitchFamily="2" charset="-79"/>
                <a:cs typeface="Aharoni" panose="02010803020104030203" pitchFamily="2" charset="-79"/>
              </a:rPr>
              <a:t> Farid</a:t>
            </a:r>
          </a:p>
          <a:p>
            <a:pPr marL="0" indent="0" algn="ctr">
              <a:buNone/>
            </a:pPr>
            <a:r>
              <a:rPr lang="en-US" sz="3800" dirty="0">
                <a:latin typeface="Aharoni" panose="02010803020104030203" pitchFamily="2" charset="-79"/>
                <a:cs typeface="Aharoni" panose="02010803020104030203" pitchFamily="2" charset="-79"/>
              </a:rPr>
              <a:t>Zahrah Zalfah Aslim</a:t>
            </a:r>
          </a:p>
          <a:p>
            <a:pPr marL="0" indent="0" algn="ctr">
              <a:buNone/>
            </a:pPr>
            <a:r>
              <a:rPr lang="en-US" sz="3800" dirty="0" err="1">
                <a:latin typeface="Aharoni" panose="02010803020104030203" pitchFamily="2" charset="-79"/>
                <a:cs typeface="Aharoni" panose="02010803020104030203" pitchFamily="2" charset="-79"/>
              </a:rPr>
              <a:t>Azriel</a:t>
            </a:r>
            <a:r>
              <a:rPr lang="en-US" sz="38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3800" dirty="0" err="1">
                <a:latin typeface="Aharoni" panose="02010803020104030203" pitchFamily="2" charset="-79"/>
                <a:cs typeface="Aharoni" panose="02010803020104030203" pitchFamily="2" charset="-79"/>
              </a:rPr>
              <a:t>Rahmansyah</a:t>
            </a:r>
            <a:r>
              <a:rPr lang="en-US" sz="3800" dirty="0">
                <a:latin typeface="Aharoni" panose="02010803020104030203" pitchFamily="2" charset="-79"/>
                <a:cs typeface="Aharoni" panose="02010803020104030203" pitchFamily="2" charset="-79"/>
              </a:rPr>
              <a:t> Holy </a:t>
            </a:r>
          </a:p>
          <a:p>
            <a:pPr marL="0" indent="0" algn="ctr">
              <a:buNone/>
            </a:pPr>
            <a:r>
              <a:rPr lang="en-US" sz="3800" dirty="0">
                <a:latin typeface="Aharoni" panose="02010803020104030203" pitchFamily="2" charset="-79"/>
                <a:cs typeface="Aharoni" panose="02010803020104030203" pitchFamily="2" charset="-79"/>
              </a:rPr>
              <a:t>Muhammad </a:t>
            </a:r>
            <a:r>
              <a:rPr lang="en-US" sz="3800" dirty="0" err="1">
                <a:latin typeface="Aharoni" panose="02010803020104030203" pitchFamily="2" charset="-79"/>
                <a:cs typeface="Aharoni" panose="02010803020104030203" pitchFamily="2" charset="-79"/>
              </a:rPr>
              <a:t>Rivan</a:t>
            </a:r>
            <a:r>
              <a:rPr lang="en-US" sz="38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3800" dirty="0" err="1">
                <a:latin typeface="Aharoni" panose="02010803020104030203" pitchFamily="2" charset="-79"/>
                <a:cs typeface="Aharoni" panose="02010803020104030203" pitchFamily="2" charset="-79"/>
              </a:rPr>
              <a:t>Ditrama</a:t>
            </a:r>
            <a:endParaRPr lang="en-US" sz="3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629830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Shamrock">
            <a:extLst>
              <a:ext uri="{FF2B5EF4-FFF2-40B4-BE49-F238E27FC236}">
                <a16:creationId xmlns:a16="http://schemas.microsoft.com/office/drawing/2014/main" id="{978A5A4E-7C74-4E88-9421-9E319374CE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20198">
            <a:off x="-596824" y="5392586"/>
            <a:ext cx="1919396" cy="1919396"/>
          </a:xfrm>
          <a:prstGeom prst="rect">
            <a:avLst/>
          </a:prstGeom>
        </p:spPr>
      </p:pic>
      <p:pic>
        <p:nvPicPr>
          <p:cNvPr id="12" name="Graphic 11" descr="Shamrock">
            <a:extLst>
              <a:ext uri="{FF2B5EF4-FFF2-40B4-BE49-F238E27FC236}">
                <a16:creationId xmlns:a16="http://schemas.microsoft.com/office/drawing/2014/main" id="{6A74770E-996A-41DB-B5F0-AAAE024CD4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587007">
            <a:off x="11010872" y="5222766"/>
            <a:ext cx="1919396" cy="1919396"/>
          </a:xfrm>
          <a:prstGeom prst="rect">
            <a:avLst/>
          </a:prstGeom>
        </p:spPr>
      </p:pic>
      <p:pic>
        <p:nvPicPr>
          <p:cNvPr id="18" name="Graphic 17" descr="Grain">
            <a:extLst>
              <a:ext uri="{FF2B5EF4-FFF2-40B4-BE49-F238E27FC236}">
                <a16:creationId xmlns:a16="http://schemas.microsoft.com/office/drawing/2014/main" id="{AE4D6962-6B0B-49DC-8802-90D38306D6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085714">
            <a:off x="-426046" y="699633"/>
            <a:ext cx="1387819" cy="1387819"/>
          </a:xfrm>
          <a:prstGeom prst="rect">
            <a:avLst/>
          </a:prstGeom>
        </p:spPr>
      </p:pic>
      <p:pic>
        <p:nvPicPr>
          <p:cNvPr id="19" name="Graphic 18" descr="Grain">
            <a:extLst>
              <a:ext uri="{FF2B5EF4-FFF2-40B4-BE49-F238E27FC236}">
                <a16:creationId xmlns:a16="http://schemas.microsoft.com/office/drawing/2014/main" id="{4F1C44AE-DBBE-47FD-A939-23C99BB88F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1462689">
            <a:off x="11276659" y="533597"/>
            <a:ext cx="1387819" cy="1387819"/>
          </a:xfrm>
          <a:prstGeom prst="rect">
            <a:avLst/>
          </a:prstGeom>
        </p:spPr>
      </p:pic>
      <p:pic>
        <p:nvPicPr>
          <p:cNvPr id="20" name="Graphic 19" descr="Shamrock">
            <a:extLst>
              <a:ext uri="{FF2B5EF4-FFF2-40B4-BE49-F238E27FC236}">
                <a16:creationId xmlns:a16="http://schemas.microsoft.com/office/drawing/2014/main" id="{E0F886D7-242E-42D1-952F-CF8A187467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9970458" y="5763486"/>
            <a:ext cx="1919396" cy="1919396"/>
          </a:xfrm>
          <a:prstGeom prst="rect">
            <a:avLst/>
          </a:prstGeom>
        </p:spPr>
      </p:pic>
      <p:pic>
        <p:nvPicPr>
          <p:cNvPr id="21" name="Graphic 20" descr="Shamrock">
            <a:extLst>
              <a:ext uri="{FF2B5EF4-FFF2-40B4-BE49-F238E27FC236}">
                <a16:creationId xmlns:a16="http://schemas.microsoft.com/office/drawing/2014/main" id="{C49595D5-75C5-47EC-A3F4-8077F2FFAE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9226" y="6033445"/>
            <a:ext cx="1919396" cy="1919396"/>
          </a:xfrm>
          <a:prstGeom prst="rect">
            <a:avLst/>
          </a:prstGeom>
        </p:spPr>
      </p:pic>
      <p:pic>
        <p:nvPicPr>
          <p:cNvPr id="22" name="Graphic 21" descr="Grain">
            <a:extLst>
              <a:ext uri="{FF2B5EF4-FFF2-40B4-BE49-F238E27FC236}">
                <a16:creationId xmlns:a16="http://schemas.microsoft.com/office/drawing/2014/main" id="{67B18D52-F6E9-4209-9C7F-57AF29185DF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1564353">
            <a:off x="11213691" y="-270957"/>
            <a:ext cx="1387819" cy="1387819"/>
          </a:xfrm>
          <a:prstGeom prst="rect">
            <a:avLst/>
          </a:prstGeom>
        </p:spPr>
      </p:pic>
      <p:pic>
        <p:nvPicPr>
          <p:cNvPr id="23" name="Graphic 22" descr="Grain">
            <a:extLst>
              <a:ext uri="{FF2B5EF4-FFF2-40B4-BE49-F238E27FC236}">
                <a16:creationId xmlns:a16="http://schemas.microsoft.com/office/drawing/2014/main" id="{3EF80E1A-31D6-4304-870E-55604600634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4915927">
            <a:off x="-353077" y="-209985"/>
            <a:ext cx="1387819" cy="1387819"/>
          </a:xfrm>
          <a:prstGeom prst="rect">
            <a:avLst/>
          </a:prstGeom>
        </p:spPr>
      </p:pic>
      <p:pic>
        <p:nvPicPr>
          <p:cNvPr id="25" name="Graphic 24" descr="Butterfly">
            <a:extLst>
              <a:ext uri="{FF2B5EF4-FFF2-40B4-BE49-F238E27FC236}">
                <a16:creationId xmlns:a16="http://schemas.microsoft.com/office/drawing/2014/main" id="{88784F04-04B3-419F-8834-FDE16269FBB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2193439">
            <a:off x="953066" y="2570254"/>
            <a:ext cx="914400" cy="914400"/>
          </a:xfrm>
          <a:prstGeom prst="rect">
            <a:avLst/>
          </a:prstGeom>
        </p:spPr>
      </p:pic>
      <p:pic>
        <p:nvPicPr>
          <p:cNvPr id="26" name="Graphic 25" descr="Butterfly">
            <a:extLst>
              <a:ext uri="{FF2B5EF4-FFF2-40B4-BE49-F238E27FC236}">
                <a16:creationId xmlns:a16="http://schemas.microsoft.com/office/drawing/2014/main" id="{735B8B7C-6D17-41A1-A294-D9396F4E19E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20308326">
            <a:off x="9982597" y="4983168"/>
            <a:ext cx="914400" cy="914400"/>
          </a:xfrm>
          <a:prstGeom prst="rect">
            <a:avLst/>
          </a:prstGeom>
        </p:spPr>
      </p:pic>
      <p:sp>
        <p:nvSpPr>
          <p:cNvPr id="24" name="Speech Bubble: Oval 23">
            <a:extLst>
              <a:ext uri="{FF2B5EF4-FFF2-40B4-BE49-F238E27FC236}">
                <a16:creationId xmlns:a16="http://schemas.microsoft.com/office/drawing/2014/main" id="{970E05F1-B123-4841-8AF8-04371991B9ED}"/>
              </a:ext>
            </a:extLst>
          </p:cNvPr>
          <p:cNvSpPr/>
          <p:nvPr/>
        </p:nvSpPr>
        <p:spPr>
          <a:xfrm>
            <a:off x="1410266" y="843488"/>
            <a:ext cx="8449520" cy="1578979"/>
          </a:xfrm>
          <a:prstGeom prst="wedgeEllipseCallout">
            <a:avLst>
              <a:gd name="adj1" fmla="val -43191"/>
              <a:gd name="adj2" fmla="val 58962"/>
            </a:avLst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dirty="0"/>
              <a:t> "</a:t>
            </a:r>
            <a:r>
              <a:rPr lang="en-ID" dirty="0" err="1"/>
              <a:t>Momen</a:t>
            </a:r>
            <a:r>
              <a:rPr lang="en-ID" dirty="0"/>
              <a:t> </a:t>
            </a:r>
            <a:r>
              <a:rPr lang="en-ID" dirty="0" err="1"/>
              <a:t>berharga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dirty="0"/>
              <a:t> </a:t>
            </a:r>
            <a:r>
              <a:rPr lang="en-ID" dirty="0" err="1"/>
              <a:t>ketika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dipertemukan</a:t>
            </a:r>
            <a:r>
              <a:rPr lang="en-ID" dirty="0"/>
              <a:t> </a:t>
            </a:r>
            <a:r>
              <a:rPr lang="en-ID" dirty="0" err="1"/>
              <a:t>lalu</a:t>
            </a:r>
            <a:r>
              <a:rPr lang="en-ID" dirty="0"/>
              <a:t> </a:t>
            </a:r>
            <a:r>
              <a:rPr lang="en-ID" dirty="0" err="1"/>
              <a:t>kumpul</a:t>
            </a:r>
            <a:r>
              <a:rPr lang="en-ID" dirty="0"/>
              <a:t> </a:t>
            </a:r>
            <a:r>
              <a:rPr lang="en-ID" dirty="0" err="1"/>
              <a:t>bersama</a:t>
            </a:r>
            <a:r>
              <a:rPr lang="en-ID" dirty="0"/>
              <a:t> dan </a:t>
            </a:r>
            <a:r>
              <a:rPr lang="en-ID" dirty="0" err="1"/>
              <a:t>saling</a:t>
            </a:r>
            <a:r>
              <a:rPr lang="en-ID" dirty="0"/>
              <a:t> </a:t>
            </a:r>
            <a:r>
              <a:rPr lang="en-ID" dirty="0" err="1"/>
              <a:t>melepas</a:t>
            </a:r>
            <a:r>
              <a:rPr lang="en-ID" dirty="0"/>
              <a:t> </a:t>
            </a:r>
            <a:r>
              <a:rPr lang="en-ID" dirty="0" err="1"/>
              <a:t>rindu</a:t>
            </a:r>
            <a:r>
              <a:rPr lang="en-ID" dirty="0"/>
              <a:t>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sama</a:t>
            </a:r>
            <a:r>
              <a:rPr lang="en-ID" dirty="0"/>
              <a:t> lain…."</a:t>
            </a:r>
          </a:p>
        </p:txBody>
      </p:sp>
      <p:sp>
        <p:nvSpPr>
          <p:cNvPr id="27" name="Speech Bubble: Oval 26">
            <a:extLst>
              <a:ext uri="{FF2B5EF4-FFF2-40B4-BE49-F238E27FC236}">
                <a16:creationId xmlns:a16="http://schemas.microsoft.com/office/drawing/2014/main" id="{9BDC1F29-762E-4C96-84BF-91E277C0E96D}"/>
              </a:ext>
            </a:extLst>
          </p:cNvPr>
          <p:cNvSpPr/>
          <p:nvPr/>
        </p:nvSpPr>
        <p:spPr>
          <a:xfrm>
            <a:off x="2465408" y="3429000"/>
            <a:ext cx="8231530" cy="1578979"/>
          </a:xfrm>
          <a:prstGeom prst="wedgeEllipseCallout">
            <a:avLst>
              <a:gd name="adj1" fmla="val 45783"/>
              <a:gd name="adj2" fmla="val 52423"/>
            </a:avLst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dirty="0"/>
              <a:t> “</a:t>
            </a:r>
            <a:r>
              <a:rPr lang="en-ID" dirty="0" err="1"/>
              <a:t>Momen</a:t>
            </a:r>
            <a:r>
              <a:rPr lang="en-ID" dirty="0"/>
              <a:t> </a:t>
            </a:r>
            <a:r>
              <a:rPr lang="en-ID" dirty="0" err="1"/>
              <a:t>berharga</a:t>
            </a:r>
            <a:r>
              <a:rPr lang="en-ID" dirty="0"/>
              <a:t> customer </a:t>
            </a:r>
            <a:r>
              <a:rPr lang="en-ID" dirty="0" err="1"/>
              <a:t>yaitu</a:t>
            </a:r>
            <a:r>
              <a:rPr lang="en-ID" dirty="0"/>
              <a:t> </a:t>
            </a:r>
            <a:r>
              <a:rPr lang="en-ID" dirty="0" err="1"/>
              <a:t>ketika</a:t>
            </a:r>
            <a:r>
              <a:rPr lang="en-ID" dirty="0"/>
              <a:t> </a:t>
            </a:r>
            <a:r>
              <a:rPr lang="en-ID" dirty="0" err="1"/>
              <a:t>dipertemukan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barang</a:t>
            </a:r>
            <a:r>
              <a:rPr lang="en-ID" dirty="0"/>
              <a:t> yang </a:t>
            </a:r>
            <a:r>
              <a:rPr lang="en-ID" dirty="0" err="1"/>
              <a:t>ia</a:t>
            </a:r>
            <a:r>
              <a:rPr lang="en-ID" dirty="0"/>
              <a:t> </a:t>
            </a:r>
            <a:r>
              <a:rPr lang="en-ID" dirty="0" err="1"/>
              <a:t>beli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tepat</a:t>
            </a:r>
            <a:r>
              <a:rPr lang="en-ID" dirty="0"/>
              <a:t> </a:t>
            </a:r>
            <a:r>
              <a:rPr lang="en-ID" dirty="0" err="1"/>
              <a:t>waktu</a:t>
            </a:r>
            <a:r>
              <a:rPr lang="en-ID" dirty="0"/>
              <a:t>….."</a:t>
            </a:r>
          </a:p>
        </p:txBody>
      </p:sp>
    </p:spTree>
    <p:extLst>
      <p:ext uri="{BB962C8B-B14F-4D97-AF65-F5344CB8AC3E}">
        <p14:creationId xmlns:p14="http://schemas.microsoft.com/office/powerpoint/2010/main" val="6385225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6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6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6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6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6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6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6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6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0" dur="2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550" fill="hold">
                                          <p:stCondLst>
                                            <p:cond delay="55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2" dur="550" fill="hold">
                                          <p:stCondLst>
                                            <p:cond delay="11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550" fill="hold">
                                          <p:stCondLst>
                                            <p:cond delay="165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4" dur="550" fill="hold">
                                          <p:stCondLst>
                                            <p:cond delay="22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6" dur="2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550" fill="hold">
                                          <p:stCondLst>
                                            <p:cond delay="5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8" dur="550" fill="hold">
                                          <p:stCondLst>
                                            <p:cond delay="11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550" fill="hold">
                                          <p:stCondLst>
                                            <p:cond delay="1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0" dur="550" fill="hold">
                                          <p:stCondLst>
                                            <p:cond delay="2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2" dur="2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550" fill="hold">
                                          <p:stCondLst>
                                            <p:cond delay="5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4" dur="550" fill="hold">
                                          <p:stCondLst>
                                            <p:cond delay="11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5" dur="550" fill="hold">
                                          <p:stCondLst>
                                            <p:cond delay="16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6" dur="550" fill="hold">
                                          <p:stCondLst>
                                            <p:cond delay="22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8" dur="2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550" fill="hold">
                                          <p:stCondLst>
                                            <p:cond delay="5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0" dur="550" fill="hold">
                                          <p:stCondLst>
                                            <p:cond delay="11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1" dur="550" fill="hold">
                                          <p:stCondLst>
                                            <p:cond delay="1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2" dur="550" fill="hold">
                                          <p:stCondLst>
                                            <p:cond delay="2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3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4" dur="2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5" dur="550" fill="hold">
                                          <p:stCondLst>
                                            <p:cond delay="5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6" dur="550" fill="hold">
                                          <p:stCondLst>
                                            <p:cond delay="11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7" dur="550" fill="hold">
                                          <p:stCondLst>
                                            <p:cond delay="1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8" dur="550" fill="hold">
                                          <p:stCondLst>
                                            <p:cond delay="22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9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0" dur="2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1" dur="550" fill="hold">
                                          <p:stCondLst>
                                            <p:cond delay="5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2" dur="550" fill="hold">
                                          <p:stCondLst>
                                            <p:cond delay="11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3" dur="550" fill="hold">
                                          <p:stCondLst>
                                            <p:cond delay="1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4" dur="550" fill="hold">
                                          <p:stCondLst>
                                            <p:cond delay="22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6" dur="2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7" dur="550" fill="hold">
                                          <p:stCondLst>
                                            <p:cond delay="55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8" dur="550" fill="hold">
                                          <p:stCondLst>
                                            <p:cond delay="11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9" dur="550" fill="hold">
                                          <p:stCondLst>
                                            <p:cond delay="165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0" dur="550" fill="hold">
                                          <p:stCondLst>
                                            <p:cond delay="22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1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2" dur="2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3" dur="550" fill="hold">
                                          <p:stCondLst>
                                            <p:cond delay="5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4" dur="550" fill="hold">
                                          <p:stCondLst>
                                            <p:cond delay="11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5" dur="550" fill="hold">
                                          <p:stCondLst>
                                            <p:cond delay="1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6" dur="550" fill="hold">
                                          <p:stCondLst>
                                            <p:cond delay="22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1" name="Google Shape;1501;p83"/>
          <p:cNvSpPr txBox="1">
            <a:spLocks noGrp="1"/>
          </p:cNvSpPr>
          <p:nvPr>
            <p:ph type="ctrTitle"/>
          </p:nvPr>
        </p:nvSpPr>
        <p:spPr>
          <a:xfrm flipH="1">
            <a:off x="5762271" y="2741295"/>
            <a:ext cx="5407372" cy="871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sz="4400" dirty="0"/>
              <a:t>Xie Xie!</a:t>
            </a:r>
            <a:br>
              <a:rPr lang="en" sz="4400" dirty="0"/>
            </a:br>
            <a:r>
              <a:rPr lang="en-ID" sz="4400" dirty="0" err="1"/>
              <a:t>Terima</a:t>
            </a:r>
            <a:r>
              <a:rPr lang="en-ID" sz="4400" dirty="0"/>
              <a:t> </a:t>
            </a:r>
            <a:r>
              <a:rPr lang="en-ID" sz="4400" dirty="0" err="1"/>
              <a:t>kasih</a:t>
            </a:r>
            <a:r>
              <a:rPr lang="en-ID" sz="4400" dirty="0"/>
              <a:t>!</a:t>
            </a:r>
            <a:endParaRPr sz="4400" dirty="0"/>
          </a:p>
        </p:txBody>
      </p:sp>
      <p:grpSp>
        <p:nvGrpSpPr>
          <p:cNvPr id="1503" name="Google Shape;1503;p83"/>
          <p:cNvGrpSpPr/>
          <p:nvPr/>
        </p:nvGrpSpPr>
        <p:grpSpPr>
          <a:xfrm>
            <a:off x="1318007" y="2656867"/>
            <a:ext cx="3848400" cy="3785000"/>
            <a:chOff x="988505" y="1992650"/>
            <a:chExt cx="2886300" cy="2838750"/>
          </a:xfrm>
        </p:grpSpPr>
        <p:sp>
          <p:nvSpPr>
            <p:cNvPr id="1504" name="Google Shape;1504;p83"/>
            <p:cNvSpPr/>
            <p:nvPr/>
          </p:nvSpPr>
          <p:spPr>
            <a:xfrm>
              <a:off x="988505" y="4697600"/>
              <a:ext cx="2886300" cy="133800"/>
            </a:xfrm>
            <a:prstGeom prst="ellipse">
              <a:avLst/>
            </a:prstGeom>
            <a:solidFill>
              <a:schemeClr val="accent4">
                <a:alpha val="2277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05" name="Google Shape;1505;p83"/>
            <p:cNvSpPr/>
            <p:nvPr/>
          </p:nvSpPr>
          <p:spPr>
            <a:xfrm>
              <a:off x="2806216" y="3973622"/>
              <a:ext cx="327447" cy="770921"/>
            </a:xfrm>
            <a:custGeom>
              <a:avLst/>
              <a:gdLst/>
              <a:ahLst/>
              <a:cxnLst/>
              <a:rect l="l" t="t" r="r" b="b"/>
              <a:pathLst>
                <a:path w="3920" h="9229" extrusionOk="0">
                  <a:moveTo>
                    <a:pt x="0" y="1"/>
                  </a:moveTo>
                  <a:lnTo>
                    <a:pt x="2559" y="9228"/>
                  </a:lnTo>
                  <a:lnTo>
                    <a:pt x="3920" y="9228"/>
                  </a:lnTo>
                  <a:lnTo>
                    <a:pt x="1361" y="1"/>
                  </a:lnTo>
                  <a:close/>
                </a:path>
              </a:pathLst>
            </a:custGeom>
            <a:solidFill>
              <a:srgbClr val="CFC6B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06" name="Google Shape;1506;p83"/>
            <p:cNvSpPr/>
            <p:nvPr/>
          </p:nvSpPr>
          <p:spPr>
            <a:xfrm>
              <a:off x="2259913" y="3973622"/>
              <a:ext cx="327531" cy="770921"/>
            </a:xfrm>
            <a:custGeom>
              <a:avLst/>
              <a:gdLst/>
              <a:ahLst/>
              <a:cxnLst/>
              <a:rect l="l" t="t" r="r" b="b"/>
              <a:pathLst>
                <a:path w="3921" h="9229" extrusionOk="0">
                  <a:moveTo>
                    <a:pt x="2560" y="1"/>
                  </a:moveTo>
                  <a:lnTo>
                    <a:pt x="1" y="9228"/>
                  </a:lnTo>
                  <a:lnTo>
                    <a:pt x="1362" y="9228"/>
                  </a:lnTo>
                  <a:lnTo>
                    <a:pt x="3920" y="1"/>
                  </a:lnTo>
                  <a:close/>
                </a:path>
              </a:pathLst>
            </a:custGeom>
            <a:solidFill>
              <a:srgbClr val="CFC6B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07" name="Google Shape;1507;p83"/>
            <p:cNvSpPr/>
            <p:nvPr/>
          </p:nvSpPr>
          <p:spPr>
            <a:xfrm>
              <a:off x="2184065" y="2864395"/>
              <a:ext cx="1004980" cy="1189252"/>
            </a:xfrm>
            <a:custGeom>
              <a:avLst/>
              <a:gdLst/>
              <a:ahLst/>
              <a:cxnLst/>
              <a:rect l="l" t="t" r="r" b="b"/>
              <a:pathLst>
                <a:path w="12031" h="14237" extrusionOk="0">
                  <a:moveTo>
                    <a:pt x="5982" y="0"/>
                  </a:moveTo>
                  <a:lnTo>
                    <a:pt x="6574" y="231"/>
                  </a:lnTo>
                  <a:cubicBezTo>
                    <a:pt x="6415" y="198"/>
                    <a:pt x="6255" y="183"/>
                    <a:pt x="6095" y="183"/>
                  </a:cubicBezTo>
                  <a:cubicBezTo>
                    <a:pt x="5430" y="183"/>
                    <a:pt x="4765" y="452"/>
                    <a:pt x="4230" y="858"/>
                  </a:cubicBezTo>
                  <a:cubicBezTo>
                    <a:pt x="3562" y="1362"/>
                    <a:pt x="3066" y="2052"/>
                    <a:pt x="2627" y="2763"/>
                  </a:cubicBezTo>
                  <a:cubicBezTo>
                    <a:pt x="1701" y="4253"/>
                    <a:pt x="977" y="5866"/>
                    <a:pt x="473" y="7547"/>
                  </a:cubicBezTo>
                  <a:cubicBezTo>
                    <a:pt x="208" y="8428"/>
                    <a:pt x="1" y="9347"/>
                    <a:pt x="55" y="10269"/>
                  </a:cubicBezTo>
                  <a:cubicBezTo>
                    <a:pt x="109" y="11190"/>
                    <a:pt x="450" y="12123"/>
                    <a:pt x="1133" y="12742"/>
                  </a:cubicBezTo>
                  <a:cubicBezTo>
                    <a:pt x="1599" y="13164"/>
                    <a:pt x="2191" y="13419"/>
                    <a:pt x="2787" y="13616"/>
                  </a:cubicBezTo>
                  <a:cubicBezTo>
                    <a:pt x="4017" y="14029"/>
                    <a:pt x="5314" y="14236"/>
                    <a:pt x="6611" y="14236"/>
                  </a:cubicBezTo>
                  <a:cubicBezTo>
                    <a:pt x="7496" y="14236"/>
                    <a:pt x="8381" y="14140"/>
                    <a:pt x="9245" y="13946"/>
                  </a:cubicBezTo>
                  <a:cubicBezTo>
                    <a:pt x="10306" y="13705"/>
                    <a:pt x="11459" y="13202"/>
                    <a:pt x="11806" y="12167"/>
                  </a:cubicBezTo>
                  <a:cubicBezTo>
                    <a:pt x="12031" y="11493"/>
                    <a:pt x="11850" y="10755"/>
                    <a:pt x="11667" y="10064"/>
                  </a:cubicBezTo>
                  <a:cubicBezTo>
                    <a:pt x="11409" y="9098"/>
                    <a:pt x="11153" y="8132"/>
                    <a:pt x="10895" y="7166"/>
                  </a:cubicBezTo>
                  <a:cubicBezTo>
                    <a:pt x="10503" y="5699"/>
                    <a:pt x="10105" y="4212"/>
                    <a:pt x="9353" y="2893"/>
                  </a:cubicBezTo>
                  <a:cubicBezTo>
                    <a:pt x="8601" y="1572"/>
                    <a:pt x="7441" y="415"/>
                    <a:pt x="59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08" name="Google Shape;1508;p83"/>
            <p:cNvSpPr/>
            <p:nvPr/>
          </p:nvSpPr>
          <p:spPr>
            <a:xfrm>
              <a:off x="2086917" y="3698884"/>
              <a:ext cx="808010" cy="938989"/>
            </a:xfrm>
            <a:custGeom>
              <a:avLst/>
              <a:gdLst/>
              <a:ahLst/>
              <a:cxnLst/>
              <a:rect l="l" t="t" r="r" b="b"/>
              <a:pathLst>
                <a:path w="9673" h="11241" extrusionOk="0">
                  <a:moveTo>
                    <a:pt x="8698" y="0"/>
                  </a:moveTo>
                  <a:cubicBezTo>
                    <a:pt x="8516" y="0"/>
                    <a:pt x="8332" y="58"/>
                    <a:pt x="8175" y="176"/>
                  </a:cubicBezTo>
                  <a:cubicBezTo>
                    <a:pt x="7580" y="629"/>
                    <a:pt x="6716" y="1024"/>
                    <a:pt x="5801" y="1442"/>
                  </a:cubicBezTo>
                  <a:cubicBezTo>
                    <a:pt x="4270" y="2143"/>
                    <a:pt x="2531" y="2936"/>
                    <a:pt x="1439" y="4311"/>
                  </a:cubicBezTo>
                  <a:cubicBezTo>
                    <a:pt x="132" y="5957"/>
                    <a:pt x="0" y="8042"/>
                    <a:pt x="1038" y="10693"/>
                  </a:cubicBezTo>
                  <a:cubicBezTo>
                    <a:pt x="1170" y="11030"/>
                    <a:pt x="1497" y="11241"/>
                    <a:pt x="1841" y="11241"/>
                  </a:cubicBezTo>
                  <a:cubicBezTo>
                    <a:pt x="1943" y="11241"/>
                    <a:pt x="2051" y="11220"/>
                    <a:pt x="2153" y="11180"/>
                  </a:cubicBezTo>
                  <a:cubicBezTo>
                    <a:pt x="2596" y="11006"/>
                    <a:pt x="2817" y="10506"/>
                    <a:pt x="2643" y="10063"/>
                  </a:cubicBezTo>
                  <a:cubicBezTo>
                    <a:pt x="888" y="5583"/>
                    <a:pt x="3497" y="4392"/>
                    <a:pt x="6519" y="3011"/>
                  </a:cubicBezTo>
                  <a:cubicBezTo>
                    <a:pt x="7522" y="2551"/>
                    <a:pt x="8468" y="2119"/>
                    <a:pt x="9221" y="1547"/>
                  </a:cubicBezTo>
                  <a:cubicBezTo>
                    <a:pt x="9598" y="1262"/>
                    <a:pt x="9673" y="721"/>
                    <a:pt x="9384" y="340"/>
                  </a:cubicBezTo>
                  <a:cubicBezTo>
                    <a:pt x="9216" y="118"/>
                    <a:pt x="8959" y="0"/>
                    <a:pt x="86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09" name="Google Shape;1509;p83"/>
            <p:cNvSpPr/>
            <p:nvPr/>
          </p:nvSpPr>
          <p:spPr>
            <a:xfrm>
              <a:off x="1821367" y="4514495"/>
              <a:ext cx="549477" cy="246421"/>
            </a:xfrm>
            <a:custGeom>
              <a:avLst/>
              <a:gdLst/>
              <a:ahLst/>
              <a:cxnLst/>
              <a:rect l="l" t="t" r="r" b="b"/>
              <a:pathLst>
                <a:path w="6578" h="2950" extrusionOk="0">
                  <a:moveTo>
                    <a:pt x="3999" y="0"/>
                  </a:moveTo>
                  <a:cubicBezTo>
                    <a:pt x="1" y="2549"/>
                    <a:pt x="957" y="2950"/>
                    <a:pt x="957" y="2950"/>
                  </a:cubicBezTo>
                  <a:lnTo>
                    <a:pt x="5897" y="2950"/>
                  </a:lnTo>
                  <a:cubicBezTo>
                    <a:pt x="5897" y="2950"/>
                    <a:pt x="6578" y="1514"/>
                    <a:pt x="58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10" name="Google Shape;1510;p83"/>
            <p:cNvSpPr/>
            <p:nvPr/>
          </p:nvSpPr>
          <p:spPr>
            <a:xfrm>
              <a:off x="1879422" y="4718481"/>
              <a:ext cx="454834" cy="42435"/>
            </a:xfrm>
            <a:custGeom>
              <a:avLst/>
              <a:gdLst/>
              <a:ahLst/>
              <a:cxnLst/>
              <a:rect l="l" t="t" r="r" b="b"/>
              <a:pathLst>
                <a:path w="5445" h="508" extrusionOk="0">
                  <a:moveTo>
                    <a:pt x="232" y="1"/>
                  </a:moveTo>
                  <a:cubicBezTo>
                    <a:pt x="232" y="1"/>
                    <a:pt x="0" y="324"/>
                    <a:pt x="245" y="508"/>
                  </a:cubicBezTo>
                  <a:lnTo>
                    <a:pt x="5298" y="508"/>
                  </a:lnTo>
                  <a:lnTo>
                    <a:pt x="54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11" name="Google Shape;1511;p83"/>
            <p:cNvSpPr/>
            <p:nvPr/>
          </p:nvSpPr>
          <p:spPr>
            <a:xfrm>
              <a:off x="1898718" y="4616488"/>
              <a:ext cx="188533" cy="102077"/>
            </a:xfrm>
            <a:custGeom>
              <a:avLst/>
              <a:gdLst/>
              <a:ahLst/>
              <a:cxnLst/>
              <a:rect l="l" t="t" r="r" b="b"/>
              <a:pathLst>
                <a:path w="2257" h="1222" extrusionOk="0">
                  <a:moveTo>
                    <a:pt x="1400" y="0"/>
                  </a:moveTo>
                  <a:cubicBezTo>
                    <a:pt x="1301" y="0"/>
                    <a:pt x="1236" y="17"/>
                    <a:pt x="1236" y="17"/>
                  </a:cubicBezTo>
                  <a:cubicBezTo>
                    <a:pt x="42" y="865"/>
                    <a:pt x="1" y="1222"/>
                    <a:pt x="1" y="1222"/>
                  </a:cubicBezTo>
                  <a:lnTo>
                    <a:pt x="2256" y="1222"/>
                  </a:lnTo>
                  <a:cubicBezTo>
                    <a:pt x="2228" y="140"/>
                    <a:pt x="1681" y="0"/>
                    <a:pt x="14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12" name="Google Shape;1512;p83"/>
            <p:cNvSpPr/>
            <p:nvPr/>
          </p:nvSpPr>
          <p:spPr>
            <a:xfrm>
              <a:off x="2201440" y="4600534"/>
              <a:ext cx="81361" cy="68580"/>
            </a:xfrm>
            <a:custGeom>
              <a:avLst/>
              <a:gdLst/>
              <a:ahLst/>
              <a:cxnLst/>
              <a:rect l="l" t="t" r="r" b="b"/>
              <a:pathLst>
                <a:path w="974" h="821" extrusionOk="0">
                  <a:moveTo>
                    <a:pt x="487" y="1"/>
                  </a:moveTo>
                  <a:cubicBezTo>
                    <a:pt x="218" y="1"/>
                    <a:pt x="0" y="185"/>
                    <a:pt x="0" y="412"/>
                  </a:cubicBezTo>
                  <a:cubicBezTo>
                    <a:pt x="0" y="637"/>
                    <a:pt x="218" y="821"/>
                    <a:pt x="487" y="821"/>
                  </a:cubicBezTo>
                  <a:cubicBezTo>
                    <a:pt x="755" y="821"/>
                    <a:pt x="973" y="637"/>
                    <a:pt x="973" y="412"/>
                  </a:cubicBezTo>
                  <a:cubicBezTo>
                    <a:pt x="973" y="185"/>
                    <a:pt x="755" y="1"/>
                    <a:pt x="4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13" name="Google Shape;1513;p83"/>
            <p:cNvSpPr/>
            <p:nvPr/>
          </p:nvSpPr>
          <p:spPr>
            <a:xfrm>
              <a:off x="1731319" y="3697631"/>
              <a:ext cx="974072" cy="880850"/>
            </a:xfrm>
            <a:custGeom>
              <a:avLst/>
              <a:gdLst/>
              <a:ahLst/>
              <a:cxnLst/>
              <a:rect l="l" t="t" r="r" b="b"/>
              <a:pathLst>
                <a:path w="11661" h="10545" extrusionOk="0">
                  <a:moveTo>
                    <a:pt x="10762" y="1"/>
                  </a:moveTo>
                  <a:cubicBezTo>
                    <a:pt x="10735" y="1"/>
                    <a:pt x="10708" y="2"/>
                    <a:pt x="10681" y="4"/>
                  </a:cubicBezTo>
                  <a:cubicBezTo>
                    <a:pt x="7394" y="307"/>
                    <a:pt x="4655" y="1478"/>
                    <a:pt x="2756" y="3379"/>
                  </a:cubicBezTo>
                  <a:cubicBezTo>
                    <a:pt x="1069" y="5070"/>
                    <a:pt x="96" y="7299"/>
                    <a:pt x="14" y="9654"/>
                  </a:cubicBezTo>
                  <a:cubicBezTo>
                    <a:pt x="0" y="10130"/>
                    <a:pt x="372" y="10527"/>
                    <a:pt x="848" y="10545"/>
                  </a:cubicBezTo>
                  <a:lnTo>
                    <a:pt x="878" y="10545"/>
                  </a:lnTo>
                  <a:cubicBezTo>
                    <a:pt x="1341" y="10545"/>
                    <a:pt x="1722" y="10177"/>
                    <a:pt x="1740" y="9715"/>
                  </a:cubicBezTo>
                  <a:cubicBezTo>
                    <a:pt x="1851" y="6404"/>
                    <a:pt x="4304" y="2325"/>
                    <a:pt x="10837" y="1719"/>
                  </a:cubicBezTo>
                  <a:cubicBezTo>
                    <a:pt x="11314" y="1675"/>
                    <a:pt x="11661" y="1256"/>
                    <a:pt x="11616" y="783"/>
                  </a:cubicBezTo>
                  <a:cubicBezTo>
                    <a:pt x="11574" y="335"/>
                    <a:pt x="11200" y="1"/>
                    <a:pt x="107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14" name="Google Shape;1514;p83"/>
            <p:cNvSpPr/>
            <p:nvPr/>
          </p:nvSpPr>
          <p:spPr>
            <a:xfrm>
              <a:off x="1391425" y="4514245"/>
              <a:ext cx="549393" cy="247006"/>
            </a:xfrm>
            <a:custGeom>
              <a:avLst/>
              <a:gdLst/>
              <a:ahLst/>
              <a:cxnLst/>
              <a:rect l="l" t="t" r="r" b="b"/>
              <a:pathLst>
                <a:path w="6577" h="2957" extrusionOk="0">
                  <a:moveTo>
                    <a:pt x="3998" y="0"/>
                  </a:moveTo>
                  <a:cubicBezTo>
                    <a:pt x="0" y="2555"/>
                    <a:pt x="997" y="2956"/>
                    <a:pt x="997" y="2956"/>
                  </a:cubicBezTo>
                  <a:lnTo>
                    <a:pt x="5897" y="2950"/>
                  </a:lnTo>
                  <a:cubicBezTo>
                    <a:pt x="5897" y="2950"/>
                    <a:pt x="6577" y="1514"/>
                    <a:pt x="58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15" name="Google Shape;1515;p83"/>
            <p:cNvSpPr/>
            <p:nvPr/>
          </p:nvSpPr>
          <p:spPr>
            <a:xfrm>
              <a:off x="1451986" y="4718231"/>
              <a:ext cx="454500" cy="43019"/>
            </a:xfrm>
            <a:custGeom>
              <a:avLst/>
              <a:gdLst/>
              <a:ahLst/>
              <a:cxnLst/>
              <a:rect l="l" t="t" r="r" b="b"/>
              <a:pathLst>
                <a:path w="5441" h="515" extrusionOk="0">
                  <a:moveTo>
                    <a:pt x="5440" y="0"/>
                  </a:moveTo>
                  <a:lnTo>
                    <a:pt x="232" y="4"/>
                  </a:lnTo>
                  <a:cubicBezTo>
                    <a:pt x="232" y="4"/>
                    <a:pt x="1" y="330"/>
                    <a:pt x="246" y="514"/>
                  </a:cubicBezTo>
                  <a:lnTo>
                    <a:pt x="5298" y="508"/>
                  </a:lnTo>
                  <a:lnTo>
                    <a:pt x="54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16" name="Google Shape;1516;p83"/>
            <p:cNvSpPr/>
            <p:nvPr/>
          </p:nvSpPr>
          <p:spPr>
            <a:xfrm>
              <a:off x="1471282" y="4616488"/>
              <a:ext cx="188449" cy="102077"/>
            </a:xfrm>
            <a:custGeom>
              <a:avLst/>
              <a:gdLst/>
              <a:ahLst/>
              <a:cxnLst/>
              <a:rect l="l" t="t" r="r" b="b"/>
              <a:pathLst>
                <a:path w="2256" h="1222" extrusionOk="0">
                  <a:moveTo>
                    <a:pt x="1396" y="0"/>
                  </a:moveTo>
                  <a:cubicBezTo>
                    <a:pt x="1298" y="0"/>
                    <a:pt x="1232" y="17"/>
                    <a:pt x="1232" y="17"/>
                  </a:cubicBezTo>
                  <a:cubicBezTo>
                    <a:pt x="41" y="868"/>
                    <a:pt x="1" y="1222"/>
                    <a:pt x="1" y="1222"/>
                  </a:cubicBezTo>
                  <a:lnTo>
                    <a:pt x="2256" y="1222"/>
                  </a:lnTo>
                  <a:cubicBezTo>
                    <a:pt x="2226" y="140"/>
                    <a:pt x="1678" y="0"/>
                    <a:pt x="13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17" name="Google Shape;1517;p83"/>
            <p:cNvSpPr/>
            <p:nvPr/>
          </p:nvSpPr>
          <p:spPr>
            <a:xfrm>
              <a:off x="1773921" y="4600534"/>
              <a:ext cx="81110" cy="68330"/>
            </a:xfrm>
            <a:custGeom>
              <a:avLst/>
              <a:gdLst/>
              <a:ahLst/>
              <a:cxnLst/>
              <a:rect l="l" t="t" r="r" b="b"/>
              <a:pathLst>
                <a:path w="971" h="818" extrusionOk="0">
                  <a:moveTo>
                    <a:pt x="484" y="1"/>
                  </a:moveTo>
                  <a:cubicBezTo>
                    <a:pt x="215" y="1"/>
                    <a:pt x="1" y="185"/>
                    <a:pt x="1" y="409"/>
                  </a:cubicBezTo>
                  <a:cubicBezTo>
                    <a:pt x="1" y="637"/>
                    <a:pt x="219" y="817"/>
                    <a:pt x="487" y="817"/>
                  </a:cubicBezTo>
                  <a:cubicBezTo>
                    <a:pt x="756" y="817"/>
                    <a:pt x="971" y="634"/>
                    <a:pt x="971" y="409"/>
                  </a:cubicBezTo>
                  <a:cubicBezTo>
                    <a:pt x="971" y="181"/>
                    <a:pt x="753" y="1"/>
                    <a:pt x="4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18" name="Google Shape;1518;p83"/>
            <p:cNvSpPr/>
            <p:nvPr/>
          </p:nvSpPr>
          <p:spPr>
            <a:xfrm>
              <a:off x="2365080" y="2742521"/>
              <a:ext cx="707186" cy="1195684"/>
            </a:xfrm>
            <a:custGeom>
              <a:avLst/>
              <a:gdLst/>
              <a:ahLst/>
              <a:cxnLst/>
              <a:rect l="l" t="t" r="r" b="b"/>
              <a:pathLst>
                <a:path w="8466" h="14314" extrusionOk="0">
                  <a:moveTo>
                    <a:pt x="3801" y="1"/>
                  </a:moveTo>
                  <a:cubicBezTo>
                    <a:pt x="1833" y="1"/>
                    <a:pt x="151" y="1595"/>
                    <a:pt x="1" y="3661"/>
                  </a:cubicBezTo>
                  <a:lnTo>
                    <a:pt x="242" y="10309"/>
                  </a:lnTo>
                  <a:cubicBezTo>
                    <a:pt x="460" y="12632"/>
                    <a:pt x="967" y="14113"/>
                    <a:pt x="3046" y="14262"/>
                  </a:cubicBezTo>
                  <a:lnTo>
                    <a:pt x="3794" y="14314"/>
                  </a:lnTo>
                  <a:cubicBezTo>
                    <a:pt x="5778" y="14096"/>
                    <a:pt x="6483" y="12908"/>
                    <a:pt x="7166" y="10802"/>
                  </a:cubicBezTo>
                  <a:lnTo>
                    <a:pt x="8312" y="4256"/>
                  </a:lnTo>
                  <a:cubicBezTo>
                    <a:pt x="8466" y="2099"/>
                    <a:pt x="6891" y="211"/>
                    <a:pt x="4812" y="65"/>
                  </a:cubicBezTo>
                  <a:lnTo>
                    <a:pt x="4063" y="10"/>
                  </a:lnTo>
                  <a:cubicBezTo>
                    <a:pt x="3975" y="4"/>
                    <a:pt x="3888" y="1"/>
                    <a:pt x="3801" y="1"/>
                  </a:cubicBezTo>
                  <a:close/>
                </a:path>
              </a:pathLst>
            </a:custGeom>
            <a:solidFill>
              <a:srgbClr val="FFB8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19" name="Google Shape;1519;p83"/>
            <p:cNvSpPr/>
            <p:nvPr/>
          </p:nvSpPr>
          <p:spPr>
            <a:xfrm>
              <a:off x="2658697" y="2574871"/>
              <a:ext cx="157542" cy="293784"/>
            </a:xfrm>
            <a:custGeom>
              <a:avLst/>
              <a:gdLst/>
              <a:ahLst/>
              <a:cxnLst/>
              <a:rect l="l" t="t" r="r" b="b"/>
              <a:pathLst>
                <a:path w="1886" h="3517" extrusionOk="0">
                  <a:moveTo>
                    <a:pt x="1013" y="1"/>
                  </a:moveTo>
                  <a:cubicBezTo>
                    <a:pt x="571" y="1"/>
                    <a:pt x="196" y="341"/>
                    <a:pt x="163" y="786"/>
                  </a:cubicBezTo>
                  <a:lnTo>
                    <a:pt x="34" y="2609"/>
                  </a:lnTo>
                  <a:cubicBezTo>
                    <a:pt x="0" y="3075"/>
                    <a:pt x="355" y="3480"/>
                    <a:pt x="817" y="3514"/>
                  </a:cubicBezTo>
                  <a:cubicBezTo>
                    <a:pt x="838" y="3515"/>
                    <a:pt x="858" y="3516"/>
                    <a:pt x="879" y="3516"/>
                  </a:cubicBezTo>
                  <a:cubicBezTo>
                    <a:pt x="1316" y="3516"/>
                    <a:pt x="1690" y="3174"/>
                    <a:pt x="1722" y="2731"/>
                  </a:cubicBezTo>
                  <a:lnTo>
                    <a:pt x="1851" y="908"/>
                  </a:lnTo>
                  <a:cubicBezTo>
                    <a:pt x="1886" y="445"/>
                    <a:pt x="1531" y="37"/>
                    <a:pt x="1069" y="3"/>
                  </a:cubicBezTo>
                  <a:cubicBezTo>
                    <a:pt x="1050" y="1"/>
                    <a:pt x="1032" y="1"/>
                    <a:pt x="1013" y="1"/>
                  </a:cubicBezTo>
                  <a:close/>
                </a:path>
              </a:pathLst>
            </a:custGeom>
            <a:solidFill>
              <a:srgbClr val="FFB8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20" name="Google Shape;1520;p83"/>
            <p:cNvSpPr/>
            <p:nvPr/>
          </p:nvSpPr>
          <p:spPr>
            <a:xfrm>
              <a:off x="2645917" y="2687557"/>
              <a:ext cx="235979" cy="90466"/>
            </a:xfrm>
            <a:custGeom>
              <a:avLst/>
              <a:gdLst/>
              <a:ahLst/>
              <a:cxnLst/>
              <a:rect l="l" t="t" r="r" b="b"/>
              <a:pathLst>
                <a:path w="2825" h="1083" extrusionOk="0">
                  <a:moveTo>
                    <a:pt x="269" y="117"/>
                  </a:moveTo>
                  <a:lnTo>
                    <a:pt x="0" y="685"/>
                  </a:lnTo>
                  <a:cubicBezTo>
                    <a:pt x="75" y="675"/>
                    <a:pt x="153" y="668"/>
                    <a:pt x="228" y="665"/>
                  </a:cubicBezTo>
                  <a:lnTo>
                    <a:pt x="269" y="117"/>
                  </a:lnTo>
                  <a:close/>
                  <a:moveTo>
                    <a:pt x="1973" y="1"/>
                  </a:moveTo>
                  <a:lnTo>
                    <a:pt x="1916" y="784"/>
                  </a:lnTo>
                  <a:cubicBezTo>
                    <a:pt x="2222" y="848"/>
                    <a:pt x="2518" y="947"/>
                    <a:pt x="2790" y="1083"/>
                  </a:cubicBezTo>
                  <a:cubicBezTo>
                    <a:pt x="2804" y="1073"/>
                    <a:pt x="2814" y="1066"/>
                    <a:pt x="2824" y="1056"/>
                  </a:cubicBezTo>
                  <a:lnTo>
                    <a:pt x="2066" y="8"/>
                  </a:lnTo>
                  <a:lnTo>
                    <a:pt x="197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21" name="Google Shape;1521;p83"/>
            <p:cNvSpPr/>
            <p:nvPr/>
          </p:nvSpPr>
          <p:spPr>
            <a:xfrm>
              <a:off x="2644747" y="2743022"/>
              <a:ext cx="234225" cy="71754"/>
            </a:xfrm>
            <a:custGeom>
              <a:avLst/>
              <a:gdLst/>
              <a:ahLst/>
              <a:cxnLst/>
              <a:rect l="l" t="t" r="r" b="b"/>
              <a:pathLst>
                <a:path w="2804" h="859" extrusionOk="0">
                  <a:moveTo>
                    <a:pt x="242" y="1"/>
                  </a:moveTo>
                  <a:lnTo>
                    <a:pt x="242" y="1"/>
                  </a:lnTo>
                  <a:cubicBezTo>
                    <a:pt x="167" y="4"/>
                    <a:pt x="89" y="11"/>
                    <a:pt x="14" y="21"/>
                  </a:cubicBezTo>
                  <a:lnTo>
                    <a:pt x="1" y="48"/>
                  </a:lnTo>
                  <a:cubicBezTo>
                    <a:pt x="1" y="48"/>
                    <a:pt x="79" y="153"/>
                    <a:pt x="222" y="290"/>
                  </a:cubicBezTo>
                  <a:lnTo>
                    <a:pt x="242" y="1"/>
                  </a:lnTo>
                  <a:close/>
                  <a:moveTo>
                    <a:pt x="1930" y="120"/>
                  </a:moveTo>
                  <a:lnTo>
                    <a:pt x="1889" y="718"/>
                  </a:lnTo>
                  <a:cubicBezTo>
                    <a:pt x="1885" y="766"/>
                    <a:pt x="1875" y="814"/>
                    <a:pt x="1865" y="858"/>
                  </a:cubicBezTo>
                  <a:cubicBezTo>
                    <a:pt x="2158" y="807"/>
                    <a:pt x="2471" y="674"/>
                    <a:pt x="2804" y="419"/>
                  </a:cubicBezTo>
                  <a:cubicBezTo>
                    <a:pt x="2532" y="283"/>
                    <a:pt x="2236" y="184"/>
                    <a:pt x="1930" y="120"/>
                  </a:cubicBezTo>
                  <a:close/>
                </a:path>
              </a:pathLst>
            </a:custGeom>
            <a:solidFill>
              <a:srgbClr val="F3A08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22" name="Google Shape;1522;p83"/>
            <p:cNvSpPr/>
            <p:nvPr/>
          </p:nvSpPr>
          <p:spPr>
            <a:xfrm>
              <a:off x="2663208" y="2678201"/>
              <a:ext cx="147602" cy="138831"/>
            </a:xfrm>
            <a:custGeom>
              <a:avLst/>
              <a:gdLst/>
              <a:ahLst/>
              <a:cxnLst/>
              <a:rect l="l" t="t" r="r" b="b"/>
              <a:pathLst>
                <a:path w="1767" h="1662" extrusionOk="0">
                  <a:moveTo>
                    <a:pt x="171" y="1"/>
                  </a:moveTo>
                  <a:lnTo>
                    <a:pt x="62" y="229"/>
                  </a:lnTo>
                  <a:lnTo>
                    <a:pt x="21" y="777"/>
                  </a:lnTo>
                  <a:lnTo>
                    <a:pt x="1" y="1066"/>
                  </a:lnTo>
                  <a:cubicBezTo>
                    <a:pt x="263" y="1314"/>
                    <a:pt x="739" y="1661"/>
                    <a:pt x="1355" y="1661"/>
                  </a:cubicBezTo>
                  <a:cubicBezTo>
                    <a:pt x="1447" y="1661"/>
                    <a:pt x="1546" y="1651"/>
                    <a:pt x="1644" y="1634"/>
                  </a:cubicBezTo>
                  <a:cubicBezTo>
                    <a:pt x="1654" y="1590"/>
                    <a:pt x="1664" y="1542"/>
                    <a:pt x="1668" y="1494"/>
                  </a:cubicBezTo>
                  <a:lnTo>
                    <a:pt x="1709" y="896"/>
                  </a:lnTo>
                  <a:lnTo>
                    <a:pt x="1766" y="113"/>
                  </a:lnTo>
                  <a:lnTo>
                    <a:pt x="171" y="1"/>
                  </a:lnTo>
                  <a:close/>
                </a:path>
              </a:pathLst>
            </a:custGeom>
            <a:solidFill>
              <a:srgbClr val="F3A08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23" name="Google Shape;1523;p83"/>
            <p:cNvSpPr/>
            <p:nvPr/>
          </p:nvSpPr>
          <p:spPr>
            <a:xfrm>
              <a:off x="2385295" y="3603657"/>
              <a:ext cx="578379" cy="334548"/>
            </a:xfrm>
            <a:custGeom>
              <a:avLst/>
              <a:gdLst/>
              <a:ahLst/>
              <a:cxnLst/>
              <a:rect l="l" t="t" r="r" b="b"/>
              <a:pathLst>
                <a:path w="6924" h="4005" extrusionOk="0">
                  <a:moveTo>
                    <a:pt x="0" y="0"/>
                  </a:moveTo>
                  <a:lnTo>
                    <a:pt x="0" y="0"/>
                  </a:lnTo>
                  <a:cubicBezTo>
                    <a:pt x="218" y="2323"/>
                    <a:pt x="572" y="3858"/>
                    <a:pt x="2654" y="4005"/>
                  </a:cubicBezTo>
                  <a:lnTo>
                    <a:pt x="3552" y="4005"/>
                  </a:lnTo>
                  <a:cubicBezTo>
                    <a:pt x="5536" y="3787"/>
                    <a:pt x="6241" y="2599"/>
                    <a:pt x="6924" y="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24" name="Google Shape;1524;p83"/>
            <p:cNvSpPr/>
            <p:nvPr/>
          </p:nvSpPr>
          <p:spPr>
            <a:xfrm>
              <a:off x="2865023" y="2742939"/>
              <a:ext cx="548558" cy="744191"/>
            </a:xfrm>
            <a:custGeom>
              <a:avLst/>
              <a:gdLst/>
              <a:ahLst/>
              <a:cxnLst/>
              <a:rect l="l" t="t" r="r" b="b"/>
              <a:pathLst>
                <a:path w="6567" h="8909" extrusionOk="0">
                  <a:moveTo>
                    <a:pt x="2116" y="1"/>
                  </a:moveTo>
                  <a:cubicBezTo>
                    <a:pt x="1953" y="1"/>
                    <a:pt x="1789" y="54"/>
                    <a:pt x="1654" y="165"/>
                  </a:cubicBezTo>
                  <a:cubicBezTo>
                    <a:pt x="1341" y="420"/>
                    <a:pt x="1294" y="883"/>
                    <a:pt x="1548" y="1196"/>
                  </a:cubicBezTo>
                  <a:cubicBezTo>
                    <a:pt x="4444" y="4755"/>
                    <a:pt x="4672" y="6973"/>
                    <a:pt x="4481" y="7432"/>
                  </a:cubicBezTo>
                  <a:cubicBezTo>
                    <a:pt x="4018" y="7303"/>
                    <a:pt x="2613" y="5895"/>
                    <a:pt x="1521" y="2002"/>
                  </a:cubicBezTo>
                  <a:cubicBezTo>
                    <a:pt x="1431" y="1679"/>
                    <a:pt x="1138" y="1467"/>
                    <a:pt x="820" y="1467"/>
                  </a:cubicBezTo>
                  <a:cubicBezTo>
                    <a:pt x="754" y="1467"/>
                    <a:pt x="687" y="1476"/>
                    <a:pt x="620" y="1495"/>
                  </a:cubicBezTo>
                  <a:cubicBezTo>
                    <a:pt x="228" y="1604"/>
                    <a:pt x="0" y="2009"/>
                    <a:pt x="110" y="2397"/>
                  </a:cubicBezTo>
                  <a:cubicBezTo>
                    <a:pt x="1184" y="6231"/>
                    <a:pt x="2817" y="8722"/>
                    <a:pt x="4369" y="8899"/>
                  </a:cubicBezTo>
                  <a:cubicBezTo>
                    <a:pt x="4427" y="8905"/>
                    <a:pt x="4485" y="8909"/>
                    <a:pt x="4543" y="8909"/>
                  </a:cubicBezTo>
                  <a:cubicBezTo>
                    <a:pt x="5046" y="8909"/>
                    <a:pt x="5488" y="8643"/>
                    <a:pt x="5744" y="8181"/>
                  </a:cubicBezTo>
                  <a:cubicBezTo>
                    <a:pt x="6567" y="6674"/>
                    <a:pt x="5369" y="3571"/>
                    <a:pt x="2685" y="270"/>
                  </a:cubicBezTo>
                  <a:cubicBezTo>
                    <a:pt x="2540" y="93"/>
                    <a:pt x="2329" y="1"/>
                    <a:pt x="2116" y="1"/>
                  </a:cubicBezTo>
                  <a:close/>
                </a:path>
              </a:pathLst>
            </a:custGeom>
            <a:solidFill>
              <a:srgbClr val="FFB8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25" name="Google Shape;1525;p83"/>
            <p:cNvSpPr/>
            <p:nvPr/>
          </p:nvSpPr>
          <p:spPr>
            <a:xfrm>
              <a:off x="2351214" y="2742521"/>
              <a:ext cx="819036" cy="998464"/>
            </a:xfrm>
            <a:custGeom>
              <a:avLst/>
              <a:gdLst/>
              <a:ahLst/>
              <a:cxnLst/>
              <a:rect l="l" t="t" r="r" b="b"/>
              <a:pathLst>
                <a:path w="9805" h="11953" extrusionOk="0">
                  <a:moveTo>
                    <a:pt x="3284" y="0"/>
                  </a:moveTo>
                  <a:cubicBezTo>
                    <a:pt x="2439" y="126"/>
                    <a:pt x="1766" y="404"/>
                    <a:pt x="1371" y="724"/>
                  </a:cubicBezTo>
                  <a:cubicBezTo>
                    <a:pt x="1085" y="960"/>
                    <a:pt x="949" y="1330"/>
                    <a:pt x="782" y="1660"/>
                  </a:cubicBezTo>
                  <a:cubicBezTo>
                    <a:pt x="350" y="2527"/>
                    <a:pt x="0" y="3480"/>
                    <a:pt x="96" y="4443"/>
                  </a:cubicBezTo>
                  <a:lnTo>
                    <a:pt x="75" y="4402"/>
                  </a:lnTo>
                  <a:lnTo>
                    <a:pt x="75" y="4402"/>
                  </a:lnTo>
                  <a:cubicBezTo>
                    <a:pt x="112" y="6770"/>
                    <a:pt x="146" y="9142"/>
                    <a:pt x="184" y="11510"/>
                  </a:cubicBezTo>
                  <a:cubicBezTo>
                    <a:pt x="184" y="11567"/>
                    <a:pt x="187" y="11625"/>
                    <a:pt x="225" y="11666"/>
                  </a:cubicBezTo>
                  <a:cubicBezTo>
                    <a:pt x="262" y="11710"/>
                    <a:pt x="327" y="11721"/>
                    <a:pt x="388" y="11724"/>
                  </a:cubicBezTo>
                  <a:cubicBezTo>
                    <a:pt x="2500" y="11874"/>
                    <a:pt x="4623" y="11952"/>
                    <a:pt x="6743" y="11952"/>
                  </a:cubicBezTo>
                  <a:cubicBezTo>
                    <a:pt x="6889" y="11952"/>
                    <a:pt x="7046" y="11949"/>
                    <a:pt x="7165" y="11861"/>
                  </a:cubicBezTo>
                  <a:cubicBezTo>
                    <a:pt x="7305" y="11759"/>
                    <a:pt x="7349" y="11571"/>
                    <a:pt x="7383" y="11401"/>
                  </a:cubicBezTo>
                  <a:cubicBezTo>
                    <a:pt x="7635" y="10129"/>
                    <a:pt x="7883" y="8852"/>
                    <a:pt x="8135" y="7580"/>
                  </a:cubicBezTo>
                  <a:cubicBezTo>
                    <a:pt x="8148" y="7581"/>
                    <a:pt x="8161" y="7581"/>
                    <a:pt x="8174" y="7581"/>
                  </a:cubicBezTo>
                  <a:cubicBezTo>
                    <a:pt x="8881" y="7581"/>
                    <a:pt x="9804" y="6531"/>
                    <a:pt x="9751" y="6277"/>
                  </a:cubicBezTo>
                  <a:cubicBezTo>
                    <a:pt x="9680" y="5941"/>
                    <a:pt x="9547" y="5848"/>
                    <a:pt x="9462" y="5573"/>
                  </a:cubicBezTo>
                  <a:cubicBezTo>
                    <a:pt x="9207" y="4736"/>
                    <a:pt x="8948" y="3902"/>
                    <a:pt x="8693" y="3066"/>
                  </a:cubicBezTo>
                  <a:cubicBezTo>
                    <a:pt x="8604" y="2780"/>
                    <a:pt x="8513" y="2487"/>
                    <a:pt x="8373" y="2221"/>
                  </a:cubicBezTo>
                  <a:cubicBezTo>
                    <a:pt x="7931" y="1392"/>
                    <a:pt x="7339" y="894"/>
                    <a:pt x="6509" y="449"/>
                  </a:cubicBezTo>
                  <a:lnTo>
                    <a:pt x="6352" y="398"/>
                  </a:lnTo>
                  <a:cubicBezTo>
                    <a:pt x="6335" y="745"/>
                    <a:pt x="5934" y="1004"/>
                    <a:pt x="5631" y="1174"/>
                  </a:cubicBezTo>
                  <a:cubicBezTo>
                    <a:pt x="5386" y="1311"/>
                    <a:pt x="5104" y="1366"/>
                    <a:pt x="4823" y="1366"/>
                  </a:cubicBezTo>
                  <a:cubicBezTo>
                    <a:pt x="4756" y="1366"/>
                    <a:pt x="4690" y="1363"/>
                    <a:pt x="4623" y="1357"/>
                  </a:cubicBezTo>
                  <a:cubicBezTo>
                    <a:pt x="4199" y="1320"/>
                    <a:pt x="3746" y="1150"/>
                    <a:pt x="3538" y="776"/>
                  </a:cubicBezTo>
                  <a:cubicBezTo>
                    <a:pt x="3395" y="520"/>
                    <a:pt x="3416" y="261"/>
                    <a:pt x="32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26" name="Google Shape;1526;p83"/>
            <p:cNvSpPr/>
            <p:nvPr/>
          </p:nvSpPr>
          <p:spPr>
            <a:xfrm>
              <a:off x="2897099" y="2695242"/>
              <a:ext cx="173664" cy="144511"/>
            </a:xfrm>
            <a:custGeom>
              <a:avLst/>
              <a:gdLst/>
              <a:ahLst/>
              <a:cxnLst/>
              <a:rect l="l" t="t" r="r" b="b"/>
              <a:pathLst>
                <a:path w="2079" h="1730" extrusionOk="0">
                  <a:moveTo>
                    <a:pt x="1162" y="0"/>
                  </a:moveTo>
                  <a:cubicBezTo>
                    <a:pt x="886" y="0"/>
                    <a:pt x="624" y="173"/>
                    <a:pt x="569" y="447"/>
                  </a:cubicBezTo>
                  <a:cubicBezTo>
                    <a:pt x="443" y="457"/>
                    <a:pt x="324" y="498"/>
                    <a:pt x="222" y="587"/>
                  </a:cubicBezTo>
                  <a:cubicBezTo>
                    <a:pt x="175" y="627"/>
                    <a:pt x="144" y="685"/>
                    <a:pt x="130" y="746"/>
                  </a:cubicBezTo>
                  <a:cubicBezTo>
                    <a:pt x="86" y="783"/>
                    <a:pt x="52" y="835"/>
                    <a:pt x="38" y="903"/>
                  </a:cubicBezTo>
                  <a:lnTo>
                    <a:pt x="28" y="967"/>
                  </a:lnTo>
                  <a:cubicBezTo>
                    <a:pt x="1" y="1127"/>
                    <a:pt x="52" y="1243"/>
                    <a:pt x="178" y="1338"/>
                  </a:cubicBezTo>
                  <a:cubicBezTo>
                    <a:pt x="188" y="1342"/>
                    <a:pt x="195" y="1348"/>
                    <a:pt x="202" y="1355"/>
                  </a:cubicBezTo>
                  <a:cubicBezTo>
                    <a:pt x="236" y="1381"/>
                    <a:pt x="277" y="1392"/>
                    <a:pt x="320" y="1392"/>
                  </a:cubicBezTo>
                  <a:cubicBezTo>
                    <a:pt x="366" y="1392"/>
                    <a:pt x="413" y="1380"/>
                    <a:pt x="453" y="1362"/>
                  </a:cubicBezTo>
                  <a:cubicBezTo>
                    <a:pt x="750" y="1471"/>
                    <a:pt x="1025" y="1617"/>
                    <a:pt x="1324" y="1722"/>
                  </a:cubicBezTo>
                  <a:cubicBezTo>
                    <a:pt x="1338" y="1727"/>
                    <a:pt x="1350" y="1729"/>
                    <a:pt x="1362" y="1729"/>
                  </a:cubicBezTo>
                  <a:cubicBezTo>
                    <a:pt x="1448" y="1729"/>
                    <a:pt x="1497" y="1621"/>
                    <a:pt x="1461" y="1546"/>
                  </a:cubicBezTo>
                  <a:cubicBezTo>
                    <a:pt x="1403" y="1427"/>
                    <a:pt x="1328" y="1325"/>
                    <a:pt x="1246" y="1229"/>
                  </a:cubicBezTo>
                  <a:lnTo>
                    <a:pt x="1246" y="1229"/>
                  </a:lnTo>
                  <a:cubicBezTo>
                    <a:pt x="1351" y="1264"/>
                    <a:pt x="1461" y="1294"/>
                    <a:pt x="1569" y="1328"/>
                  </a:cubicBezTo>
                  <a:cubicBezTo>
                    <a:pt x="1580" y="1331"/>
                    <a:pt x="1590" y="1332"/>
                    <a:pt x="1600" y="1332"/>
                  </a:cubicBezTo>
                  <a:cubicBezTo>
                    <a:pt x="1676" y="1332"/>
                    <a:pt x="1740" y="1257"/>
                    <a:pt x="1719" y="1179"/>
                  </a:cubicBezTo>
                  <a:cubicBezTo>
                    <a:pt x="1672" y="1001"/>
                    <a:pt x="1587" y="872"/>
                    <a:pt x="1474" y="770"/>
                  </a:cubicBezTo>
                  <a:lnTo>
                    <a:pt x="1474" y="770"/>
                  </a:lnTo>
                  <a:cubicBezTo>
                    <a:pt x="1502" y="787"/>
                    <a:pt x="1529" y="804"/>
                    <a:pt x="1552" y="818"/>
                  </a:cubicBezTo>
                  <a:cubicBezTo>
                    <a:pt x="1689" y="906"/>
                    <a:pt x="1791" y="984"/>
                    <a:pt x="1951" y="1019"/>
                  </a:cubicBezTo>
                  <a:cubicBezTo>
                    <a:pt x="1958" y="1020"/>
                    <a:pt x="1965" y="1020"/>
                    <a:pt x="1972" y="1020"/>
                  </a:cubicBezTo>
                  <a:cubicBezTo>
                    <a:pt x="2035" y="1020"/>
                    <a:pt x="2078" y="967"/>
                    <a:pt x="2066" y="899"/>
                  </a:cubicBezTo>
                  <a:cubicBezTo>
                    <a:pt x="2012" y="556"/>
                    <a:pt x="1698" y="144"/>
                    <a:pt x="1362" y="31"/>
                  </a:cubicBezTo>
                  <a:cubicBezTo>
                    <a:pt x="1296" y="10"/>
                    <a:pt x="1229" y="0"/>
                    <a:pt x="1162" y="0"/>
                  </a:cubicBezTo>
                  <a:close/>
                </a:path>
              </a:pathLst>
            </a:custGeom>
            <a:solidFill>
              <a:srgbClr val="FFB8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27" name="Google Shape;1527;p83"/>
            <p:cNvSpPr/>
            <p:nvPr/>
          </p:nvSpPr>
          <p:spPr>
            <a:xfrm>
              <a:off x="2389555" y="3144730"/>
              <a:ext cx="404214" cy="267220"/>
            </a:xfrm>
            <a:custGeom>
              <a:avLst/>
              <a:gdLst/>
              <a:ahLst/>
              <a:cxnLst/>
              <a:rect l="l" t="t" r="r" b="b"/>
              <a:pathLst>
                <a:path w="4839" h="3199" extrusionOk="0">
                  <a:moveTo>
                    <a:pt x="4729" y="0"/>
                  </a:moveTo>
                  <a:cubicBezTo>
                    <a:pt x="4563" y="0"/>
                    <a:pt x="3938" y="171"/>
                    <a:pt x="3648" y="278"/>
                  </a:cubicBezTo>
                  <a:cubicBezTo>
                    <a:pt x="3588" y="301"/>
                    <a:pt x="2442" y="855"/>
                    <a:pt x="2325" y="855"/>
                  </a:cubicBezTo>
                  <a:cubicBezTo>
                    <a:pt x="2322" y="855"/>
                    <a:pt x="2319" y="854"/>
                    <a:pt x="2317" y="853"/>
                  </a:cubicBezTo>
                  <a:cubicBezTo>
                    <a:pt x="1967" y="615"/>
                    <a:pt x="1538" y="424"/>
                    <a:pt x="1072" y="305"/>
                  </a:cubicBezTo>
                  <a:cubicBezTo>
                    <a:pt x="895" y="261"/>
                    <a:pt x="711" y="227"/>
                    <a:pt x="524" y="223"/>
                  </a:cubicBezTo>
                  <a:cubicBezTo>
                    <a:pt x="337" y="223"/>
                    <a:pt x="143" y="258"/>
                    <a:pt x="0" y="339"/>
                  </a:cubicBezTo>
                  <a:lnTo>
                    <a:pt x="147" y="360"/>
                  </a:lnTo>
                  <a:cubicBezTo>
                    <a:pt x="262" y="458"/>
                    <a:pt x="347" y="574"/>
                    <a:pt x="388" y="697"/>
                  </a:cubicBezTo>
                  <a:cubicBezTo>
                    <a:pt x="422" y="788"/>
                    <a:pt x="433" y="884"/>
                    <a:pt x="453" y="979"/>
                  </a:cubicBezTo>
                  <a:cubicBezTo>
                    <a:pt x="494" y="1173"/>
                    <a:pt x="586" y="1363"/>
                    <a:pt x="674" y="1550"/>
                  </a:cubicBezTo>
                  <a:cubicBezTo>
                    <a:pt x="857" y="1938"/>
                    <a:pt x="1041" y="2323"/>
                    <a:pt x="1229" y="2711"/>
                  </a:cubicBezTo>
                  <a:cubicBezTo>
                    <a:pt x="1273" y="2806"/>
                    <a:pt x="1317" y="2902"/>
                    <a:pt x="1396" y="2990"/>
                  </a:cubicBezTo>
                  <a:cubicBezTo>
                    <a:pt x="1470" y="3075"/>
                    <a:pt x="1583" y="3150"/>
                    <a:pt x="1722" y="3183"/>
                  </a:cubicBezTo>
                  <a:cubicBezTo>
                    <a:pt x="1764" y="3193"/>
                    <a:pt x="1808" y="3199"/>
                    <a:pt x="1852" y="3199"/>
                  </a:cubicBezTo>
                  <a:cubicBezTo>
                    <a:pt x="1883" y="3199"/>
                    <a:pt x="1914" y="3196"/>
                    <a:pt x="1943" y="3191"/>
                  </a:cubicBezTo>
                  <a:cubicBezTo>
                    <a:pt x="2001" y="3180"/>
                    <a:pt x="2052" y="3160"/>
                    <a:pt x="2099" y="3136"/>
                  </a:cubicBezTo>
                  <a:cubicBezTo>
                    <a:pt x="2317" y="3020"/>
                    <a:pt x="2457" y="2844"/>
                    <a:pt x="2528" y="2663"/>
                  </a:cubicBezTo>
                  <a:cubicBezTo>
                    <a:pt x="2600" y="2483"/>
                    <a:pt x="2606" y="2292"/>
                    <a:pt x="2610" y="2105"/>
                  </a:cubicBezTo>
                  <a:cubicBezTo>
                    <a:pt x="2613" y="1785"/>
                    <a:pt x="4838" y="325"/>
                    <a:pt x="4770" y="13"/>
                  </a:cubicBezTo>
                  <a:cubicBezTo>
                    <a:pt x="4769" y="4"/>
                    <a:pt x="4754" y="0"/>
                    <a:pt x="47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28" name="Google Shape;1528;p83"/>
            <p:cNvSpPr/>
            <p:nvPr/>
          </p:nvSpPr>
          <p:spPr>
            <a:xfrm>
              <a:off x="2577086" y="3135792"/>
              <a:ext cx="372722" cy="366457"/>
            </a:xfrm>
            <a:custGeom>
              <a:avLst/>
              <a:gdLst/>
              <a:ahLst/>
              <a:cxnLst/>
              <a:rect l="l" t="t" r="r" b="b"/>
              <a:pathLst>
                <a:path w="4462" h="4387" extrusionOk="0">
                  <a:moveTo>
                    <a:pt x="2608" y="0"/>
                  </a:moveTo>
                  <a:cubicBezTo>
                    <a:pt x="2602" y="0"/>
                    <a:pt x="2596" y="0"/>
                    <a:pt x="2590" y="0"/>
                  </a:cubicBezTo>
                  <a:cubicBezTo>
                    <a:pt x="2461" y="8"/>
                    <a:pt x="2348" y="58"/>
                    <a:pt x="2243" y="110"/>
                  </a:cubicBezTo>
                  <a:cubicBezTo>
                    <a:pt x="1498" y="473"/>
                    <a:pt x="749" y="837"/>
                    <a:pt x="5" y="1202"/>
                  </a:cubicBezTo>
                  <a:lnTo>
                    <a:pt x="1" y="1208"/>
                  </a:lnTo>
                  <a:cubicBezTo>
                    <a:pt x="402" y="2233"/>
                    <a:pt x="617" y="3196"/>
                    <a:pt x="1018" y="4220"/>
                  </a:cubicBezTo>
                  <a:cubicBezTo>
                    <a:pt x="1029" y="4250"/>
                    <a:pt x="1042" y="4281"/>
                    <a:pt x="1073" y="4308"/>
                  </a:cubicBezTo>
                  <a:cubicBezTo>
                    <a:pt x="1136" y="4357"/>
                    <a:pt x="1337" y="4386"/>
                    <a:pt x="1491" y="4386"/>
                  </a:cubicBezTo>
                  <a:cubicBezTo>
                    <a:pt x="1552" y="4386"/>
                    <a:pt x="1606" y="4382"/>
                    <a:pt x="1641" y="4372"/>
                  </a:cubicBezTo>
                  <a:cubicBezTo>
                    <a:pt x="2450" y="4158"/>
                    <a:pt x="3219" y="3920"/>
                    <a:pt x="4287" y="3634"/>
                  </a:cubicBezTo>
                  <a:cubicBezTo>
                    <a:pt x="4339" y="3621"/>
                    <a:pt x="4394" y="3604"/>
                    <a:pt x="4424" y="3573"/>
                  </a:cubicBezTo>
                  <a:cubicBezTo>
                    <a:pt x="4461" y="3532"/>
                    <a:pt x="4444" y="3478"/>
                    <a:pt x="4424" y="3430"/>
                  </a:cubicBezTo>
                  <a:cubicBezTo>
                    <a:pt x="4308" y="3161"/>
                    <a:pt x="4196" y="2893"/>
                    <a:pt x="4080" y="2624"/>
                  </a:cubicBezTo>
                  <a:cubicBezTo>
                    <a:pt x="3709" y="1828"/>
                    <a:pt x="3522" y="1212"/>
                    <a:pt x="3152" y="416"/>
                  </a:cubicBezTo>
                  <a:cubicBezTo>
                    <a:pt x="3061" y="229"/>
                    <a:pt x="2896" y="0"/>
                    <a:pt x="26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29" name="Google Shape;1529;p83"/>
            <p:cNvSpPr/>
            <p:nvPr/>
          </p:nvSpPr>
          <p:spPr>
            <a:xfrm>
              <a:off x="2374185" y="3167116"/>
              <a:ext cx="302805" cy="329953"/>
            </a:xfrm>
            <a:custGeom>
              <a:avLst/>
              <a:gdLst/>
              <a:ahLst/>
              <a:cxnLst/>
              <a:rect l="l" t="t" r="r" b="b"/>
              <a:pathLst>
                <a:path w="3625" h="3950" extrusionOk="0">
                  <a:moveTo>
                    <a:pt x="0" y="0"/>
                  </a:moveTo>
                  <a:cubicBezTo>
                    <a:pt x="324" y="1109"/>
                    <a:pt x="644" y="2215"/>
                    <a:pt x="967" y="3324"/>
                  </a:cubicBezTo>
                  <a:cubicBezTo>
                    <a:pt x="980" y="3372"/>
                    <a:pt x="997" y="3419"/>
                    <a:pt x="1041" y="3453"/>
                  </a:cubicBezTo>
                  <a:cubicBezTo>
                    <a:pt x="1093" y="3491"/>
                    <a:pt x="1164" y="3504"/>
                    <a:pt x="1236" y="3518"/>
                  </a:cubicBezTo>
                  <a:cubicBezTo>
                    <a:pt x="2029" y="3667"/>
                    <a:pt x="2825" y="3814"/>
                    <a:pt x="3624" y="3950"/>
                  </a:cubicBezTo>
                  <a:lnTo>
                    <a:pt x="2470" y="789"/>
                  </a:lnTo>
                  <a:cubicBezTo>
                    <a:pt x="1899" y="371"/>
                    <a:pt x="583" y="164"/>
                    <a:pt x="1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30" name="Google Shape;1530;p83"/>
            <p:cNvSpPr/>
            <p:nvPr/>
          </p:nvSpPr>
          <p:spPr>
            <a:xfrm>
              <a:off x="1965240" y="2832820"/>
              <a:ext cx="617138" cy="669680"/>
            </a:xfrm>
            <a:custGeom>
              <a:avLst/>
              <a:gdLst/>
              <a:ahLst/>
              <a:cxnLst/>
              <a:rect l="l" t="t" r="r" b="b"/>
              <a:pathLst>
                <a:path w="7388" h="8017" extrusionOk="0">
                  <a:moveTo>
                    <a:pt x="6555" y="0"/>
                  </a:moveTo>
                  <a:cubicBezTo>
                    <a:pt x="6412" y="0"/>
                    <a:pt x="6267" y="42"/>
                    <a:pt x="6139" y="130"/>
                  </a:cubicBezTo>
                  <a:cubicBezTo>
                    <a:pt x="4318" y="1379"/>
                    <a:pt x="1" y="5488"/>
                    <a:pt x="1083" y="7353"/>
                  </a:cubicBezTo>
                  <a:cubicBezTo>
                    <a:pt x="1341" y="7792"/>
                    <a:pt x="1766" y="8016"/>
                    <a:pt x="2399" y="8016"/>
                  </a:cubicBezTo>
                  <a:cubicBezTo>
                    <a:pt x="3270" y="8016"/>
                    <a:pt x="4539" y="7595"/>
                    <a:pt x="6305" y="6738"/>
                  </a:cubicBezTo>
                  <a:cubicBezTo>
                    <a:pt x="6669" y="6560"/>
                    <a:pt x="6822" y="6121"/>
                    <a:pt x="6645" y="5758"/>
                  </a:cubicBezTo>
                  <a:cubicBezTo>
                    <a:pt x="6518" y="5496"/>
                    <a:pt x="6256" y="5344"/>
                    <a:pt x="5984" y="5344"/>
                  </a:cubicBezTo>
                  <a:cubicBezTo>
                    <a:pt x="5877" y="5344"/>
                    <a:pt x="5768" y="5367"/>
                    <a:pt x="5665" y="5417"/>
                  </a:cubicBezTo>
                  <a:cubicBezTo>
                    <a:pt x="3630" y="6406"/>
                    <a:pt x="2758" y="6548"/>
                    <a:pt x="2433" y="6548"/>
                  </a:cubicBezTo>
                  <a:cubicBezTo>
                    <a:pt x="2416" y="6548"/>
                    <a:pt x="2400" y="6547"/>
                    <a:pt x="2386" y="6547"/>
                  </a:cubicBezTo>
                  <a:cubicBezTo>
                    <a:pt x="2447" y="6251"/>
                    <a:pt x="2757" y="5529"/>
                    <a:pt x="3757" y="4329"/>
                  </a:cubicBezTo>
                  <a:cubicBezTo>
                    <a:pt x="4702" y="3192"/>
                    <a:pt x="5935" y="2046"/>
                    <a:pt x="6968" y="1338"/>
                  </a:cubicBezTo>
                  <a:cubicBezTo>
                    <a:pt x="7302" y="1110"/>
                    <a:pt x="7387" y="654"/>
                    <a:pt x="7159" y="320"/>
                  </a:cubicBezTo>
                  <a:cubicBezTo>
                    <a:pt x="7018" y="112"/>
                    <a:pt x="6789" y="0"/>
                    <a:pt x="6555" y="0"/>
                  </a:cubicBezTo>
                  <a:close/>
                </a:path>
              </a:pathLst>
            </a:custGeom>
            <a:solidFill>
              <a:srgbClr val="FFB8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31" name="Google Shape;1531;p83"/>
            <p:cNvSpPr/>
            <p:nvPr/>
          </p:nvSpPr>
          <p:spPr>
            <a:xfrm>
              <a:off x="2375605" y="3248978"/>
              <a:ext cx="38508" cy="73592"/>
            </a:xfrm>
            <a:custGeom>
              <a:avLst/>
              <a:gdLst/>
              <a:ahLst/>
              <a:cxnLst/>
              <a:rect l="l" t="t" r="r" b="b"/>
              <a:pathLst>
                <a:path w="461" h="881" extrusionOk="0">
                  <a:moveTo>
                    <a:pt x="169" y="0"/>
                  </a:moveTo>
                  <a:cubicBezTo>
                    <a:pt x="112" y="0"/>
                    <a:pt x="59" y="32"/>
                    <a:pt x="45" y="105"/>
                  </a:cubicBezTo>
                  <a:cubicBezTo>
                    <a:pt x="0" y="333"/>
                    <a:pt x="24" y="575"/>
                    <a:pt x="65" y="803"/>
                  </a:cubicBezTo>
                  <a:cubicBezTo>
                    <a:pt x="72" y="837"/>
                    <a:pt x="106" y="867"/>
                    <a:pt x="137" y="874"/>
                  </a:cubicBezTo>
                  <a:cubicBezTo>
                    <a:pt x="148" y="878"/>
                    <a:pt x="159" y="881"/>
                    <a:pt x="170" y="881"/>
                  </a:cubicBezTo>
                  <a:cubicBezTo>
                    <a:pt x="179" y="881"/>
                    <a:pt x="189" y="879"/>
                    <a:pt x="198" y="874"/>
                  </a:cubicBezTo>
                  <a:cubicBezTo>
                    <a:pt x="205" y="871"/>
                    <a:pt x="212" y="867"/>
                    <a:pt x="215" y="864"/>
                  </a:cubicBezTo>
                  <a:cubicBezTo>
                    <a:pt x="239" y="850"/>
                    <a:pt x="253" y="826"/>
                    <a:pt x="259" y="803"/>
                  </a:cubicBezTo>
                  <a:cubicBezTo>
                    <a:pt x="273" y="809"/>
                    <a:pt x="289" y="812"/>
                    <a:pt x="304" y="812"/>
                  </a:cubicBezTo>
                  <a:cubicBezTo>
                    <a:pt x="340" y="812"/>
                    <a:pt x="376" y="795"/>
                    <a:pt x="396" y="762"/>
                  </a:cubicBezTo>
                  <a:cubicBezTo>
                    <a:pt x="460" y="660"/>
                    <a:pt x="426" y="555"/>
                    <a:pt x="409" y="442"/>
                  </a:cubicBezTo>
                  <a:cubicBezTo>
                    <a:pt x="396" y="323"/>
                    <a:pt x="368" y="214"/>
                    <a:pt x="327" y="105"/>
                  </a:cubicBezTo>
                  <a:cubicBezTo>
                    <a:pt x="302" y="40"/>
                    <a:pt x="233" y="0"/>
                    <a:pt x="169" y="0"/>
                  </a:cubicBezTo>
                  <a:close/>
                </a:path>
              </a:pathLst>
            </a:custGeom>
            <a:solidFill>
              <a:srgbClr val="FFB8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32" name="Google Shape;1532;p83"/>
            <p:cNvSpPr/>
            <p:nvPr/>
          </p:nvSpPr>
          <p:spPr>
            <a:xfrm>
              <a:off x="2403171" y="3262594"/>
              <a:ext cx="178258" cy="138998"/>
            </a:xfrm>
            <a:custGeom>
              <a:avLst/>
              <a:gdLst/>
              <a:ahLst/>
              <a:cxnLst/>
              <a:rect l="l" t="t" r="r" b="b"/>
              <a:pathLst>
                <a:path w="2134" h="1664" extrusionOk="0">
                  <a:moveTo>
                    <a:pt x="1169" y="0"/>
                  </a:moveTo>
                  <a:cubicBezTo>
                    <a:pt x="961" y="0"/>
                    <a:pt x="772" y="175"/>
                    <a:pt x="623" y="313"/>
                  </a:cubicBezTo>
                  <a:cubicBezTo>
                    <a:pt x="426" y="494"/>
                    <a:pt x="253" y="681"/>
                    <a:pt x="110" y="905"/>
                  </a:cubicBezTo>
                  <a:cubicBezTo>
                    <a:pt x="0" y="1078"/>
                    <a:pt x="113" y="1228"/>
                    <a:pt x="266" y="1269"/>
                  </a:cubicBezTo>
                  <a:cubicBezTo>
                    <a:pt x="270" y="1303"/>
                    <a:pt x="283" y="1337"/>
                    <a:pt x="300" y="1371"/>
                  </a:cubicBezTo>
                  <a:cubicBezTo>
                    <a:pt x="307" y="1384"/>
                    <a:pt x="317" y="1395"/>
                    <a:pt x="327" y="1409"/>
                  </a:cubicBezTo>
                  <a:cubicBezTo>
                    <a:pt x="294" y="1504"/>
                    <a:pt x="334" y="1609"/>
                    <a:pt x="440" y="1640"/>
                  </a:cubicBezTo>
                  <a:cubicBezTo>
                    <a:pt x="493" y="1656"/>
                    <a:pt x="545" y="1663"/>
                    <a:pt x="596" y="1663"/>
                  </a:cubicBezTo>
                  <a:cubicBezTo>
                    <a:pt x="811" y="1663"/>
                    <a:pt x="1005" y="1538"/>
                    <a:pt x="1209" y="1453"/>
                  </a:cubicBezTo>
                  <a:cubicBezTo>
                    <a:pt x="1491" y="1334"/>
                    <a:pt x="1753" y="1180"/>
                    <a:pt x="2025" y="1042"/>
                  </a:cubicBezTo>
                  <a:cubicBezTo>
                    <a:pt x="2133" y="989"/>
                    <a:pt x="2093" y="792"/>
                    <a:pt x="1971" y="792"/>
                  </a:cubicBezTo>
                  <a:cubicBezTo>
                    <a:pt x="1967" y="792"/>
                    <a:pt x="1962" y="792"/>
                    <a:pt x="1957" y="792"/>
                  </a:cubicBezTo>
                  <a:cubicBezTo>
                    <a:pt x="1811" y="810"/>
                    <a:pt x="1668" y="830"/>
                    <a:pt x="1525" y="854"/>
                  </a:cubicBezTo>
                  <a:cubicBezTo>
                    <a:pt x="1620" y="756"/>
                    <a:pt x="1702" y="650"/>
                    <a:pt x="1760" y="531"/>
                  </a:cubicBezTo>
                  <a:cubicBezTo>
                    <a:pt x="1799" y="453"/>
                    <a:pt x="1757" y="329"/>
                    <a:pt x="1660" y="329"/>
                  </a:cubicBezTo>
                  <a:cubicBezTo>
                    <a:pt x="1655" y="329"/>
                    <a:pt x="1649" y="330"/>
                    <a:pt x="1644" y="330"/>
                  </a:cubicBezTo>
                  <a:cubicBezTo>
                    <a:pt x="1501" y="343"/>
                    <a:pt x="1362" y="388"/>
                    <a:pt x="1229" y="450"/>
                  </a:cubicBezTo>
                  <a:cubicBezTo>
                    <a:pt x="1297" y="351"/>
                    <a:pt x="1341" y="249"/>
                    <a:pt x="1331" y="153"/>
                  </a:cubicBezTo>
                  <a:cubicBezTo>
                    <a:pt x="1324" y="92"/>
                    <a:pt x="1291" y="13"/>
                    <a:pt x="1219" y="4"/>
                  </a:cubicBezTo>
                  <a:cubicBezTo>
                    <a:pt x="1202" y="1"/>
                    <a:pt x="1186" y="0"/>
                    <a:pt x="1169" y="0"/>
                  </a:cubicBezTo>
                  <a:close/>
                </a:path>
              </a:pathLst>
            </a:custGeom>
            <a:solidFill>
              <a:srgbClr val="FFB8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33" name="Google Shape;1533;p83"/>
            <p:cNvSpPr/>
            <p:nvPr/>
          </p:nvSpPr>
          <p:spPr>
            <a:xfrm>
              <a:off x="2242317" y="2801829"/>
              <a:ext cx="349333" cy="359023"/>
            </a:xfrm>
            <a:custGeom>
              <a:avLst/>
              <a:gdLst/>
              <a:ahLst/>
              <a:cxnLst/>
              <a:rect l="l" t="t" r="r" b="b"/>
              <a:pathLst>
                <a:path w="4182" h="4298" extrusionOk="0">
                  <a:moveTo>
                    <a:pt x="2835" y="0"/>
                  </a:moveTo>
                  <a:cubicBezTo>
                    <a:pt x="2811" y="0"/>
                    <a:pt x="2789" y="4"/>
                    <a:pt x="2770" y="14"/>
                  </a:cubicBezTo>
                  <a:cubicBezTo>
                    <a:pt x="1937" y="470"/>
                    <a:pt x="1338" y="1297"/>
                    <a:pt x="650" y="1951"/>
                  </a:cubicBezTo>
                  <a:cubicBezTo>
                    <a:pt x="399" y="2189"/>
                    <a:pt x="134" y="2450"/>
                    <a:pt x="62" y="2791"/>
                  </a:cubicBezTo>
                  <a:cubicBezTo>
                    <a:pt x="1" y="3090"/>
                    <a:pt x="107" y="3406"/>
                    <a:pt x="290" y="3651"/>
                  </a:cubicBezTo>
                  <a:cubicBezTo>
                    <a:pt x="474" y="3896"/>
                    <a:pt x="729" y="4077"/>
                    <a:pt x="994" y="4230"/>
                  </a:cubicBezTo>
                  <a:cubicBezTo>
                    <a:pt x="1054" y="4264"/>
                    <a:pt x="1124" y="4298"/>
                    <a:pt x="1192" y="4298"/>
                  </a:cubicBezTo>
                  <a:cubicBezTo>
                    <a:pt x="1213" y="4298"/>
                    <a:pt x="1233" y="4295"/>
                    <a:pt x="1253" y="4287"/>
                  </a:cubicBezTo>
                  <a:cubicBezTo>
                    <a:pt x="1297" y="4271"/>
                    <a:pt x="1331" y="4240"/>
                    <a:pt x="1365" y="4206"/>
                  </a:cubicBezTo>
                  <a:cubicBezTo>
                    <a:pt x="2035" y="3557"/>
                    <a:pt x="2702" y="2907"/>
                    <a:pt x="3373" y="2257"/>
                  </a:cubicBezTo>
                  <a:cubicBezTo>
                    <a:pt x="3665" y="1968"/>
                    <a:pt x="3971" y="1661"/>
                    <a:pt x="4077" y="1263"/>
                  </a:cubicBezTo>
                  <a:cubicBezTo>
                    <a:pt x="4182" y="870"/>
                    <a:pt x="3990" y="365"/>
                    <a:pt x="3588" y="281"/>
                  </a:cubicBezTo>
                  <a:lnTo>
                    <a:pt x="3588" y="281"/>
                  </a:lnTo>
                  <a:cubicBezTo>
                    <a:pt x="3480" y="163"/>
                    <a:pt x="3351" y="75"/>
                    <a:pt x="3197" y="75"/>
                  </a:cubicBezTo>
                  <a:cubicBezTo>
                    <a:pt x="3192" y="75"/>
                    <a:pt x="3187" y="76"/>
                    <a:pt x="3182" y="76"/>
                  </a:cubicBezTo>
                  <a:cubicBezTo>
                    <a:pt x="3180" y="76"/>
                    <a:pt x="3179" y="76"/>
                    <a:pt x="3177" y="76"/>
                  </a:cubicBezTo>
                  <a:cubicBezTo>
                    <a:pt x="3086" y="76"/>
                    <a:pt x="2939" y="0"/>
                    <a:pt x="28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34" name="Google Shape;1534;p83"/>
            <p:cNvSpPr/>
            <p:nvPr/>
          </p:nvSpPr>
          <p:spPr>
            <a:xfrm>
              <a:off x="2452622" y="2478308"/>
              <a:ext cx="164643" cy="145430"/>
            </a:xfrm>
            <a:custGeom>
              <a:avLst/>
              <a:gdLst/>
              <a:ahLst/>
              <a:cxnLst/>
              <a:rect l="l" t="t" r="r" b="b"/>
              <a:pathLst>
                <a:path w="1971" h="1741" extrusionOk="0">
                  <a:moveTo>
                    <a:pt x="986" y="1"/>
                  </a:moveTo>
                  <a:cubicBezTo>
                    <a:pt x="639" y="1"/>
                    <a:pt x="311" y="212"/>
                    <a:pt x="178" y="557"/>
                  </a:cubicBezTo>
                  <a:cubicBezTo>
                    <a:pt x="0" y="1003"/>
                    <a:pt x="222" y="1506"/>
                    <a:pt x="671" y="1679"/>
                  </a:cubicBezTo>
                  <a:cubicBezTo>
                    <a:pt x="775" y="1721"/>
                    <a:pt x="883" y="1741"/>
                    <a:pt x="989" y="1741"/>
                  </a:cubicBezTo>
                  <a:cubicBezTo>
                    <a:pt x="1336" y="1741"/>
                    <a:pt x="1664" y="1530"/>
                    <a:pt x="1797" y="1186"/>
                  </a:cubicBezTo>
                  <a:cubicBezTo>
                    <a:pt x="1971" y="740"/>
                    <a:pt x="1749" y="233"/>
                    <a:pt x="1300" y="60"/>
                  </a:cubicBezTo>
                  <a:cubicBezTo>
                    <a:pt x="1197" y="20"/>
                    <a:pt x="1091" y="1"/>
                    <a:pt x="986" y="1"/>
                  </a:cubicBezTo>
                  <a:close/>
                </a:path>
              </a:pathLst>
            </a:custGeom>
            <a:solidFill>
              <a:srgbClr val="FFB8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35" name="Google Shape;1535;p83"/>
            <p:cNvSpPr/>
            <p:nvPr/>
          </p:nvSpPr>
          <p:spPr>
            <a:xfrm>
              <a:off x="2923579" y="2587986"/>
              <a:ext cx="164643" cy="145263"/>
            </a:xfrm>
            <a:custGeom>
              <a:avLst/>
              <a:gdLst/>
              <a:ahLst/>
              <a:cxnLst/>
              <a:rect l="l" t="t" r="r" b="b"/>
              <a:pathLst>
                <a:path w="1971" h="1739" extrusionOk="0">
                  <a:moveTo>
                    <a:pt x="986" y="1"/>
                  </a:moveTo>
                  <a:cubicBezTo>
                    <a:pt x="638" y="1"/>
                    <a:pt x="310" y="211"/>
                    <a:pt x="174" y="553"/>
                  </a:cubicBezTo>
                  <a:cubicBezTo>
                    <a:pt x="1" y="1003"/>
                    <a:pt x="221" y="1506"/>
                    <a:pt x="670" y="1680"/>
                  </a:cubicBezTo>
                  <a:cubicBezTo>
                    <a:pt x="774" y="1720"/>
                    <a:pt x="880" y="1739"/>
                    <a:pt x="985" y="1739"/>
                  </a:cubicBezTo>
                  <a:cubicBezTo>
                    <a:pt x="1332" y="1739"/>
                    <a:pt x="1661" y="1529"/>
                    <a:pt x="1797" y="1186"/>
                  </a:cubicBezTo>
                  <a:cubicBezTo>
                    <a:pt x="1970" y="737"/>
                    <a:pt x="1749" y="233"/>
                    <a:pt x="1300" y="60"/>
                  </a:cubicBezTo>
                  <a:cubicBezTo>
                    <a:pt x="1197" y="20"/>
                    <a:pt x="1090" y="1"/>
                    <a:pt x="986" y="1"/>
                  </a:cubicBezTo>
                  <a:close/>
                </a:path>
              </a:pathLst>
            </a:custGeom>
            <a:solidFill>
              <a:srgbClr val="FFB8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36" name="Google Shape;1536;p83"/>
            <p:cNvSpPr/>
            <p:nvPr/>
          </p:nvSpPr>
          <p:spPr>
            <a:xfrm>
              <a:off x="2506334" y="2076433"/>
              <a:ext cx="603522" cy="703761"/>
            </a:xfrm>
            <a:custGeom>
              <a:avLst/>
              <a:gdLst/>
              <a:ahLst/>
              <a:cxnLst/>
              <a:rect l="l" t="t" r="r" b="b"/>
              <a:pathLst>
                <a:path w="7225" h="8425" extrusionOk="0">
                  <a:moveTo>
                    <a:pt x="3855" y="0"/>
                  </a:moveTo>
                  <a:cubicBezTo>
                    <a:pt x="2428" y="0"/>
                    <a:pt x="1136" y="1001"/>
                    <a:pt x="827" y="2452"/>
                  </a:cubicBezTo>
                  <a:lnTo>
                    <a:pt x="351" y="4697"/>
                  </a:lnTo>
                  <a:cubicBezTo>
                    <a:pt x="1" y="6357"/>
                    <a:pt x="1072" y="8004"/>
                    <a:pt x="2736" y="8355"/>
                  </a:cubicBezTo>
                  <a:lnTo>
                    <a:pt x="2736" y="8358"/>
                  </a:lnTo>
                  <a:cubicBezTo>
                    <a:pt x="2949" y="8403"/>
                    <a:pt x="3162" y="8425"/>
                    <a:pt x="3371" y="8425"/>
                  </a:cubicBezTo>
                  <a:cubicBezTo>
                    <a:pt x="4797" y="8425"/>
                    <a:pt x="6088" y="7424"/>
                    <a:pt x="6394" y="5974"/>
                  </a:cubicBezTo>
                  <a:lnTo>
                    <a:pt x="6870" y="3728"/>
                  </a:lnTo>
                  <a:cubicBezTo>
                    <a:pt x="7224" y="2067"/>
                    <a:pt x="6152" y="421"/>
                    <a:pt x="4489" y="67"/>
                  </a:cubicBezTo>
                  <a:cubicBezTo>
                    <a:pt x="4276" y="22"/>
                    <a:pt x="4064" y="0"/>
                    <a:pt x="3855" y="0"/>
                  </a:cubicBezTo>
                  <a:close/>
                </a:path>
              </a:pathLst>
            </a:custGeom>
            <a:solidFill>
              <a:srgbClr val="FFB8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37" name="Google Shape;1537;p83"/>
            <p:cNvSpPr/>
            <p:nvPr/>
          </p:nvSpPr>
          <p:spPr>
            <a:xfrm>
              <a:off x="2639902" y="2503952"/>
              <a:ext cx="60394" cy="60812"/>
            </a:xfrm>
            <a:custGeom>
              <a:avLst/>
              <a:gdLst/>
              <a:ahLst/>
              <a:cxnLst/>
              <a:rect l="l" t="t" r="r" b="b"/>
              <a:pathLst>
                <a:path w="723" h="728" extrusionOk="0">
                  <a:moveTo>
                    <a:pt x="365" y="0"/>
                  </a:moveTo>
                  <a:cubicBezTo>
                    <a:pt x="187" y="0"/>
                    <a:pt x="34" y="141"/>
                    <a:pt x="18" y="331"/>
                  </a:cubicBezTo>
                  <a:cubicBezTo>
                    <a:pt x="1" y="532"/>
                    <a:pt x="140" y="709"/>
                    <a:pt x="331" y="726"/>
                  </a:cubicBezTo>
                  <a:cubicBezTo>
                    <a:pt x="340" y="727"/>
                    <a:pt x="350" y="727"/>
                    <a:pt x="360" y="727"/>
                  </a:cubicBezTo>
                  <a:cubicBezTo>
                    <a:pt x="536" y="727"/>
                    <a:pt x="689" y="583"/>
                    <a:pt x="705" y="393"/>
                  </a:cubicBezTo>
                  <a:cubicBezTo>
                    <a:pt x="722" y="192"/>
                    <a:pt x="583" y="19"/>
                    <a:pt x="396" y="1"/>
                  </a:cubicBezTo>
                  <a:cubicBezTo>
                    <a:pt x="386" y="1"/>
                    <a:pt x="375" y="0"/>
                    <a:pt x="3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38" name="Google Shape;1538;p83"/>
            <p:cNvSpPr/>
            <p:nvPr/>
          </p:nvSpPr>
          <p:spPr>
            <a:xfrm>
              <a:off x="2854497" y="2531184"/>
              <a:ext cx="60310" cy="60812"/>
            </a:xfrm>
            <a:custGeom>
              <a:avLst/>
              <a:gdLst/>
              <a:ahLst/>
              <a:cxnLst/>
              <a:rect l="l" t="t" r="r" b="b"/>
              <a:pathLst>
                <a:path w="722" h="728" extrusionOk="0">
                  <a:moveTo>
                    <a:pt x="365" y="1"/>
                  </a:moveTo>
                  <a:cubicBezTo>
                    <a:pt x="187" y="1"/>
                    <a:pt x="34" y="142"/>
                    <a:pt x="18" y="332"/>
                  </a:cubicBezTo>
                  <a:cubicBezTo>
                    <a:pt x="0" y="533"/>
                    <a:pt x="140" y="709"/>
                    <a:pt x="330" y="726"/>
                  </a:cubicBezTo>
                  <a:cubicBezTo>
                    <a:pt x="340" y="727"/>
                    <a:pt x="350" y="728"/>
                    <a:pt x="360" y="728"/>
                  </a:cubicBezTo>
                  <a:cubicBezTo>
                    <a:pt x="535" y="728"/>
                    <a:pt x="689" y="584"/>
                    <a:pt x="705" y="393"/>
                  </a:cubicBezTo>
                  <a:cubicBezTo>
                    <a:pt x="722" y="192"/>
                    <a:pt x="583" y="19"/>
                    <a:pt x="395" y="2"/>
                  </a:cubicBezTo>
                  <a:cubicBezTo>
                    <a:pt x="385" y="1"/>
                    <a:pt x="375" y="1"/>
                    <a:pt x="3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39" name="Google Shape;1539;p83"/>
            <p:cNvSpPr/>
            <p:nvPr/>
          </p:nvSpPr>
          <p:spPr>
            <a:xfrm>
              <a:off x="2730535" y="2618559"/>
              <a:ext cx="90800" cy="46945"/>
            </a:xfrm>
            <a:custGeom>
              <a:avLst/>
              <a:gdLst/>
              <a:ahLst/>
              <a:cxnLst/>
              <a:rect l="l" t="t" r="r" b="b"/>
              <a:pathLst>
                <a:path w="1087" h="562" extrusionOk="0">
                  <a:moveTo>
                    <a:pt x="65" y="1"/>
                  </a:moveTo>
                  <a:cubicBezTo>
                    <a:pt x="60" y="1"/>
                    <a:pt x="54" y="2"/>
                    <a:pt x="49" y="4"/>
                  </a:cubicBezTo>
                  <a:cubicBezTo>
                    <a:pt x="18" y="14"/>
                    <a:pt x="1" y="45"/>
                    <a:pt x="11" y="76"/>
                  </a:cubicBezTo>
                  <a:cubicBezTo>
                    <a:pt x="120" y="415"/>
                    <a:pt x="335" y="561"/>
                    <a:pt x="501" y="561"/>
                  </a:cubicBezTo>
                  <a:cubicBezTo>
                    <a:pt x="511" y="561"/>
                    <a:pt x="522" y="558"/>
                    <a:pt x="532" y="558"/>
                  </a:cubicBezTo>
                  <a:cubicBezTo>
                    <a:pt x="549" y="555"/>
                    <a:pt x="566" y="555"/>
                    <a:pt x="583" y="555"/>
                  </a:cubicBezTo>
                  <a:cubicBezTo>
                    <a:pt x="723" y="545"/>
                    <a:pt x="879" y="531"/>
                    <a:pt x="1073" y="201"/>
                  </a:cubicBezTo>
                  <a:cubicBezTo>
                    <a:pt x="1087" y="174"/>
                    <a:pt x="1079" y="137"/>
                    <a:pt x="1053" y="120"/>
                  </a:cubicBezTo>
                  <a:cubicBezTo>
                    <a:pt x="1042" y="115"/>
                    <a:pt x="1032" y="113"/>
                    <a:pt x="1022" y="113"/>
                  </a:cubicBezTo>
                  <a:cubicBezTo>
                    <a:pt x="1001" y="113"/>
                    <a:pt x="982" y="123"/>
                    <a:pt x="971" y="143"/>
                  </a:cubicBezTo>
                  <a:cubicBezTo>
                    <a:pt x="811" y="423"/>
                    <a:pt x="695" y="429"/>
                    <a:pt x="572" y="439"/>
                  </a:cubicBezTo>
                  <a:cubicBezTo>
                    <a:pt x="556" y="439"/>
                    <a:pt x="536" y="443"/>
                    <a:pt x="519" y="443"/>
                  </a:cubicBezTo>
                  <a:cubicBezTo>
                    <a:pt x="513" y="444"/>
                    <a:pt x="506" y="444"/>
                    <a:pt x="500" y="444"/>
                  </a:cubicBezTo>
                  <a:cubicBezTo>
                    <a:pt x="392" y="444"/>
                    <a:pt x="216" y="339"/>
                    <a:pt x="120" y="41"/>
                  </a:cubicBezTo>
                  <a:cubicBezTo>
                    <a:pt x="112" y="16"/>
                    <a:pt x="88" y="1"/>
                    <a:pt x="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40" name="Google Shape;1540;p83"/>
            <p:cNvSpPr/>
            <p:nvPr/>
          </p:nvSpPr>
          <p:spPr>
            <a:xfrm>
              <a:off x="2877552" y="2454334"/>
              <a:ext cx="71086" cy="34750"/>
            </a:xfrm>
            <a:custGeom>
              <a:avLst/>
              <a:gdLst/>
              <a:ahLst/>
              <a:cxnLst/>
              <a:rect l="l" t="t" r="r" b="b"/>
              <a:pathLst>
                <a:path w="851" h="416" extrusionOk="0">
                  <a:moveTo>
                    <a:pt x="336" y="0"/>
                  </a:moveTo>
                  <a:cubicBezTo>
                    <a:pt x="179" y="0"/>
                    <a:pt x="53" y="69"/>
                    <a:pt x="48" y="71"/>
                  </a:cubicBezTo>
                  <a:cubicBezTo>
                    <a:pt x="14" y="92"/>
                    <a:pt x="0" y="133"/>
                    <a:pt x="21" y="167"/>
                  </a:cubicBezTo>
                  <a:cubicBezTo>
                    <a:pt x="32" y="191"/>
                    <a:pt x="58" y="204"/>
                    <a:pt x="84" y="204"/>
                  </a:cubicBezTo>
                  <a:cubicBezTo>
                    <a:pt x="95" y="204"/>
                    <a:pt x="106" y="202"/>
                    <a:pt x="116" y="197"/>
                  </a:cubicBezTo>
                  <a:cubicBezTo>
                    <a:pt x="116" y="194"/>
                    <a:pt x="216" y="142"/>
                    <a:pt x="334" y="142"/>
                  </a:cubicBezTo>
                  <a:cubicBezTo>
                    <a:pt x="367" y="142"/>
                    <a:pt x="402" y="146"/>
                    <a:pt x="436" y="156"/>
                  </a:cubicBezTo>
                  <a:cubicBezTo>
                    <a:pt x="599" y="204"/>
                    <a:pt x="711" y="381"/>
                    <a:pt x="711" y="381"/>
                  </a:cubicBezTo>
                  <a:cubicBezTo>
                    <a:pt x="725" y="404"/>
                    <a:pt x="748" y="415"/>
                    <a:pt x="769" y="415"/>
                  </a:cubicBezTo>
                  <a:cubicBezTo>
                    <a:pt x="783" y="415"/>
                    <a:pt x="797" y="412"/>
                    <a:pt x="806" y="404"/>
                  </a:cubicBezTo>
                  <a:cubicBezTo>
                    <a:pt x="841" y="384"/>
                    <a:pt x="851" y="340"/>
                    <a:pt x="830" y="306"/>
                  </a:cubicBezTo>
                  <a:cubicBezTo>
                    <a:pt x="824" y="299"/>
                    <a:pt x="690" y="85"/>
                    <a:pt x="477" y="21"/>
                  </a:cubicBezTo>
                  <a:cubicBezTo>
                    <a:pt x="428" y="6"/>
                    <a:pt x="381" y="0"/>
                    <a:pt x="3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41" name="Google Shape;1541;p83"/>
            <p:cNvSpPr/>
            <p:nvPr/>
          </p:nvSpPr>
          <p:spPr>
            <a:xfrm>
              <a:off x="2633721" y="2427102"/>
              <a:ext cx="71921" cy="33747"/>
            </a:xfrm>
            <a:custGeom>
              <a:avLst/>
              <a:gdLst/>
              <a:ahLst/>
              <a:cxnLst/>
              <a:rect l="l" t="t" r="r" b="b"/>
              <a:pathLst>
                <a:path w="861" h="404" extrusionOk="0">
                  <a:moveTo>
                    <a:pt x="472" y="1"/>
                  </a:moveTo>
                  <a:cubicBezTo>
                    <a:pt x="437" y="1"/>
                    <a:pt x="403" y="4"/>
                    <a:pt x="368" y="13"/>
                  </a:cubicBezTo>
                  <a:cubicBezTo>
                    <a:pt x="146" y="67"/>
                    <a:pt x="24" y="292"/>
                    <a:pt x="17" y="302"/>
                  </a:cubicBezTo>
                  <a:cubicBezTo>
                    <a:pt x="0" y="336"/>
                    <a:pt x="13" y="377"/>
                    <a:pt x="48" y="394"/>
                  </a:cubicBezTo>
                  <a:cubicBezTo>
                    <a:pt x="57" y="401"/>
                    <a:pt x="68" y="404"/>
                    <a:pt x="82" y="404"/>
                  </a:cubicBezTo>
                  <a:cubicBezTo>
                    <a:pt x="106" y="404"/>
                    <a:pt x="129" y="391"/>
                    <a:pt x="143" y="367"/>
                  </a:cubicBezTo>
                  <a:cubicBezTo>
                    <a:pt x="143" y="367"/>
                    <a:pt x="241" y="187"/>
                    <a:pt x="401" y="149"/>
                  </a:cubicBezTo>
                  <a:cubicBezTo>
                    <a:pt x="425" y="143"/>
                    <a:pt x="448" y="141"/>
                    <a:pt x="472" y="141"/>
                  </a:cubicBezTo>
                  <a:cubicBezTo>
                    <a:pt x="610" y="141"/>
                    <a:pt x="742" y="227"/>
                    <a:pt x="745" y="227"/>
                  </a:cubicBezTo>
                  <a:cubicBezTo>
                    <a:pt x="756" y="235"/>
                    <a:pt x="768" y="238"/>
                    <a:pt x="781" y="238"/>
                  </a:cubicBezTo>
                  <a:cubicBezTo>
                    <a:pt x="804" y="238"/>
                    <a:pt x="827" y="227"/>
                    <a:pt x="841" y="207"/>
                  </a:cubicBezTo>
                  <a:cubicBezTo>
                    <a:pt x="861" y="173"/>
                    <a:pt x="854" y="129"/>
                    <a:pt x="820" y="108"/>
                  </a:cubicBezTo>
                  <a:cubicBezTo>
                    <a:pt x="811" y="103"/>
                    <a:pt x="653" y="1"/>
                    <a:pt x="4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42" name="Google Shape;1542;p83"/>
            <p:cNvSpPr/>
            <p:nvPr/>
          </p:nvSpPr>
          <p:spPr>
            <a:xfrm>
              <a:off x="2754760" y="2453081"/>
              <a:ext cx="41265" cy="143926"/>
            </a:xfrm>
            <a:custGeom>
              <a:avLst/>
              <a:gdLst/>
              <a:ahLst/>
              <a:cxnLst/>
              <a:rect l="l" t="t" r="r" b="b"/>
              <a:pathLst>
                <a:path w="494" h="1723" extrusionOk="0">
                  <a:moveTo>
                    <a:pt x="417" y="0"/>
                  </a:moveTo>
                  <a:cubicBezTo>
                    <a:pt x="384" y="0"/>
                    <a:pt x="354" y="23"/>
                    <a:pt x="348" y="56"/>
                  </a:cubicBezTo>
                  <a:cubicBezTo>
                    <a:pt x="317" y="199"/>
                    <a:pt x="279" y="342"/>
                    <a:pt x="242" y="481"/>
                  </a:cubicBezTo>
                  <a:cubicBezTo>
                    <a:pt x="119" y="961"/>
                    <a:pt x="1" y="1413"/>
                    <a:pt x="180" y="1692"/>
                  </a:cubicBezTo>
                  <a:cubicBezTo>
                    <a:pt x="194" y="1713"/>
                    <a:pt x="215" y="1723"/>
                    <a:pt x="238" y="1723"/>
                  </a:cubicBezTo>
                  <a:cubicBezTo>
                    <a:pt x="252" y="1723"/>
                    <a:pt x="266" y="1719"/>
                    <a:pt x="276" y="1713"/>
                  </a:cubicBezTo>
                  <a:cubicBezTo>
                    <a:pt x="310" y="1692"/>
                    <a:pt x="320" y="1648"/>
                    <a:pt x="300" y="1617"/>
                  </a:cubicBezTo>
                  <a:cubicBezTo>
                    <a:pt x="153" y="1389"/>
                    <a:pt x="262" y="964"/>
                    <a:pt x="378" y="515"/>
                  </a:cubicBezTo>
                  <a:cubicBezTo>
                    <a:pt x="416" y="372"/>
                    <a:pt x="453" y="229"/>
                    <a:pt x="483" y="86"/>
                  </a:cubicBezTo>
                  <a:cubicBezTo>
                    <a:pt x="494" y="49"/>
                    <a:pt x="470" y="11"/>
                    <a:pt x="429" y="1"/>
                  </a:cubicBezTo>
                  <a:cubicBezTo>
                    <a:pt x="425" y="1"/>
                    <a:pt x="421" y="0"/>
                    <a:pt x="4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43" name="Google Shape;1543;p83"/>
            <p:cNvSpPr/>
            <p:nvPr/>
          </p:nvSpPr>
          <p:spPr>
            <a:xfrm>
              <a:off x="2517778" y="1992650"/>
              <a:ext cx="602854" cy="595002"/>
            </a:xfrm>
            <a:custGeom>
              <a:avLst/>
              <a:gdLst/>
              <a:ahLst/>
              <a:cxnLst/>
              <a:rect l="l" t="t" r="r" b="b"/>
              <a:pathLst>
                <a:path w="7217" h="7123" extrusionOk="0">
                  <a:moveTo>
                    <a:pt x="3385" y="0"/>
                  </a:moveTo>
                  <a:cubicBezTo>
                    <a:pt x="2259" y="0"/>
                    <a:pt x="1163" y="365"/>
                    <a:pt x="680" y="1383"/>
                  </a:cubicBezTo>
                  <a:cubicBezTo>
                    <a:pt x="503" y="1754"/>
                    <a:pt x="425" y="2165"/>
                    <a:pt x="343" y="2570"/>
                  </a:cubicBezTo>
                  <a:cubicBezTo>
                    <a:pt x="159" y="3506"/>
                    <a:pt x="0" y="4907"/>
                    <a:pt x="92" y="5816"/>
                  </a:cubicBezTo>
                  <a:lnTo>
                    <a:pt x="187" y="5989"/>
                  </a:lnTo>
                  <a:cubicBezTo>
                    <a:pt x="340" y="5017"/>
                    <a:pt x="609" y="3635"/>
                    <a:pt x="1123" y="2781"/>
                  </a:cubicBezTo>
                  <a:cubicBezTo>
                    <a:pt x="1185" y="2674"/>
                    <a:pt x="1436" y="2624"/>
                    <a:pt x="1641" y="2624"/>
                  </a:cubicBezTo>
                  <a:cubicBezTo>
                    <a:pt x="1736" y="2624"/>
                    <a:pt x="1821" y="2635"/>
                    <a:pt x="1874" y="2655"/>
                  </a:cubicBezTo>
                  <a:lnTo>
                    <a:pt x="1929" y="2676"/>
                  </a:lnTo>
                  <a:cubicBezTo>
                    <a:pt x="2092" y="3318"/>
                    <a:pt x="2582" y="3959"/>
                    <a:pt x="3232" y="4088"/>
                  </a:cubicBezTo>
                  <a:cubicBezTo>
                    <a:pt x="3313" y="4103"/>
                    <a:pt x="3393" y="4110"/>
                    <a:pt x="3473" y="4110"/>
                  </a:cubicBezTo>
                  <a:cubicBezTo>
                    <a:pt x="4034" y="4110"/>
                    <a:pt x="4575" y="3760"/>
                    <a:pt x="5219" y="3560"/>
                  </a:cubicBezTo>
                  <a:lnTo>
                    <a:pt x="5586" y="3560"/>
                  </a:lnTo>
                  <a:cubicBezTo>
                    <a:pt x="5821" y="3625"/>
                    <a:pt x="5961" y="3853"/>
                    <a:pt x="6104" y="4176"/>
                  </a:cubicBezTo>
                  <a:cubicBezTo>
                    <a:pt x="6440" y="4931"/>
                    <a:pt x="6417" y="5254"/>
                    <a:pt x="6202" y="6051"/>
                  </a:cubicBezTo>
                  <a:cubicBezTo>
                    <a:pt x="6117" y="6371"/>
                    <a:pt x="5985" y="6707"/>
                    <a:pt x="6079" y="7024"/>
                  </a:cubicBezTo>
                  <a:lnTo>
                    <a:pt x="6230" y="7123"/>
                  </a:lnTo>
                  <a:cubicBezTo>
                    <a:pt x="6467" y="6275"/>
                    <a:pt x="6702" y="5432"/>
                    <a:pt x="6941" y="4584"/>
                  </a:cubicBezTo>
                  <a:cubicBezTo>
                    <a:pt x="7012" y="4326"/>
                    <a:pt x="7087" y="4067"/>
                    <a:pt x="7117" y="3802"/>
                  </a:cubicBezTo>
                  <a:cubicBezTo>
                    <a:pt x="7216" y="2921"/>
                    <a:pt x="6740" y="2315"/>
                    <a:pt x="6049" y="1757"/>
                  </a:cubicBezTo>
                  <a:lnTo>
                    <a:pt x="5950" y="1291"/>
                  </a:lnTo>
                  <a:cubicBezTo>
                    <a:pt x="5641" y="781"/>
                    <a:pt x="5641" y="781"/>
                    <a:pt x="5236" y="509"/>
                  </a:cubicBezTo>
                  <a:cubicBezTo>
                    <a:pt x="4831" y="236"/>
                    <a:pt x="4355" y="66"/>
                    <a:pt x="3868" y="22"/>
                  </a:cubicBezTo>
                  <a:cubicBezTo>
                    <a:pt x="3708" y="8"/>
                    <a:pt x="3546" y="0"/>
                    <a:pt x="33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44" name="Google Shape;1544;p83"/>
            <p:cNvSpPr/>
            <p:nvPr/>
          </p:nvSpPr>
          <p:spPr>
            <a:xfrm>
              <a:off x="2895930" y="2692318"/>
              <a:ext cx="151946" cy="43019"/>
            </a:xfrm>
            <a:custGeom>
              <a:avLst/>
              <a:gdLst/>
              <a:ahLst/>
              <a:cxnLst/>
              <a:rect l="l" t="t" r="r" b="b"/>
              <a:pathLst>
                <a:path w="1819" h="515" extrusionOk="0">
                  <a:moveTo>
                    <a:pt x="742" y="1"/>
                  </a:moveTo>
                  <a:cubicBezTo>
                    <a:pt x="715" y="1"/>
                    <a:pt x="688" y="1"/>
                    <a:pt x="662" y="2"/>
                  </a:cubicBezTo>
                  <a:cubicBezTo>
                    <a:pt x="437" y="9"/>
                    <a:pt x="1" y="186"/>
                    <a:pt x="181" y="475"/>
                  </a:cubicBezTo>
                  <a:cubicBezTo>
                    <a:pt x="198" y="502"/>
                    <a:pt x="224" y="514"/>
                    <a:pt x="250" y="514"/>
                  </a:cubicBezTo>
                  <a:cubicBezTo>
                    <a:pt x="277" y="514"/>
                    <a:pt x="304" y="501"/>
                    <a:pt x="321" y="475"/>
                  </a:cubicBezTo>
                  <a:cubicBezTo>
                    <a:pt x="426" y="328"/>
                    <a:pt x="511" y="223"/>
                    <a:pt x="706" y="209"/>
                  </a:cubicBezTo>
                  <a:cubicBezTo>
                    <a:pt x="744" y="206"/>
                    <a:pt x="784" y="205"/>
                    <a:pt x="823" y="205"/>
                  </a:cubicBezTo>
                  <a:cubicBezTo>
                    <a:pt x="877" y="205"/>
                    <a:pt x="932" y="207"/>
                    <a:pt x="985" y="209"/>
                  </a:cubicBezTo>
                  <a:cubicBezTo>
                    <a:pt x="1250" y="220"/>
                    <a:pt x="1505" y="250"/>
                    <a:pt x="1730" y="410"/>
                  </a:cubicBezTo>
                  <a:cubicBezTo>
                    <a:pt x="1737" y="416"/>
                    <a:pt x="1745" y="418"/>
                    <a:pt x="1753" y="418"/>
                  </a:cubicBezTo>
                  <a:cubicBezTo>
                    <a:pt x="1789" y="418"/>
                    <a:pt x="1819" y="366"/>
                    <a:pt x="1788" y="336"/>
                  </a:cubicBezTo>
                  <a:cubicBezTo>
                    <a:pt x="1508" y="69"/>
                    <a:pt x="1116" y="1"/>
                    <a:pt x="742" y="1"/>
                  </a:cubicBezTo>
                  <a:close/>
                </a:path>
              </a:pathLst>
            </a:custGeom>
            <a:solidFill>
              <a:srgbClr val="D6866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45" name="Google Shape;1545;p83"/>
            <p:cNvSpPr/>
            <p:nvPr/>
          </p:nvSpPr>
          <p:spPr>
            <a:xfrm>
              <a:off x="2892922" y="2726984"/>
              <a:ext cx="73676" cy="44606"/>
            </a:xfrm>
            <a:custGeom>
              <a:avLst/>
              <a:gdLst/>
              <a:ahLst/>
              <a:cxnLst/>
              <a:rect l="l" t="t" r="r" b="b"/>
              <a:pathLst>
                <a:path w="882" h="534" extrusionOk="0">
                  <a:moveTo>
                    <a:pt x="564" y="1"/>
                  </a:moveTo>
                  <a:cubicBezTo>
                    <a:pt x="450" y="1"/>
                    <a:pt x="338" y="19"/>
                    <a:pt x="241" y="80"/>
                  </a:cubicBezTo>
                  <a:cubicBezTo>
                    <a:pt x="112" y="158"/>
                    <a:pt x="0" y="312"/>
                    <a:pt x="54" y="465"/>
                  </a:cubicBezTo>
                  <a:cubicBezTo>
                    <a:pt x="68" y="505"/>
                    <a:pt x="98" y="529"/>
                    <a:pt x="139" y="533"/>
                  </a:cubicBezTo>
                  <a:cubicBezTo>
                    <a:pt x="141" y="533"/>
                    <a:pt x="143" y="533"/>
                    <a:pt x="145" y="533"/>
                  </a:cubicBezTo>
                  <a:cubicBezTo>
                    <a:pt x="245" y="533"/>
                    <a:pt x="249" y="358"/>
                    <a:pt x="286" y="301"/>
                  </a:cubicBezTo>
                  <a:cubicBezTo>
                    <a:pt x="370" y="171"/>
                    <a:pt x="535" y="153"/>
                    <a:pt x="685" y="153"/>
                  </a:cubicBezTo>
                  <a:cubicBezTo>
                    <a:pt x="722" y="153"/>
                    <a:pt x="758" y="154"/>
                    <a:pt x="792" y="155"/>
                  </a:cubicBezTo>
                  <a:cubicBezTo>
                    <a:pt x="881" y="155"/>
                    <a:pt x="878" y="29"/>
                    <a:pt x="792" y="19"/>
                  </a:cubicBezTo>
                  <a:cubicBezTo>
                    <a:pt x="718" y="9"/>
                    <a:pt x="640" y="1"/>
                    <a:pt x="564" y="1"/>
                  </a:cubicBezTo>
                  <a:close/>
                </a:path>
              </a:pathLst>
            </a:custGeom>
            <a:solidFill>
              <a:srgbClr val="D6866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46" name="Google Shape;1546;p83"/>
            <p:cNvSpPr/>
            <p:nvPr/>
          </p:nvSpPr>
          <p:spPr>
            <a:xfrm>
              <a:off x="2889581" y="2761566"/>
              <a:ext cx="91886" cy="25310"/>
            </a:xfrm>
            <a:custGeom>
              <a:avLst/>
              <a:gdLst/>
              <a:ahLst/>
              <a:cxnLst/>
              <a:rect l="l" t="t" r="r" b="b"/>
              <a:pathLst>
                <a:path w="1100" h="303" extrusionOk="0">
                  <a:moveTo>
                    <a:pt x="553" y="0"/>
                  </a:moveTo>
                  <a:cubicBezTo>
                    <a:pt x="394" y="0"/>
                    <a:pt x="233" y="48"/>
                    <a:pt x="81" y="140"/>
                  </a:cubicBezTo>
                  <a:cubicBezTo>
                    <a:pt x="1" y="188"/>
                    <a:pt x="51" y="302"/>
                    <a:pt x="125" y="302"/>
                  </a:cubicBezTo>
                  <a:cubicBezTo>
                    <a:pt x="139" y="302"/>
                    <a:pt x="154" y="298"/>
                    <a:pt x="169" y="289"/>
                  </a:cubicBezTo>
                  <a:cubicBezTo>
                    <a:pt x="307" y="207"/>
                    <a:pt x="468" y="168"/>
                    <a:pt x="629" y="168"/>
                  </a:cubicBezTo>
                  <a:cubicBezTo>
                    <a:pt x="761" y="168"/>
                    <a:pt x="893" y="194"/>
                    <a:pt x="1013" y="245"/>
                  </a:cubicBezTo>
                  <a:cubicBezTo>
                    <a:pt x="1018" y="247"/>
                    <a:pt x="1024" y="249"/>
                    <a:pt x="1030" y="249"/>
                  </a:cubicBezTo>
                  <a:cubicBezTo>
                    <a:pt x="1064" y="249"/>
                    <a:pt x="1099" y="210"/>
                    <a:pt x="1064" y="184"/>
                  </a:cubicBezTo>
                  <a:cubicBezTo>
                    <a:pt x="906" y="60"/>
                    <a:pt x="731" y="0"/>
                    <a:pt x="553" y="0"/>
                  </a:cubicBezTo>
                  <a:close/>
                </a:path>
              </a:pathLst>
            </a:custGeom>
            <a:solidFill>
              <a:srgbClr val="D6866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47" name="Google Shape;1547;p83"/>
            <p:cNvSpPr/>
            <p:nvPr/>
          </p:nvSpPr>
          <p:spPr>
            <a:xfrm>
              <a:off x="3354690" y="3635650"/>
              <a:ext cx="152196" cy="1125600"/>
            </a:xfrm>
            <a:custGeom>
              <a:avLst/>
              <a:gdLst/>
              <a:ahLst/>
              <a:cxnLst/>
              <a:rect l="l" t="t" r="r" b="b"/>
              <a:pathLst>
                <a:path w="1822" h="13475" extrusionOk="0">
                  <a:moveTo>
                    <a:pt x="0" y="1"/>
                  </a:moveTo>
                  <a:lnTo>
                    <a:pt x="760" y="13474"/>
                  </a:lnTo>
                  <a:lnTo>
                    <a:pt x="1821" y="13474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rgbClr val="CFC6B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48" name="Google Shape;1548;p83"/>
            <p:cNvSpPr/>
            <p:nvPr/>
          </p:nvSpPr>
          <p:spPr>
            <a:xfrm>
              <a:off x="1686963" y="3635650"/>
              <a:ext cx="149022" cy="1125600"/>
            </a:xfrm>
            <a:custGeom>
              <a:avLst/>
              <a:gdLst/>
              <a:ahLst/>
              <a:cxnLst/>
              <a:rect l="l" t="t" r="r" b="b"/>
              <a:pathLst>
                <a:path w="1784" h="13475" extrusionOk="0">
                  <a:moveTo>
                    <a:pt x="715" y="1"/>
                  </a:moveTo>
                  <a:lnTo>
                    <a:pt x="1" y="13474"/>
                  </a:lnTo>
                  <a:lnTo>
                    <a:pt x="1069" y="13474"/>
                  </a:lnTo>
                  <a:lnTo>
                    <a:pt x="1784" y="1"/>
                  </a:lnTo>
                  <a:close/>
                </a:path>
              </a:pathLst>
            </a:custGeom>
            <a:solidFill>
              <a:srgbClr val="CFC6B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49" name="Google Shape;1549;p83"/>
            <p:cNvSpPr/>
            <p:nvPr/>
          </p:nvSpPr>
          <p:spPr>
            <a:xfrm>
              <a:off x="1434027" y="3489385"/>
              <a:ext cx="2375497" cy="180848"/>
            </a:xfrm>
            <a:custGeom>
              <a:avLst/>
              <a:gdLst/>
              <a:ahLst/>
              <a:cxnLst/>
              <a:rect l="l" t="t" r="r" b="b"/>
              <a:pathLst>
                <a:path w="28438" h="2165" extrusionOk="0">
                  <a:moveTo>
                    <a:pt x="1" y="0"/>
                  </a:moveTo>
                  <a:lnTo>
                    <a:pt x="1" y="2164"/>
                  </a:lnTo>
                  <a:lnTo>
                    <a:pt x="28437" y="2164"/>
                  </a:lnTo>
                  <a:lnTo>
                    <a:pt x="284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50" name="Google Shape;1550;p83"/>
            <p:cNvSpPr/>
            <p:nvPr/>
          </p:nvSpPr>
          <p:spPr>
            <a:xfrm>
              <a:off x="3252697" y="3405852"/>
              <a:ext cx="473963" cy="138163"/>
            </a:xfrm>
            <a:custGeom>
              <a:avLst/>
              <a:gdLst/>
              <a:ahLst/>
              <a:cxnLst/>
              <a:rect l="l" t="t" r="r" b="b"/>
              <a:pathLst>
                <a:path w="5674" h="1654" extrusionOk="0">
                  <a:moveTo>
                    <a:pt x="1262" y="0"/>
                  </a:moveTo>
                  <a:cubicBezTo>
                    <a:pt x="915" y="0"/>
                    <a:pt x="1" y="820"/>
                    <a:pt x="1" y="1167"/>
                  </a:cubicBezTo>
                  <a:lnTo>
                    <a:pt x="272" y="1024"/>
                  </a:lnTo>
                  <a:cubicBezTo>
                    <a:pt x="272" y="1371"/>
                    <a:pt x="558" y="1654"/>
                    <a:pt x="905" y="1654"/>
                  </a:cubicBezTo>
                  <a:lnTo>
                    <a:pt x="4974" y="1654"/>
                  </a:lnTo>
                  <a:cubicBezTo>
                    <a:pt x="5271" y="1511"/>
                    <a:pt x="5271" y="1381"/>
                    <a:pt x="5451" y="1062"/>
                  </a:cubicBezTo>
                  <a:lnTo>
                    <a:pt x="5580" y="800"/>
                  </a:lnTo>
                  <a:cubicBezTo>
                    <a:pt x="5581" y="800"/>
                    <a:pt x="5581" y="800"/>
                    <a:pt x="5582" y="800"/>
                  </a:cubicBezTo>
                  <a:cubicBezTo>
                    <a:pt x="5623" y="800"/>
                    <a:pt x="5673" y="0"/>
                    <a:pt x="53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51" name="Google Shape;1551;p83"/>
            <p:cNvSpPr/>
            <p:nvPr/>
          </p:nvSpPr>
          <p:spPr>
            <a:xfrm>
              <a:off x="3252697" y="3479110"/>
              <a:ext cx="433200" cy="64905"/>
            </a:xfrm>
            <a:custGeom>
              <a:avLst/>
              <a:gdLst/>
              <a:ahLst/>
              <a:cxnLst/>
              <a:rect l="l" t="t" r="r" b="b"/>
              <a:pathLst>
                <a:path w="5186" h="777" extrusionOk="0">
                  <a:moveTo>
                    <a:pt x="388" y="1"/>
                  </a:moveTo>
                  <a:cubicBezTo>
                    <a:pt x="174" y="1"/>
                    <a:pt x="1" y="177"/>
                    <a:pt x="1" y="389"/>
                  </a:cubicBezTo>
                  <a:cubicBezTo>
                    <a:pt x="1" y="603"/>
                    <a:pt x="174" y="777"/>
                    <a:pt x="388" y="777"/>
                  </a:cubicBezTo>
                  <a:lnTo>
                    <a:pt x="4944" y="777"/>
                  </a:lnTo>
                  <a:cubicBezTo>
                    <a:pt x="5155" y="777"/>
                    <a:pt x="5186" y="582"/>
                    <a:pt x="4977" y="507"/>
                  </a:cubicBezTo>
                  <a:lnTo>
                    <a:pt x="5117" y="389"/>
                  </a:lnTo>
                  <a:cubicBezTo>
                    <a:pt x="5117" y="177"/>
                    <a:pt x="5155" y="1"/>
                    <a:pt x="49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52" name="Google Shape;1552;p83"/>
            <p:cNvSpPr/>
            <p:nvPr/>
          </p:nvSpPr>
          <p:spPr>
            <a:xfrm>
              <a:off x="3652066" y="3412034"/>
              <a:ext cx="73843" cy="110848"/>
            </a:xfrm>
            <a:custGeom>
              <a:avLst/>
              <a:gdLst/>
              <a:ahLst/>
              <a:cxnLst/>
              <a:rect l="l" t="t" r="r" b="b"/>
              <a:pathLst>
                <a:path w="884" h="1327" extrusionOk="0">
                  <a:moveTo>
                    <a:pt x="703" y="0"/>
                  </a:moveTo>
                  <a:lnTo>
                    <a:pt x="234" y="779"/>
                  </a:lnTo>
                  <a:cubicBezTo>
                    <a:pt x="234" y="779"/>
                    <a:pt x="1" y="1326"/>
                    <a:pt x="262" y="1326"/>
                  </a:cubicBezTo>
                  <a:cubicBezTo>
                    <a:pt x="291" y="1326"/>
                    <a:pt x="327" y="1319"/>
                    <a:pt x="370" y="1304"/>
                  </a:cubicBezTo>
                  <a:lnTo>
                    <a:pt x="823" y="637"/>
                  </a:lnTo>
                  <a:cubicBezTo>
                    <a:pt x="823" y="637"/>
                    <a:pt x="884" y="283"/>
                    <a:pt x="7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53" name="Google Shape;1553;p83"/>
            <p:cNvSpPr/>
            <p:nvPr/>
          </p:nvSpPr>
          <p:spPr>
            <a:xfrm>
              <a:off x="3272244" y="3329086"/>
              <a:ext cx="473713" cy="138246"/>
            </a:xfrm>
            <a:custGeom>
              <a:avLst/>
              <a:gdLst/>
              <a:ahLst/>
              <a:cxnLst/>
              <a:rect l="l" t="t" r="r" b="b"/>
              <a:pathLst>
                <a:path w="5671" h="1655" extrusionOk="0">
                  <a:moveTo>
                    <a:pt x="1263" y="1"/>
                  </a:moveTo>
                  <a:cubicBezTo>
                    <a:pt x="916" y="1"/>
                    <a:pt x="1" y="820"/>
                    <a:pt x="1" y="1167"/>
                  </a:cubicBezTo>
                  <a:lnTo>
                    <a:pt x="273" y="1021"/>
                  </a:lnTo>
                  <a:cubicBezTo>
                    <a:pt x="273" y="1368"/>
                    <a:pt x="559" y="1654"/>
                    <a:pt x="902" y="1654"/>
                  </a:cubicBezTo>
                  <a:lnTo>
                    <a:pt x="4972" y="1654"/>
                  </a:lnTo>
                  <a:cubicBezTo>
                    <a:pt x="5268" y="1507"/>
                    <a:pt x="5271" y="1378"/>
                    <a:pt x="5448" y="1062"/>
                  </a:cubicBezTo>
                  <a:lnTo>
                    <a:pt x="5580" y="800"/>
                  </a:lnTo>
                  <a:cubicBezTo>
                    <a:pt x="5581" y="800"/>
                    <a:pt x="5582" y="801"/>
                    <a:pt x="5582" y="801"/>
                  </a:cubicBezTo>
                  <a:cubicBezTo>
                    <a:pt x="5623" y="801"/>
                    <a:pt x="5670" y="1"/>
                    <a:pt x="53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54" name="Google Shape;1554;p83"/>
            <p:cNvSpPr/>
            <p:nvPr/>
          </p:nvSpPr>
          <p:spPr>
            <a:xfrm>
              <a:off x="3272244" y="3402427"/>
              <a:ext cx="432949" cy="64905"/>
            </a:xfrm>
            <a:custGeom>
              <a:avLst/>
              <a:gdLst/>
              <a:ahLst/>
              <a:cxnLst/>
              <a:rect l="l" t="t" r="r" b="b"/>
              <a:pathLst>
                <a:path w="5183" h="777" extrusionOk="0">
                  <a:moveTo>
                    <a:pt x="389" y="0"/>
                  </a:moveTo>
                  <a:cubicBezTo>
                    <a:pt x="175" y="0"/>
                    <a:pt x="1" y="173"/>
                    <a:pt x="1" y="388"/>
                  </a:cubicBezTo>
                  <a:cubicBezTo>
                    <a:pt x="1" y="602"/>
                    <a:pt x="175" y="776"/>
                    <a:pt x="389" y="776"/>
                  </a:cubicBezTo>
                  <a:lnTo>
                    <a:pt x="4941" y="776"/>
                  </a:lnTo>
                  <a:cubicBezTo>
                    <a:pt x="5156" y="776"/>
                    <a:pt x="5183" y="582"/>
                    <a:pt x="4975" y="503"/>
                  </a:cubicBezTo>
                  <a:lnTo>
                    <a:pt x="5118" y="388"/>
                  </a:lnTo>
                  <a:cubicBezTo>
                    <a:pt x="5118" y="173"/>
                    <a:pt x="5156" y="0"/>
                    <a:pt x="49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55" name="Google Shape;1555;p83"/>
            <p:cNvSpPr/>
            <p:nvPr/>
          </p:nvSpPr>
          <p:spPr>
            <a:xfrm>
              <a:off x="3671279" y="3335267"/>
              <a:ext cx="74010" cy="110764"/>
            </a:xfrm>
            <a:custGeom>
              <a:avLst/>
              <a:gdLst/>
              <a:ahLst/>
              <a:cxnLst/>
              <a:rect l="l" t="t" r="r" b="b"/>
              <a:pathLst>
                <a:path w="886" h="1326" extrusionOk="0">
                  <a:moveTo>
                    <a:pt x="705" y="1"/>
                  </a:moveTo>
                  <a:lnTo>
                    <a:pt x="236" y="780"/>
                  </a:lnTo>
                  <a:cubicBezTo>
                    <a:pt x="236" y="780"/>
                    <a:pt x="1" y="1326"/>
                    <a:pt x="267" y="1326"/>
                  </a:cubicBezTo>
                  <a:cubicBezTo>
                    <a:pt x="296" y="1326"/>
                    <a:pt x="332" y="1319"/>
                    <a:pt x="375" y="1304"/>
                  </a:cubicBezTo>
                  <a:lnTo>
                    <a:pt x="828" y="637"/>
                  </a:lnTo>
                  <a:cubicBezTo>
                    <a:pt x="828" y="637"/>
                    <a:pt x="885" y="280"/>
                    <a:pt x="7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56" name="Google Shape;1556;p83"/>
            <p:cNvSpPr/>
            <p:nvPr/>
          </p:nvSpPr>
          <p:spPr>
            <a:xfrm>
              <a:off x="1634087" y="3118584"/>
              <a:ext cx="273318" cy="404381"/>
            </a:xfrm>
            <a:custGeom>
              <a:avLst/>
              <a:gdLst/>
              <a:ahLst/>
              <a:cxnLst/>
              <a:rect l="l" t="t" r="r" b="b"/>
              <a:pathLst>
                <a:path w="3272" h="4841" extrusionOk="0">
                  <a:moveTo>
                    <a:pt x="1904" y="1"/>
                  </a:moveTo>
                  <a:cubicBezTo>
                    <a:pt x="1345" y="1"/>
                    <a:pt x="782" y="64"/>
                    <a:pt x="225" y="128"/>
                  </a:cubicBezTo>
                  <a:cubicBezTo>
                    <a:pt x="161" y="135"/>
                    <a:pt x="86" y="148"/>
                    <a:pt x="46" y="200"/>
                  </a:cubicBezTo>
                  <a:cubicBezTo>
                    <a:pt x="1" y="251"/>
                    <a:pt x="5" y="326"/>
                    <a:pt x="11" y="393"/>
                  </a:cubicBezTo>
                  <a:cubicBezTo>
                    <a:pt x="148" y="1871"/>
                    <a:pt x="352" y="3344"/>
                    <a:pt x="627" y="4800"/>
                  </a:cubicBezTo>
                  <a:lnTo>
                    <a:pt x="699" y="4793"/>
                  </a:lnTo>
                  <a:cubicBezTo>
                    <a:pt x="1243" y="4807"/>
                    <a:pt x="1784" y="4823"/>
                    <a:pt x="2328" y="4840"/>
                  </a:cubicBezTo>
                  <a:cubicBezTo>
                    <a:pt x="2386" y="4840"/>
                    <a:pt x="2444" y="4840"/>
                    <a:pt x="2495" y="4813"/>
                  </a:cubicBezTo>
                  <a:cubicBezTo>
                    <a:pt x="2566" y="4766"/>
                    <a:pt x="2587" y="4671"/>
                    <a:pt x="2601" y="4586"/>
                  </a:cubicBezTo>
                  <a:cubicBezTo>
                    <a:pt x="2825" y="3160"/>
                    <a:pt x="3050" y="1731"/>
                    <a:pt x="3271" y="305"/>
                  </a:cubicBezTo>
                  <a:lnTo>
                    <a:pt x="3077" y="118"/>
                  </a:lnTo>
                  <a:cubicBezTo>
                    <a:pt x="2691" y="32"/>
                    <a:pt x="2299" y="1"/>
                    <a:pt x="19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57" name="Google Shape;1557;p83"/>
            <p:cNvSpPr/>
            <p:nvPr/>
          </p:nvSpPr>
          <p:spPr>
            <a:xfrm>
              <a:off x="1699827" y="3258584"/>
              <a:ext cx="123127" cy="116611"/>
            </a:xfrm>
            <a:custGeom>
              <a:avLst/>
              <a:gdLst/>
              <a:ahLst/>
              <a:cxnLst/>
              <a:rect l="l" t="t" r="r" b="b"/>
              <a:pathLst>
                <a:path w="1474" h="1396" extrusionOk="0">
                  <a:moveTo>
                    <a:pt x="823" y="0"/>
                  </a:moveTo>
                  <a:lnTo>
                    <a:pt x="847" y="61"/>
                  </a:lnTo>
                  <a:cubicBezTo>
                    <a:pt x="786" y="28"/>
                    <a:pt x="719" y="13"/>
                    <a:pt x="651" y="13"/>
                  </a:cubicBezTo>
                  <a:cubicBezTo>
                    <a:pt x="507" y="13"/>
                    <a:pt x="359" y="81"/>
                    <a:pt x="255" y="187"/>
                  </a:cubicBezTo>
                  <a:cubicBezTo>
                    <a:pt x="0" y="446"/>
                    <a:pt x="0" y="909"/>
                    <a:pt x="248" y="1174"/>
                  </a:cubicBezTo>
                  <a:cubicBezTo>
                    <a:pt x="387" y="1321"/>
                    <a:pt x="588" y="1396"/>
                    <a:pt x="788" y="1396"/>
                  </a:cubicBezTo>
                  <a:cubicBezTo>
                    <a:pt x="951" y="1396"/>
                    <a:pt x="1114" y="1346"/>
                    <a:pt x="1242" y="1245"/>
                  </a:cubicBezTo>
                  <a:cubicBezTo>
                    <a:pt x="1296" y="1201"/>
                    <a:pt x="1347" y="1151"/>
                    <a:pt x="1382" y="1090"/>
                  </a:cubicBezTo>
                  <a:cubicBezTo>
                    <a:pt x="1459" y="960"/>
                    <a:pt x="1473" y="796"/>
                    <a:pt x="1436" y="650"/>
                  </a:cubicBezTo>
                  <a:cubicBezTo>
                    <a:pt x="1398" y="501"/>
                    <a:pt x="1320" y="368"/>
                    <a:pt x="1225" y="253"/>
                  </a:cubicBezTo>
                  <a:cubicBezTo>
                    <a:pt x="1123" y="126"/>
                    <a:pt x="986" y="8"/>
                    <a:pt x="8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58" name="Google Shape;1558;p83"/>
            <p:cNvSpPr/>
            <p:nvPr/>
          </p:nvSpPr>
          <p:spPr>
            <a:xfrm>
              <a:off x="1638932" y="3215649"/>
              <a:ext cx="254774" cy="22721"/>
            </a:xfrm>
            <a:custGeom>
              <a:avLst/>
              <a:gdLst/>
              <a:ahLst/>
              <a:cxnLst/>
              <a:rect l="l" t="t" r="r" b="b"/>
              <a:pathLst>
                <a:path w="3050" h="272" extrusionOk="0">
                  <a:moveTo>
                    <a:pt x="873" y="1"/>
                  </a:moveTo>
                  <a:cubicBezTo>
                    <a:pt x="601" y="1"/>
                    <a:pt x="334" y="10"/>
                    <a:pt x="79" y="28"/>
                  </a:cubicBezTo>
                  <a:cubicBezTo>
                    <a:pt x="2" y="32"/>
                    <a:pt x="1" y="150"/>
                    <a:pt x="75" y="150"/>
                  </a:cubicBezTo>
                  <a:cubicBezTo>
                    <a:pt x="77" y="150"/>
                    <a:pt x="78" y="150"/>
                    <a:pt x="79" y="150"/>
                  </a:cubicBezTo>
                  <a:cubicBezTo>
                    <a:pt x="199" y="142"/>
                    <a:pt x="319" y="138"/>
                    <a:pt x="438" y="138"/>
                  </a:cubicBezTo>
                  <a:cubicBezTo>
                    <a:pt x="1173" y="138"/>
                    <a:pt x="1904" y="271"/>
                    <a:pt x="2634" y="271"/>
                  </a:cubicBezTo>
                  <a:cubicBezTo>
                    <a:pt x="2768" y="271"/>
                    <a:pt x="2902" y="267"/>
                    <a:pt x="3036" y="256"/>
                  </a:cubicBezTo>
                  <a:cubicBezTo>
                    <a:pt x="3046" y="256"/>
                    <a:pt x="3050" y="239"/>
                    <a:pt x="3039" y="236"/>
                  </a:cubicBezTo>
                  <a:cubicBezTo>
                    <a:pt x="2372" y="69"/>
                    <a:pt x="1604" y="1"/>
                    <a:pt x="8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59" name="Google Shape;1559;p83"/>
            <p:cNvSpPr/>
            <p:nvPr/>
          </p:nvSpPr>
          <p:spPr>
            <a:xfrm>
              <a:off x="1663073" y="3408859"/>
              <a:ext cx="201063" cy="14618"/>
            </a:xfrm>
            <a:custGeom>
              <a:avLst/>
              <a:gdLst/>
              <a:ahLst/>
              <a:cxnLst/>
              <a:rect l="l" t="t" r="r" b="b"/>
              <a:pathLst>
                <a:path w="2407" h="175" extrusionOk="0">
                  <a:moveTo>
                    <a:pt x="1189" y="0"/>
                  </a:moveTo>
                  <a:cubicBezTo>
                    <a:pt x="820" y="0"/>
                    <a:pt x="451" y="15"/>
                    <a:pt x="93" y="15"/>
                  </a:cubicBezTo>
                  <a:cubicBezTo>
                    <a:pt x="1" y="15"/>
                    <a:pt x="1" y="158"/>
                    <a:pt x="93" y="158"/>
                  </a:cubicBezTo>
                  <a:cubicBezTo>
                    <a:pt x="140" y="157"/>
                    <a:pt x="188" y="157"/>
                    <a:pt x="235" y="157"/>
                  </a:cubicBezTo>
                  <a:cubicBezTo>
                    <a:pt x="622" y="157"/>
                    <a:pt x="1017" y="175"/>
                    <a:pt x="1409" y="175"/>
                  </a:cubicBezTo>
                  <a:cubicBezTo>
                    <a:pt x="1742" y="175"/>
                    <a:pt x="2074" y="162"/>
                    <a:pt x="2397" y="114"/>
                  </a:cubicBezTo>
                  <a:cubicBezTo>
                    <a:pt x="2406" y="110"/>
                    <a:pt x="2406" y="96"/>
                    <a:pt x="2397" y="93"/>
                  </a:cubicBezTo>
                  <a:cubicBezTo>
                    <a:pt x="2005" y="18"/>
                    <a:pt x="1597" y="0"/>
                    <a:pt x="11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60" name="Google Shape;1560;p83"/>
            <p:cNvSpPr/>
            <p:nvPr/>
          </p:nvSpPr>
          <p:spPr>
            <a:xfrm>
              <a:off x="1624731" y="3063870"/>
              <a:ext cx="298295" cy="99320"/>
            </a:xfrm>
            <a:custGeom>
              <a:avLst/>
              <a:gdLst/>
              <a:ahLst/>
              <a:cxnLst/>
              <a:rect l="l" t="t" r="r" b="b"/>
              <a:pathLst>
                <a:path w="3571" h="1189" extrusionOk="0">
                  <a:moveTo>
                    <a:pt x="1509" y="0"/>
                  </a:moveTo>
                  <a:cubicBezTo>
                    <a:pt x="1204" y="0"/>
                    <a:pt x="909" y="47"/>
                    <a:pt x="657" y="147"/>
                  </a:cubicBezTo>
                  <a:cubicBezTo>
                    <a:pt x="331" y="277"/>
                    <a:pt x="1" y="538"/>
                    <a:pt x="1" y="889"/>
                  </a:cubicBezTo>
                  <a:cubicBezTo>
                    <a:pt x="1" y="943"/>
                    <a:pt x="11" y="1004"/>
                    <a:pt x="56" y="1039"/>
                  </a:cubicBezTo>
                  <a:cubicBezTo>
                    <a:pt x="89" y="1066"/>
                    <a:pt x="141" y="1069"/>
                    <a:pt x="185" y="1069"/>
                  </a:cubicBezTo>
                  <a:cubicBezTo>
                    <a:pt x="1314" y="1110"/>
                    <a:pt x="2352" y="1147"/>
                    <a:pt x="3481" y="1188"/>
                  </a:cubicBezTo>
                  <a:lnTo>
                    <a:pt x="3570" y="1114"/>
                  </a:lnTo>
                  <a:cubicBezTo>
                    <a:pt x="3490" y="447"/>
                    <a:pt x="2455" y="0"/>
                    <a:pt x="15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73" name="Google Shape;1501;p83">
            <a:extLst>
              <a:ext uri="{FF2B5EF4-FFF2-40B4-BE49-F238E27FC236}">
                <a16:creationId xmlns:a16="http://schemas.microsoft.com/office/drawing/2014/main" id="{95BD0CD4-EA0E-49C2-95EF-AA7E6FF29496}"/>
              </a:ext>
            </a:extLst>
          </p:cNvPr>
          <p:cNvSpPr txBox="1">
            <a:spLocks/>
          </p:cNvSpPr>
          <p:nvPr/>
        </p:nvSpPr>
        <p:spPr>
          <a:xfrm flipH="1">
            <a:off x="3078901" y="2754771"/>
            <a:ext cx="4022800" cy="8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Font typeface="Black Han Sans"/>
              <a:buNone/>
              <a:defRPr sz="6400" b="0" i="0" u="none" strike="noStrike" cap="none">
                <a:solidFill>
                  <a:schemeClr val="accent4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Font typeface="Roboto Slab"/>
              <a:buNone/>
              <a:defRPr sz="6933" b="1" i="0" u="none" strike="noStrike" cap="none">
                <a:solidFill>
                  <a:schemeClr val="accent4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Font typeface="Roboto Slab"/>
              <a:buNone/>
              <a:defRPr sz="6933" b="1" i="0" u="none" strike="noStrike" cap="none">
                <a:solidFill>
                  <a:schemeClr val="accent4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Font typeface="Roboto Slab"/>
              <a:buNone/>
              <a:defRPr sz="6933" b="1" i="0" u="none" strike="noStrike" cap="none">
                <a:solidFill>
                  <a:schemeClr val="accent4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Font typeface="Roboto Slab"/>
              <a:buNone/>
              <a:defRPr sz="6933" b="1" i="0" u="none" strike="noStrike" cap="none">
                <a:solidFill>
                  <a:schemeClr val="accent4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Font typeface="Roboto Slab"/>
              <a:buNone/>
              <a:defRPr sz="6933" b="1" i="0" u="none" strike="noStrike" cap="none">
                <a:solidFill>
                  <a:schemeClr val="accent4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Font typeface="Roboto Slab"/>
              <a:buNone/>
              <a:defRPr sz="6933" b="1" i="0" u="none" strike="noStrike" cap="none">
                <a:solidFill>
                  <a:schemeClr val="accent4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Font typeface="Roboto Slab"/>
              <a:buNone/>
              <a:defRPr sz="6933" b="1" i="0" u="none" strike="noStrike" cap="none">
                <a:solidFill>
                  <a:schemeClr val="accent4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Font typeface="Roboto Slab"/>
              <a:buNone/>
              <a:defRPr sz="6933" b="1" i="0" u="none" strike="noStrike" cap="none">
                <a:solidFill>
                  <a:schemeClr val="accent4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ID" sz="4400" kern="0" dirty="0"/>
              <a:t>Thanks!</a:t>
            </a:r>
            <a:br>
              <a:rPr lang="en-ID" sz="4400" kern="0" dirty="0"/>
            </a:br>
            <a:r>
              <a:rPr lang="en-ID" sz="4400" kern="0" dirty="0" err="1"/>
              <a:t>Arigatou</a:t>
            </a:r>
            <a:r>
              <a:rPr lang="en-ID" sz="4400" kern="0" dirty="0"/>
              <a:t>!</a:t>
            </a:r>
          </a:p>
        </p:txBody>
      </p:sp>
      <p:sp>
        <p:nvSpPr>
          <p:cNvPr id="74" name="Google Shape;1501;p83">
            <a:extLst>
              <a:ext uri="{FF2B5EF4-FFF2-40B4-BE49-F238E27FC236}">
                <a16:creationId xmlns:a16="http://schemas.microsoft.com/office/drawing/2014/main" id="{52E8FDC4-320B-4C2B-8F79-9DA4214D548E}"/>
              </a:ext>
            </a:extLst>
          </p:cNvPr>
          <p:cNvSpPr txBox="1">
            <a:spLocks/>
          </p:cNvSpPr>
          <p:nvPr/>
        </p:nvSpPr>
        <p:spPr>
          <a:xfrm flipH="1">
            <a:off x="6034127" y="3629060"/>
            <a:ext cx="4022800" cy="8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Font typeface="Black Han Sans"/>
              <a:buNone/>
              <a:defRPr sz="6400" b="0" i="0" u="none" strike="noStrike" cap="none">
                <a:solidFill>
                  <a:schemeClr val="accent4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Font typeface="Roboto Slab"/>
              <a:buNone/>
              <a:defRPr sz="6933" b="1" i="0" u="none" strike="noStrike" cap="none">
                <a:solidFill>
                  <a:schemeClr val="accent4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Font typeface="Roboto Slab"/>
              <a:buNone/>
              <a:defRPr sz="6933" b="1" i="0" u="none" strike="noStrike" cap="none">
                <a:solidFill>
                  <a:schemeClr val="accent4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Font typeface="Roboto Slab"/>
              <a:buNone/>
              <a:defRPr sz="6933" b="1" i="0" u="none" strike="noStrike" cap="none">
                <a:solidFill>
                  <a:schemeClr val="accent4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Font typeface="Roboto Slab"/>
              <a:buNone/>
              <a:defRPr sz="6933" b="1" i="0" u="none" strike="noStrike" cap="none">
                <a:solidFill>
                  <a:schemeClr val="accent4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Font typeface="Roboto Slab"/>
              <a:buNone/>
              <a:defRPr sz="6933" b="1" i="0" u="none" strike="noStrike" cap="none">
                <a:solidFill>
                  <a:schemeClr val="accent4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Font typeface="Roboto Slab"/>
              <a:buNone/>
              <a:defRPr sz="6933" b="1" i="0" u="none" strike="noStrike" cap="none">
                <a:solidFill>
                  <a:schemeClr val="accent4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Font typeface="Roboto Slab"/>
              <a:buNone/>
              <a:defRPr sz="6933" b="1" i="0" u="none" strike="noStrike" cap="none">
                <a:solidFill>
                  <a:schemeClr val="accent4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Font typeface="Roboto Slab"/>
              <a:buNone/>
              <a:defRPr sz="6933" b="1" i="0" u="none" strike="noStrike" cap="none">
                <a:solidFill>
                  <a:schemeClr val="accent4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4400" kern="0" dirty="0" err="1"/>
              <a:t>Danke</a:t>
            </a:r>
            <a:r>
              <a:rPr lang="en-US" sz="4400" kern="0" dirty="0"/>
              <a:t> Schön!</a:t>
            </a:r>
            <a:endParaRPr lang="en-ID" sz="4400" kern="0" dirty="0"/>
          </a:p>
        </p:txBody>
      </p:sp>
    </p:spTree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PT is a e-commerce company that selling electronic product and has successfully sold its products domestically">
            <a:extLst>
              <a:ext uri="{FF2B5EF4-FFF2-40B4-BE49-F238E27FC236}">
                <a16:creationId xmlns:a16="http://schemas.microsoft.com/office/drawing/2014/main" id="{1E5D2349-F198-8653-7CF5-2F2769DC43D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912" y="960138"/>
            <a:ext cx="5105183" cy="3373718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18EB79-5B15-3A62-B58E-5F473E4E7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6824" y="81954"/>
            <a:ext cx="10515600" cy="776257"/>
          </a:xfrm>
        </p:spPr>
        <p:txBody>
          <a:bodyPr/>
          <a:lstStyle/>
          <a:p>
            <a:pPr algn="ctr"/>
            <a:r>
              <a:rPr lang="en-US" dirty="0">
                <a:latin typeface="Cooper Black"/>
              </a:rPr>
              <a:t>Our Company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F54A29E-460A-3A86-48B3-6BFEFB763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150" y="4942806"/>
            <a:ext cx="9189769" cy="1285274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Autofit/>
          </a:bodyPr>
          <a:lstStyle/>
          <a:p>
            <a:pPr algn="ctr"/>
            <a:r>
              <a:rPr lang="en-US" sz="2400" dirty="0">
                <a:latin typeface="Aharoni" panose="02010803020104030203" pitchFamily="2" charset="-79"/>
                <a:ea typeface="Calibri Light"/>
                <a:cs typeface="Aharoni" panose="02010803020104030203" pitchFamily="2" charset="-79"/>
              </a:rPr>
              <a:t>CheckItCheckOut.com,</a:t>
            </a:r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 </a:t>
            </a:r>
            <a:r>
              <a:rPr lang="en-US" sz="2400" dirty="0">
                <a:latin typeface="Aharoni" panose="02010803020104030203" pitchFamily="2" charset="-79"/>
                <a:ea typeface="+mj-lt"/>
                <a:cs typeface="Aharoni" panose="02010803020104030203" pitchFamily="2" charset="-79"/>
              </a:rPr>
              <a:t>An International E-Commerce Company that sells an electronic product.</a:t>
            </a:r>
          </a:p>
        </p:txBody>
      </p:sp>
      <p:pic>
        <p:nvPicPr>
          <p:cNvPr id="4" name="Picture 5" descr="A group of electronic devices&#10;&#10;Description automatically generated with low confidence">
            <a:extLst>
              <a:ext uri="{FF2B5EF4-FFF2-40B4-BE49-F238E27FC236}">
                <a16:creationId xmlns:a16="http://schemas.microsoft.com/office/drawing/2014/main" id="{11D5C353-8B35-3B25-44FF-2EC268CBE3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0835" y="960208"/>
            <a:ext cx="6001025" cy="3369407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659D0FC2-40BE-B7C8-943A-F8AAC5544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2338" y="3119007"/>
            <a:ext cx="3129634" cy="1476178"/>
          </a:xfrm>
        </p:spPr>
        <p:txBody>
          <a:bodyPr>
            <a:normAutofit/>
          </a:bodyPr>
          <a:lstStyle/>
          <a:p>
            <a:pPr algn="ctr"/>
            <a:r>
              <a:rPr lang="en-US" sz="2000" b="1" i="1" dirty="0">
                <a:latin typeface="Gill Sans MT"/>
                <a:ea typeface="Microsoft JhengHei"/>
                <a:cs typeface="Aharoni"/>
              </a:rPr>
              <a:t>Focused Product</a:t>
            </a:r>
            <a:endParaRPr lang="en-US" sz="2000" b="1" i="1" dirty="0">
              <a:latin typeface="Gill Sans MT"/>
              <a:ea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7803880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rrow: Right 10">
            <a:extLst>
              <a:ext uri="{FF2B5EF4-FFF2-40B4-BE49-F238E27FC236}">
                <a16:creationId xmlns:a16="http://schemas.microsoft.com/office/drawing/2014/main" id="{10B50537-A528-4FF9-8EFE-D44D0463EB15}"/>
              </a:ext>
            </a:extLst>
          </p:cNvPr>
          <p:cNvSpPr/>
          <p:nvPr/>
        </p:nvSpPr>
        <p:spPr>
          <a:xfrm rot="9942025">
            <a:off x="3546999" y="4054400"/>
            <a:ext cx="6918960" cy="13317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DB4249A0-0A01-42CE-975E-82A6FEF9F532}"/>
              </a:ext>
            </a:extLst>
          </p:cNvPr>
          <p:cNvSpPr/>
          <p:nvPr/>
        </p:nvSpPr>
        <p:spPr>
          <a:xfrm rot="730029">
            <a:off x="2198059" y="1498089"/>
            <a:ext cx="7363509" cy="13317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3" name="Content Placeholder 6">
            <a:extLst>
              <a:ext uri="{FF2B5EF4-FFF2-40B4-BE49-F238E27FC236}">
                <a16:creationId xmlns:a16="http://schemas.microsoft.com/office/drawing/2014/main" id="{26DA1974-1BDE-EEA5-2B1F-A0DF9FDF8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7515" y="899594"/>
            <a:ext cx="2530035" cy="2248063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buNone/>
            </a:pP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02 </a:t>
            </a:r>
          </a:p>
          <a:p>
            <a:pPr indent="0" algn="ctr">
              <a:buNone/>
            </a:pP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EDA</a:t>
            </a:r>
          </a:p>
          <a:p>
            <a:pPr indent="0" algn="ctr">
              <a:buNone/>
            </a:pPr>
            <a:r>
              <a:rPr lang="en-US" sz="1500" b="1" dirty="0">
                <a:solidFill>
                  <a:schemeClr val="bg1">
                    <a:lumMod val="10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Quick insight about our dataset</a:t>
            </a:r>
          </a:p>
        </p:txBody>
      </p:sp>
      <p:sp>
        <p:nvSpPr>
          <p:cNvPr id="21" name="Content Placeholder 6">
            <a:extLst>
              <a:ext uri="{FF2B5EF4-FFF2-40B4-BE49-F238E27FC236}">
                <a16:creationId xmlns:a16="http://schemas.microsoft.com/office/drawing/2014/main" id="{74F39F28-CB90-A6A4-77E3-E3CA60C84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8168" y="2117098"/>
            <a:ext cx="2630040" cy="2373286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buNone/>
            </a:pPr>
            <a:r>
              <a:rPr lang="en-US" sz="1500" b="1" dirty="0">
                <a:solidFill>
                  <a:schemeClr val="accent5">
                    <a:lumMod val="7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03 </a:t>
            </a:r>
          </a:p>
          <a:p>
            <a:pPr indent="0" algn="ctr">
              <a:buNone/>
            </a:pPr>
            <a:r>
              <a:rPr lang="en-US" sz="1500" b="1" dirty="0">
                <a:solidFill>
                  <a:schemeClr val="accent5">
                    <a:lumMod val="7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DATA PROCESSING</a:t>
            </a:r>
          </a:p>
          <a:p>
            <a:pPr indent="0" algn="ctr">
              <a:buNone/>
            </a:pPr>
            <a:r>
              <a:rPr lang="en-US" sz="1500" b="1" dirty="0" err="1">
                <a:solidFill>
                  <a:schemeClr val="bg1">
                    <a:lumMod val="10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Transfrom</a:t>
            </a:r>
            <a:r>
              <a:rPr lang="en-US" sz="1500" b="1" dirty="0">
                <a:solidFill>
                  <a:schemeClr val="bg1">
                    <a:lumMod val="10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 raw data in a valuable and useful format</a:t>
            </a:r>
          </a:p>
        </p:txBody>
      </p:sp>
      <p:sp>
        <p:nvSpPr>
          <p:cNvPr id="25" name="Content Placeholder 6">
            <a:extLst>
              <a:ext uri="{FF2B5EF4-FFF2-40B4-BE49-F238E27FC236}">
                <a16:creationId xmlns:a16="http://schemas.microsoft.com/office/drawing/2014/main" id="{3EAB849E-D3B6-26E2-1D80-45BF143E3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794" y="172818"/>
            <a:ext cx="2444175" cy="2248063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lnSpc>
                <a:spcPct val="50000"/>
              </a:lnSpc>
              <a:buNone/>
            </a:pP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Dreaming Outloud Pro" panose="03050502040302030504" pitchFamily="66" charset="77"/>
              </a:rPr>
              <a:t>01</a:t>
            </a:r>
          </a:p>
          <a:p>
            <a:pPr indent="0" algn="ctr">
              <a:lnSpc>
                <a:spcPct val="50000"/>
              </a:lnSpc>
              <a:buNone/>
            </a:pP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Dreaming Outloud Pro" panose="03050502040302030504" pitchFamily="66" charset="77"/>
              </a:rPr>
              <a:t>ABOUT US</a:t>
            </a:r>
          </a:p>
          <a:p>
            <a:pPr indent="0" algn="ctr">
              <a:buNone/>
            </a:pPr>
            <a:r>
              <a:rPr lang="en-US" sz="1600" b="1" dirty="0">
                <a:solidFill>
                  <a:schemeClr val="bg1">
                    <a:lumMod val="10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Dreaming Outloud Pro" panose="03050502040302030504" pitchFamily="66" charset="77"/>
              </a:rPr>
              <a:t>About us and business process background</a:t>
            </a:r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3262D630-2F82-585A-04D8-5C97E2F37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6161" y="3659662"/>
            <a:ext cx="2630039" cy="2248063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buNone/>
            </a:pPr>
            <a:r>
              <a:rPr lang="en-US" sz="1500" b="1" dirty="0">
                <a:solidFill>
                  <a:schemeClr val="accent1">
                    <a:lumMod val="7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04</a:t>
            </a:r>
          </a:p>
          <a:p>
            <a:pPr indent="0" algn="ctr">
              <a:buNone/>
            </a:pPr>
            <a:r>
              <a:rPr lang="en-US" sz="1500" b="1" dirty="0">
                <a:solidFill>
                  <a:schemeClr val="accent1">
                    <a:lumMod val="7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MODELING</a:t>
            </a:r>
          </a:p>
          <a:p>
            <a:pPr indent="0" algn="ctr">
              <a:buNone/>
            </a:pPr>
            <a:r>
              <a:rPr lang="en-US" sz="1600" b="1" dirty="0">
                <a:solidFill>
                  <a:schemeClr val="bg1">
                    <a:lumMod val="10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Training machine learning algorithm for business needs</a:t>
            </a:r>
          </a:p>
        </p:txBody>
      </p:sp>
      <p:sp>
        <p:nvSpPr>
          <p:cNvPr id="19" name="Content Placeholder 6">
            <a:extLst>
              <a:ext uri="{FF2B5EF4-FFF2-40B4-BE49-F238E27FC236}">
                <a16:creationId xmlns:a16="http://schemas.microsoft.com/office/drawing/2014/main" id="{121FAF71-FA88-EB7A-3F96-53D8CA961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9520" y="4490384"/>
            <a:ext cx="2796282" cy="2302578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buNone/>
            </a:pPr>
            <a:r>
              <a:rPr lang="en-US" sz="1500" b="1" dirty="0">
                <a:solidFill>
                  <a:schemeClr val="accent1">
                    <a:lumMod val="7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05</a:t>
            </a:r>
          </a:p>
          <a:p>
            <a:pPr indent="0" algn="ctr">
              <a:buNone/>
            </a:pPr>
            <a:r>
              <a:rPr lang="en-US" sz="1500" b="1" dirty="0">
                <a:solidFill>
                  <a:schemeClr val="accent1">
                    <a:lumMod val="7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MODEL EVALUATION</a:t>
            </a:r>
          </a:p>
          <a:p>
            <a:pPr indent="0" algn="ctr">
              <a:buNone/>
            </a:pPr>
            <a:r>
              <a:rPr lang="en-US" b="1" dirty="0">
                <a:solidFill>
                  <a:schemeClr val="bg1">
                    <a:lumMod val="10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Using </a:t>
            </a:r>
            <a:r>
              <a:rPr lang="en-US" b="1" dirty="0" err="1">
                <a:solidFill>
                  <a:schemeClr val="bg1">
                    <a:lumMod val="10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accuration</a:t>
            </a:r>
            <a:r>
              <a:rPr lang="en-US" b="1" dirty="0">
                <a:solidFill>
                  <a:schemeClr val="bg1">
                    <a:lumMod val="10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 </a:t>
            </a:r>
            <a:r>
              <a:rPr lang="en-US" b="1" dirty="0" err="1">
                <a:solidFill>
                  <a:schemeClr val="bg1">
                    <a:lumMod val="10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metricts</a:t>
            </a:r>
            <a:r>
              <a:rPr lang="en-US" b="1" dirty="0">
                <a:solidFill>
                  <a:schemeClr val="bg1">
                    <a:lumMod val="10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 to evaluate our models</a:t>
            </a:r>
          </a:p>
        </p:txBody>
      </p:sp>
    </p:spTree>
    <p:extLst>
      <p:ext uri="{BB962C8B-B14F-4D97-AF65-F5344CB8AC3E}">
        <p14:creationId xmlns:p14="http://schemas.microsoft.com/office/powerpoint/2010/main" val="13645667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4" grpId="0" animBg="1"/>
      <p:bldP spid="23" grpId="0" build="p" animBg="1"/>
      <p:bldP spid="21" grpId="0" build="p" animBg="1"/>
      <p:bldP spid="25" grpId="0" build="p" animBg="1"/>
      <p:bldP spid="13" grpId="0" build="p" animBg="1"/>
      <p:bldP spid="19" grpId="0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AEE3B-0DD8-6DD3-DC1A-15AB63D8A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535" y="16710"/>
            <a:ext cx="10515600" cy="1325563"/>
          </a:xfrm>
        </p:spPr>
        <p:txBody>
          <a:bodyPr/>
          <a:lstStyle/>
          <a:p>
            <a:r>
              <a:rPr lang="en-US" u="sng" dirty="0">
                <a:latin typeface="Cooper Black" panose="0208090404030B020404" pitchFamily="18" charset="77"/>
              </a:rPr>
              <a:t>PROBLEM STATEMENT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A671374-4CB5-96FB-5B71-2A0320306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25" y="1550178"/>
            <a:ext cx="5871465" cy="1212173"/>
          </a:xfrm>
        </p:spPr>
        <p:txBody>
          <a:bodyPr>
            <a:no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Perusahaan </a:t>
            </a:r>
            <a:r>
              <a:rPr lang="en-US" sz="2400" dirty="0" err="1">
                <a:latin typeface="Aharoni" panose="02010803020104030203" pitchFamily="2" charset="-79"/>
                <a:cs typeface="Aharoni" panose="02010803020104030203" pitchFamily="2" charset="-79"/>
              </a:rPr>
              <a:t>ingin</a:t>
            </a:r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400" dirty="0" err="1">
                <a:latin typeface="Aharoni" panose="02010803020104030203" pitchFamily="2" charset="-79"/>
                <a:cs typeface="Aharoni" panose="02010803020104030203" pitchFamily="2" charset="-79"/>
              </a:rPr>
              <a:t>mengetahui</a:t>
            </a:r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 customer experience </a:t>
            </a:r>
            <a:r>
              <a:rPr lang="en-US" sz="2400" dirty="0" err="1">
                <a:latin typeface="Aharoni" panose="02010803020104030203" pitchFamily="2" charset="-79"/>
                <a:cs typeface="Aharoni" panose="02010803020104030203" pitchFamily="2" charset="-79"/>
              </a:rPr>
              <a:t>mereka</a:t>
            </a:r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400" dirty="0" err="1">
                <a:latin typeface="Aharoni" panose="02010803020104030203" pitchFamily="2" charset="-79"/>
                <a:cs typeface="Aharoni" panose="02010803020104030203" pitchFamily="2" charset="-79"/>
              </a:rPr>
              <a:t>dengan</a:t>
            </a:r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400" dirty="0" err="1">
                <a:latin typeface="Aharoni" panose="02010803020104030203" pitchFamily="2" charset="-79"/>
                <a:cs typeface="Aharoni" panose="02010803020104030203" pitchFamily="2" charset="-79"/>
              </a:rPr>
              <a:t>menganalisis</a:t>
            </a:r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 customer </a:t>
            </a:r>
            <a:r>
              <a:rPr lang="en-US" sz="2400" dirty="0" err="1">
                <a:latin typeface="Aharoni" panose="02010803020104030203" pitchFamily="2" charset="-79"/>
                <a:cs typeface="Aharoni" panose="02010803020104030203" pitchFamily="2" charset="-79"/>
              </a:rPr>
              <a:t>berdasarkan</a:t>
            </a:r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400" dirty="0" err="1">
                <a:latin typeface="Aharoni" panose="02010803020104030203" pitchFamily="2" charset="-79"/>
                <a:cs typeface="Aharoni" panose="02010803020104030203" pitchFamily="2" charset="-79"/>
              </a:rPr>
              <a:t>dengan</a:t>
            </a:r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 data yang </a:t>
            </a:r>
            <a:r>
              <a:rPr lang="en-US" sz="2400" dirty="0" err="1">
                <a:latin typeface="Aharoni" panose="02010803020104030203" pitchFamily="2" charset="-79"/>
                <a:cs typeface="Aharoni" panose="02010803020104030203" pitchFamily="2" charset="-79"/>
              </a:rPr>
              <a:t>mereka</a:t>
            </a:r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400" dirty="0" err="1">
                <a:latin typeface="Aharoni" panose="02010803020104030203" pitchFamily="2" charset="-79"/>
                <a:cs typeface="Aharoni" panose="02010803020104030203" pitchFamily="2" charset="-79"/>
              </a:rPr>
              <a:t>miliki</a:t>
            </a:r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6B1591-D900-413A-A49E-679B17DB1B06}"/>
              </a:ext>
            </a:extLst>
          </p:cNvPr>
          <p:cNvSpPr txBox="1"/>
          <p:nvPr/>
        </p:nvSpPr>
        <p:spPr>
          <a:xfrm>
            <a:off x="927773" y="3351512"/>
            <a:ext cx="35284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60%</a:t>
            </a:r>
            <a:endParaRPr lang="en-ID" sz="9600" dirty="0">
              <a:solidFill>
                <a:schemeClr val="bg2">
                  <a:lumMod val="50000"/>
                </a:schemeClr>
              </a:solidFill>
              <a:latin typeface="Cooper Black" panose="0208090404030B020404" pitchFamily="18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2D22A37-3A69-460B-A426-F0C6B62904A3}"/>
              </a:ext>
            </a:extLst>
          </p:cNvPr>
          <p:cNvSpPr txBox="1">
            <a:spLocks/>
          </p:cNvSpPr>
          <p:nvPr/>
        </p:nvSpPr>
        <p:spPr>
          <a:xfrm>
            <a:off x="5171426" y="3648592"/>
            <a:ext cx="5871465" cy="12121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err="1">
                <a:latin typeface="Aharoni" panose="02010803020104030203" pitchFamily="2" charset="-79"/>
                <a:cs typeface="Aharoni" panose="02010803020104030203" pitchFamily="2" charset="-79"/>
              </a:rPr>
              <a:t>Sebanyak</a:t>
            </a:r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400" dirty="0" err="1">
                <a:latin typeface="Aharoni" panose="02010803020104030203" pitchFamily="2" charset="-79"/>
                <a:cs typeface="Aharoni" panose="02010803020104030203" pitchFamily="2" charset="-79"/>
              </a:rPr>
              <a:t>sekitar</a:t>
            </a:r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 60% </a:t>
            </a:r>
            <a:r>
              <a:rPr lang="en-US" sz="2400" dirty="0" err="1">
                <a:latin typeface="Aharoni" panose="02010803020104030203" pitchFamily="2" charset="-79"/>
                <a:cs typeface="Aharoni" panose="02010803020104030203" pitchFamily="2" charset="-79"/>
              </a:rPr>
              <a:t>pengiriman</a:t>
            </a:r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400" dirty="0" err="1">
                <a:latin typeface="Aharoni" panose="02010803020104030203" pitchFamily="2" charset="-79"/>
                <a:cs typeface="Aharoni" panose="02010803020104030203" pitchFamily="2" charset="-79"/>
              </a:rPr>
              <a:t>terlambat</a:t>
            </a:r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400" dirty="0" err="1">
                <a:latin typeface="Aharoni" panose="02010803020104030203" pitchFamily="2" charset="-79"/>
                <a:cs typeface="Aharoni" panose="02010803020104030203" pitchFamily="2" charset="-79"/>
              </a:rPr>
              <a:t>atau</a:t>
            </a:r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400" dirty="0" err="1">
                <a:latin typeface="Aharoni" panose="02010803020104030203" pitchFamily="2" charset="-79"/>
                <a:cs typeface="Aharoni" panose="02010803020104030203" pitchFamily="2" charset="-79"/>
              </a:rPr>
              <a:t>tidak</a:t>
            </a:r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400" dirty="0" err="1">
                <a:latin typeface="Aharoni" panose="02010803020104030203" pitchFamily="2" charset="-79"/>
                <a:cs typeface="Aharoni" panose="02010803020104030203" pitchFamily="2" charset="-79"/>
              </a:rPr>
              <a:t>tepat</a:t>
            </a:r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400" dirty="0" err="1">
                <a:latin typeface="Aharoni" panose="02010803020104030203" pitchFamily="2" charset="-79"/>
                <a:cs typeface="Aharoni" panose="02010803020104030203" pitchFamily="2" charset="-79"/>
              </a:rPr>
              <a:t>waktu</a:t>
            </a:r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 dan </a:t>
            </a:r>
            <a:r>
              <a:rPr lang="en-US" sz="2400" dirty="0" err="1">
                <a:latin typeface="Aharoni" panose="02010803020104030203" pitchFamily="2" charset="-79"/>
                <a:cs typeface="Aharoni" panose="02010803020104030203" pitchFamily="2" charset="-79"/>
              </a:rPr>
              <a:t>sisanya</a:t>
            </a:r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 40% </a:t>
            </a:r>
            <a:r>
              <a:rPr lang="en-US" sz="2400" dirty="0" err="1">
                <a:latin typeface="Aharoni" panose="02010803020104030203" pitchFamily="2" charset="-79"/>
                <a:cs typeface="Aharoni" panose="02010803020104030203" pitchFamily="2" charset="-79"/>
              </a:rPr>
              <a:t>terkirim</a:t>
            </a:r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400" dirty="0" err="1">
                <a:latin typeface="Aharoni" panose="02010803020104030203" pitchFamily="2" charset="-79"/>
                <a:cs typeface="Aharoni" panose="02010803020104030203" pitchFamily="2" charset="-79"/>
              </a:rPr>
              <a:t>tepat</a:t>
            </a:r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400" dirty="0" err="1">
                <a:latin typeface="Aharoni" panose="02010803020104030203" pitchFamily="2" charset="-79"/>
                <a:cs typeface="Aharoni" panose="02010803020104030203" pitchFamily="2" charset="-79"/>
              </a:rPr>
              <a:t>waktu</a:t>
            </a:r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.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391054B-6673-4C7F-B5BF-1A65E078399F}"/>
              </a:ext>
            </a:extLst>
          </p:cNvPr>
          <p:cNvSpPr txBox="1">
            <a:spLocks/>
          </p:cNvSpPr>
          <p:nvPr/>
        </p:nvSpPr>
        <p:spPr>
          <a:xfrm>
            <a:off x="431925" y="5510336"/>
            <a:ext cx="7750405" cy="12121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err="1">
                <a:latin typeface="Aharoni" panose="02010803020104030203" pitchFamily="2" charset="-79"/>
                <a:cs typeface="Aharoni" panose="02010803020104030203" pitchFamily="2" charset="-79"/>
              </a:rPr>
              <a:t>Menyebabkan</a:t>
            </a:r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 customer </a:t>
            </a:r>
            <a:r>
              <a:rPr lang="en-US" sz="2400" dirty="0" err="1">
                <a:latin typeface="Aharoni" panose="02010803020104030203" pitchFamily="2" charset="-79"/>
                <a:cs typeface="Aharoni" panose="02010803020104030203" pitchFamily="2" charset="-79"/>
              </a:rPr>
              <a:t>memberikan</a:t>
            </a:r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 rating 1 yang </a:t>
            </a:r>
            <a:r>
              <a:rPr lang="en-US" sz="2400" dirty="0" err="1">
                <a:latin typeface="Aharoni" panose="02010803020104030203" pitchFamily="2" charset="-79"/>
                <a:cs typeface="Aharoni" panose="02010803020104030203" pitchFamily="2" charset="-79"/>
              </a:rPr>
              <a:t>berarti</a:t>
            </a:r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 customer </a:t>
            </a:r>
            <a:r>
              <a:rPr lang="en-US" sz="2400" dirty="0" err="1">
                <a:latin typeface="Aharoni" panose="02010803020104030203" pitchFamily="2" charset="-79"/>
                <a:cs typeface="Aharoni" panose="02010803020104030203" pitchFamily="2" charset="-79"/>
              </a:rPr>
              <a:t>akan</a:t>
            </a:r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400" dirty="0" err="1">
                <a:latin typeface="Aharoni" panose="02010803020104030203" pitchFamily="2" charset="-79"/>
                <a:cs typeface="Aharoni" panose="02010803020104030203" pitchFamily="2" charset="-79"/>
              </a:rPr>
              <a:t>cenderung</a:t>
            </a:r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 churn dan </a:t>
            </a:r>
            <a:r>
              <a:rPr lang="en-US" sz="2400" dirty="0" err="1">
                <a:latin typeface="Aharoni" panose="02010803020104030203" pitchFamily="2" charset="-79"/>
                <a:cs typeface="Aharoni" panose="02010803020104030203" pitchFamily="2" charset="-79"/>
              </a:rPr>
              <a:t>akan</a:t>
            </a:r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400" dirty="0" err="1">
                <a:latin typeface="Aharoni" panose="02010803020104030203" pitchFamily="2" charset="-79"/>
                <a:cs typeface="Aharoni" panose="02010803020104030203" pitchFamily="2" charset="-79"/>
              </a:rPr>
              <a:t>berdampak</a:t>
            </a:r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 pada revenue </a:t>
            </a:r>
            <a:r>
              <a:rPr lang="en-US" sz="2400" dirty="0" err="1">
                <a:latin typeface="Aharoni" panose="02010803020104030203" pitchFamily="2" charset="-79"/>
                <a:cs typeface="Aharoni" panose="02010803020104030203" pitchFamily="2" charset="-79"/>
              </a:rPr>
              <a:t>perusahaan</a:t>
            </a:r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.</a:t>
            </a:r>
          </a:p>
        </p:txBody>
      </p:sp>
      <p:pic>
        <p:nvPicPr>
          <p:cNvPr id="5" name="Graphic 4" descr="Coins">
            <a:extLst>
              <a:ext uri="{FF2B5EF4-FFF2-40B4-BE49-F238E27FC236}">
                <a16:creationId xmlns:a16="http://schemas.microsoft.com/office/drawing/2014/main" id="{5AB1B70C-43A4-40E2-A8E6-BAEFABDF63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15377" y="5532228"/>
            <a:ext cx="914400" cy="914400"/>
          </a:xfrm>
          <a:prstGeom prst="rect">
            <a:avLst/>
          </a:prstGeom>
        </p:spPr>
      </p:pic>
      <p:pic>
        <p:nvPicPr>
          <p:cNvPr id="11" name="Graphic 10" descr="Money">
            <a:extLst>
              <a:ext uri="{FF2B5EF4-FFF2-40B4-BE49-F238E27FC236}">
                <a16:creationId xmlns:a16="http://schemas.microsoft.com/office/drawing/2014/main" id="{BF6AE9C5-714E-495C-BF9A-FA3596DD36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169496" y="5305350"/>
            <a:ext cx="1141278" cy="1141278"/>
          </a:xfrm>
          <a:prstGeom prst="rect">
            <a:avLst/>
          </a:prstGeom>
        </p:spPr>
      </p:pic>
      <p:pic>
        <p:nvPicPr>
          <p:cNvPr id="13" name="Graphic 12" descr="Truck">
            <a:extLst>
              <a:ext uri="{FF2B5EF4-FFF2-40B4-BE49-F238E27FC236}">
                <a16:creationId xmlns:a16="http://schemas.microsoft.com/office/drawing/2014/main" id="{C04077CE-897A-4594-B26C-97090482066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529133" y="1465271"/>
            <a:ext cx="1847589" cy="1847589"/>
          </a:xfrm>
          <a:prstGeom prst="rect">
            <a:avLst/>
          </a:prstGeom>
        </p:spPr>
      </p:pic>
      <p:pic>
        <p:nvPicPr>
          <p:cNvPr id="15" name="Graphic 14" descr="Airplane">
            <a:extLst>
              <a:ext uri="{FF2B5EF4-FFF2-40B4-BE49-F238E27FC236}">
                <a16:creationId xmlns:a16="http://schemas.microsoft.com/office/drawing/2014/main" id="{4BE56755-B1B3-4813-88BC-97057093044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9067748">
            <a:off x="8658974" y="722718"/>
            <a:ext cx="1435495" cy="1435495"/>
          </a:xfrm>
          <a:prstGeom prst="rect">
            <a:avLst/>
          </a:prstGeom>
        </p:spPr>
      </p:pic>
      <p:pic>
        <p:nvPicPr>
          <p:cNvPr id="17" name="Graphic 16" descr="Tugboat">
            <a:extLst>
              <a:ext uri="{FF2B5EF4-FFF2-40B4-BE49-F238E27FC236}">
                <a16:creationId xmlns:a16="http://schemas.microsoft.com/office/drawing/2014/main" id="{E7BCC153-424B-4893-B6FC-6C9DCA120D1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511656" y="2019911"/>
            <a:ext cx="1368547" cy="1368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0460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3" grpId="0"/>
      <p:bldP spid="8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5CFCE-483C-3711-D32F-0DCB1686C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6621" y="0"/>
            <a:ext cx="10515600" cy="1325563"/>
          </a:xfrm>
        </p:spPr>
        <p:txBody>
          <a:bodyPr/>
          <a:lstStyle/>
          <a:p>
            <a:r>
              <a:rPr lang="en-US" dirty="0">
                <a:latin typeface="Cooper Black" panose="0208090404030B020404" pitchFamily="18" charset="77"/>
              </a:rPr>
              <a:t>BUSINESS METRICS</a:t>
            </a:r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399FD212-AF56-8A5E-206B-F47CF39874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680" y="1325562"/>
            <a:ext cx="6010948" cy="509127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C9ED821-946A-CDA4-BDFD-701B4D2B36D6}"/>
              </a:ext>
            </a:extLst>
          </p:cNvPr>
          <p:cNvSpPr txBox="1"/>
          <p:nvPr/>
        </p:nvSpPr>
        <p:spPr>
          <a:xfrm>
            <a:off x="5063547" y="2968501"/>
            <a:ext cx="7846872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accent1">
                    <a:lumMod val="40000"/>
                    <a:lumOff val="6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Weight in </a:t>
            </a:r>
            <a:r>
              <a:rPr lang="en-US" sz="44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gms</a:t>
            </a:r>
            <a:endParaRPr lang="en-US" sz="4400" dirty="0">
              <a:solidFill>
                <a:schemeClr val="accent1">
                  <a:lumMod val="40000"/>
                  <a:lumOff val="6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accent1">
                    <a:lumMod val="40000"/>
                    <a:lumOff val="6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Discount Offered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accent1">
                    <a:lumMod val="40000"/>
                    <a:lumOff val="6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Reach on time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3641368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5ECB5-225C-E531-108A-96FD0F091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036" y="4826210"/>
            <a:ext cx="10515600" cy="1325563"/>
          </a:xfrm>
        </p:spPr>
        <p:txBody>
          <a:bodyPr/>
          <a:lstStyle/>
          <a:p>
            <a:r>
              <a:rPr lang="en-US" dirty="0">
                <a:latin typeface="Cooper Black" panose="0208090404030B020404" pitchFamily="18" charset="77"/>
              </a:rPr>
              <a:t>2. EXPLORATORY DATA ANALYSIS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891CCF7-7ADC-4A73-BA56-638D4FC7BC65}"/>
              </a:ext>
            </a:extLst>
          </p:cNvPr>
          <p:cNvSpPr/>
          <p:nvPr/>
        </p:nvSpPr>
        <p:spPr>
          <a:xfrm rot="629377">
            <a:off x="1161508" y="380664"/>
            <a:ext cx="10059552" cy="459417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7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Comic Sans MS" panose="030F0702030302020204" pitchFamily="66" charset="0"/>
              </a:rPr>
              <a:t>EDA</a:t>
            </a:r>
          </a:p>
        </p:txBody>
      </p:sp>
      <p:pic>
        <p:nvPicPr>
          <p:cNvPr id="8" name="Graphic 7" descr="Paw prints">
            <a:extLst>
              <a:ext uri="{FF2B5EF4-FFF2-40B4-BE49-F238E27FC236}">
                <a16:creationId xmlns:a16="http://schemas.microsoft.com/office/drawing/2014/main" id="{FA7CD228-7788-4121-B17B-EA8918588F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19054">
            <a:off x="5784333" y="2689921"/>
            <a:ext cx="394781" cy="394781"/>
          </a:xfrm>
          <a:prstGeom prst="rect">
            <a:avLst/>
          </a:prstGeom>
        </p:spPr>
      </p:pic>
      <p:pic>
        <p:nvPicPr>
          <p:cNvPr id="10" name="Graphic 9" descr="Paw prints">
            <a:extLst>
              <a:ext uri="{FF2B5EF4-FFF2-40B4-BE49-F238E27FC236}">
                <a16:creationId xmlns:a16="http://schemas.microsoft.com/office/drawing/2014/main" id="{1B9124DC-47D7-4AFC-82A6-A10267A2B8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3116596">
            <a:off x="3655806" y="2622376"/>
            <a:ext cx="394781" cy="394781"/>
          </a:xfrm>
          <a:prstGeom prst="rect">
            <a:avLst/>
          </a:prstGeom>
        </p:spPr>
      </p:pic>
      <p:pic>
        <p:nvPicPr>
          <p:cNvPr id="11" name="Graphic 10" descr="Paw prints">
            <a:extLst>
              <a:ext uri="{FF2B5EF4-FFF2-40B4-BE49-F238E27FC236}">
                <a16:creationId xmlns:a16="http://schemas.microsoft.com/office/drawing/2014/main" id="{634A8DE1-A8BE-485F-ACF9-FD58741B4AB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8880882">
            <a:off x="2048855" y="1087596"/>
            <a:ext cx="394781" cy="394781"/>
          </a:xfrm>
          <a:prstGeom prst="rect">
            <a:avLst/>
          </a:prstGeom>
        </p:spPr>
      </p:pic>
      <p:pic>
        <p:nvPicPr>
          <p:cNvPr id="12" name="Graphic 11" descr="Paw prints">
            <a:extLst>
              <a:ext uri="{FF2B5EF4-FFF2-40B4-BE49-F238E27FC236}">
                <a16:creationId xmlns:a16="http://schemas.microsoft.com/office/drawing/2014/main" id="{FB250AEE-51C3-4503-B4E6-B11D7605F63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921548">
            <a:off x="6842909" y="1447659"/>
            <a:ext cx="394781" cy="394781"/>
          </a:xfrm>
          <a:prstGeom prst="rect">
            <a:avLst/>
          </a:prstGeom>
        </p:spPr>
      </p:pic>
      <p:pic>
        <p:nvPicPr>
          <p:cNvPr id="13" name="Graphic 12" descr="Paw prints">
            <a:extLst>
              <a:ext uri="{FF2B5EF4-FFF2-40B4-BE49-F238E27FC236}">
                <a16:creationId xmlns:a16="http://schemas.microsoft.com/office/drawing/2014/main" id="{6A2F60ED-5CE2-4226-9C15-B2076C00F38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921548">
            <a:off x="2012330" y="3764152"/>
            <a:ext cx="394781" cy="394781"/>
          </a:xfrm>
          <a:prstGeom prst="rect">
            <a:avLst/>
          </a:prstGeom>
        </p:spPr>
      </p:pic>
      <p:pic>
        <p:nvPicPr>
          <p:cNvPr id="14" name="Graphic 13" descr="Paw prints">
            <a:extLst>
              <a:ext uri="{FF2B5EF4-FFF2-40B4-BE49-F238E27FC236}">
                <a16:creationId xmlns:a16="http://schemas.microsoft.com/office/drawing/2014/main" id="{858FDC29-CFFF-416E-9023-577C7B5DE48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8880882">
            <a:off x="8717802" y="4628820"/>
            <a:ext cx="394781" cy="394781"/>
          </a:xfrm>
          <a:prstGeom prst="rect">
            <a:avLst/>
          </a:prstGeom>
        </p:spPr>
      </p:pic>
      <p:pic>
        <p:nvPicPr>
          <p:cNvPr id="15" name="Graphic 14" descr="Paw prints">
            <a:extLst>
              <a:ext uri="{FF2B5EF4-FFF2-40B4-BE49-F238E27FC236}">
                <a16:creationId xmlns:a16="http://schemas.microsoft.com/office/drawing/2014/main" id="{EC6D34B7-6109-4405-964E-AC42ADAAC22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921548">
            <a:off x="5541709" y="4408235"/>
            <a:ext cx="394781" cy="394781"/>
          </a:xfrm>
          <a:prstGeom prst="rect">
            <a:avLst/>
          </a:prstGeom>
        </p:spPr>
      </p:pic>
      <p:pic>
        <p:nvPicPr>
          <p:cNvPr id="16" name="Graphic 15" descr="Paw prints">
            <a:extLst>
              <a:ext uri="{FF2B5EF4-FFF2-40B4-BE49-F238E27FC236}">
                <a16:creationId xmlns:a16="http://schemas.microsoft.com/office/drawing/2014/main" id="{1E7CC3C0-DC40-4E39-B886-87E4EC23F5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3116596">
            <a:off x="8944567" y="1273603"/>
            <a:ext cx="394781" cy="394781"/>
          </a:xfrm>
          <a:prstGeom prst="rect">
            <a:avLst/>
          </a:prstGeom>
        </p:spPr>
      </p:pic>
      <p:pic>
        <p:nvPicPr>
          <p:cNvPr id="17" name="Graphic 16" descr="Paw prints">
            <a:extLst>
              <a:ext uri="{FF2B5EF4-FFF2-40B4-BE49-F238E27FC236}">
                <a16:creationId xmlns:a16="http://schemas.microsoft.com/office/drawing/2014/main" id="{B91A3912-DDEC-4FD5-8B82-10B5F9235FE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219054">
            <a:off x="9941574" y="3022050"/>
            <a:ext cx="394781" cy="394781"/>
          </a:xfrm>
          <a:prstGeom prst="rect">
            <a:avLst/>
          </a:prstGeom>
        </p:spPr>
      </p:pic>
      <p:pic>
        <p:nvPicPr>
          <p:cNvPr id="18" name="Graphic 17" descr="Shamrock">
            <a:extLst>
              <a:ext uri="{FF2B5EF4-FFF2-40B4-BE49-F238E27FC236}">
                <a16:creationId xmlns:a16="http://schemas.microsoft.com/office/drawing/2014/main" id="{3BCB7921-F328-493B-A926-BB46C74D26B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rot="5079684">
            <a:off x="-574530" y="-423199"/>
            <a:ext cx="1919396" cy="1919396"/>
          </a:xfrm>
          <a:prstGeom prst="rect">
            <a:avLst/>
          </a:prstGeom>
        </p:spPr>
      </p:pic>
      <p:pic>
        <p:nvPicPr>
          <p:cNvPr id="19" name="Graphic 18" descr="Shamrock">
            <a:extLst>
              <a:ext uri="{FF2B5EF4-FFF2-40B4-BE49-F238E27FC236}">
                <a16:creationId xmlns:a16="http://schemas.microsoft.com/office/drawing/2014/main" id="{5B124B87-7CEC-415E-9DF1-8EF303B40D1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rot="1104946">
            <a:off x="-574531" y="5633705"/>
            <a:ext cx="1919396" cy="1919396"/>
          </a:xfrm>
          <a:prstGeom prst="rect">
            <a:avLst/>
          </a:prstGeom>
        </p:spPr>
      </p:pic>
      <p:pic>
        <p:nvPicPr>
          <p:cNvPr id="20" name="Graphic 19" descr="Shamrock">
            <a:extLst>
              <a:ext uri="{FF2B5EF4-FFF2-40B4-BE49-F238E27FC236}">
                <a16:creationId xmlns:a16="http://schemas.microsoft.com/office/drawing/2014/main" id="{FDE51914-F3DF-4597-BF46-DFF9B255605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rot="17093331">
            <a:off x="10908463" y="5594042"/>
            <a:ext cx="1919396" cy="1919396"/>
          </a:xfrm>
          <a:prstGeom prst="rect">
            <a:avLst/>
          </a:prstGeom>
        </p:spPr>
      </p:pic>
      <p:pic>
        <p:nvPicPr>
          <p:cNvPr id="21" name="Graphic 20" descr="Shamrock">
            <a:extLst>
              <a:ext uri="{FF2B5EF4-FFF2-40B4-BE49-F238E27FC236}">
                <a16:creationId xmlns:a16="http://schemas.microsoft.com/office/drawing/2014/main" id="{996B7BAF-DCB1-4163-BEDE-2057A962E8E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rot="12258396">
            <a:off x="10812873" y="-584306"/>
            <a:ext cx="1919396" cy="191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481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9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0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1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2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3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4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5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6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7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8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9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0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1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2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3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4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5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6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7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8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9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0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1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2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3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4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5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6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7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8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9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0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1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2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3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4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5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6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7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8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9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0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71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2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3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4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5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6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77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8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9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0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1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A4AF5-A4ED-463C-9575-EE943E242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ID" sz="2400" b="1" u="sng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Product Reached on Time Insight by Weight in </a:t>
            </a:r>
            <a:r>
              <a:rPr lang="en-ID" sz="2400" b="1" u="sng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gms</a:t>
            </a:r>
            <a:endParaRPr lang="en-ID" sz="2400" b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B8822A3-FF3F-441A-8DCF-C3F7DBF5F1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0197" y="2085836"/>
            <a:ext cx="10376267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AFB35BA-E09C-48F6-8091-517E0725DBAA}"/>
              </a:ext>
            </a:extLst>
          </p:cNvPr>
          <p:cNvSpPr txBox="1"/>
          <p:nvPr/>
        </p:nvSpPr>
        <p:spPr>
          <a:xfrm>
            <a:off x="838200" y="1056714"/>
            <a:ext cx="93399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i="1" dirty="0"/>
              <a:t>range </a:t>
            </a:r>
            <a:r>
              <a:rPr lang="en-US" dirty="0" err="1"/>
              <a:t>berat</a:t>
            </a:r>
            <a:r>
              <a:rPr lang="en-US" i="1" dirty="0"/>
              <a:t> </a:t>
            </a:r>
            <a:r>
              <a:rPr lang="en-US" dirty="0"/>
              <a:t>1000 – 2000 </a:t>
            </a:r>
            <a:r>
              <a:rPr lang="en-US" dirty="0" err="1"/>
              <a:t>gms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cenderung</a:t>
            </a:r>
            <a:r>
              <a:rPr lang="en-US" dirty="0"/>
              <a:t> </a:t>
            </a:r>
            <a:r>
              <a:rPr lang="en-US" dirty="0" err="1"/>
              <a:t>terkirim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i="1" dirty="0"/>
              <a:t>on time </a:t>
            </a:r>
            <a:r>
              <a:rPr lang="en-US" dirty="0"/>
              <a:t>/ </a:t>
            </a:r>
            <a:r>
              <a:rPr lang="en-US" dirty="0" err="1"/>
              <a:t>terlambat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i="1" dirty="0"/>
              <a:t>range </a:t>
            </a:r>
            <a:r>
              <a:rPr lang="en-US" dirty="0" err="1"/>
              <a:t>berat</a:t>
            </a:r>
            <a:r>
              <a:rPr lang="en-US" i="1" dirty="0"/>
              <a:t> </a:t>
            </a:r>
            <a:r>
              <a:rPr lang="en-US" dirty="0"/>
              <a:t>2000 – 4000 </a:t>
            </a:r>
            <a:r>
              <a:rPr lang="en-US" dirty="0" err="1"/>
              <a:t>gms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cenderung</a:t>
            </a:r>
            <a:r>
              <a:rPr lang="en-US" dirty="0"/>
              <a:t> </a:t>
            </a:r>
            <a:r>
              <a:rPr lang="en-US" dirty="0" err="1"/>
              <a:t>terkirim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i="1" dirty="0"/>
              <a:t>on time </a:t>
            </a:r>
            <a:r>
              <a:rPr lang="en-US" dirty="0"/>
              <a:t>/ </a:t>
            </a:r>
            <a:r>
              <a:rPr lang="en-US" dirty="0" err="1"/>
              <a:t>terlambat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i="1" dirty="0"/>
              <a:t>range </a:t>
            </a:r>
            <a:r>
              <a:rPr lang="en-US" dirty="0" err="1"/>
              <a:t>berat</a:t>
            </a:r>
            <a:r>
              <a:rPr lang="en-US" dirty="0"/>
              <a:t> 4000 – 6000 </a:t>
            </a:r>
            <a:r>
              <a:rPr lang="en-US" dirty="0" err="1"/>
              <a:t>gms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cenderung</a:t>
            </a:r>
            <a:r>
              <a:rPr lang="en-US" dirty="0"/>
              <a:t> </a:t>
            </a:r>
            <a:r>
              <a:rPr lang="en-US" dirty="0" err="1"/>
              <a:t>terkirim</a:t>
            </a:r>
            <a:r>
              <a:rPr lang="en-US" dirty="0"/>
              <a:t> </a:t>
            </a:r>
            <a:r>
              <a:rPr lang="en-US" i="1" dirty="0"/>
              <a:t>on time</a:t>
            </a:r>
            <a:endParaRPr lang="en-ID" i="1" dirty="0"/>
          </a:p>
        </p:txBody>
      </p:sp>
      <p:pic>
        <p:nvPicPr>
          <p:cNvPr id="10" name="Graphic 9" descr="Spider web">
            <a:extLst>
              <a:ext uri="{FF2B5EF4-FFF2-40B4-BE49-F238E27FC236}">
                <a16:creationId xmlns:a16="http://schemas.microsoft.com/office/drawing/2014/main" id="{706F2B79-6BC3-48C6-AEF1-E24E3927B4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453911">
            <a:off x="11192719" y="-235854"/>
            <a:ext cx="1356167" cy="1356167"/>
          </a:xfrm>
          <a:prstGeom prst="rect">
            <a:avLst/>
          </a:prstGeom>
        </p:spPr>
      </p:pic>
      <p:pic>
        <p:nvPicPr>
          <p:cNvPr id="13" name="Graphic 12" descr="Bug">
            <a:extLst>
              <a:ext uri="{FF2B5EF4-FFF2-40B4-BE49-F238E27FC236}">
                <a16:creationId xmlns:a16="http://schemas.microsoft.com/office/drawing/2014/main" id="{9C1CA16E-6F8B-461C-9DCB-3EB63D7B85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0043743">
            <a:off x="11067500" y="486508"/>
            <a:ext cx="352545" cy="352545"/>
          </a:xfrm>
          <a:prstGeom prst="rect">
            <a:avLst/>
          </a:prstGeom>
        </p:spPr>
      </p:pic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3DCAC021-0DA4-4E00-BF8F-C8F6D7A1BAC5}"/>
              </a:ext>
            </a:extLst>
          </p:cNvPr>
          <p:cNvSpPr/>
          <p:nvPr/>
        </p:nvSpPr>
        <p:spPr>
          <a:xfrm>
            <a:off x="0" y="6588816"/>
            <a:ext cx="12192000" cy="269184"/>
          </a:xfrm>
          <a:prstGeom prst="flowChartProcess">
            <a:avLst/>
          </a:prstGeom>
          <a:solidFill>
            <a:srgbClr val="8256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16957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F03ABB6-ABB0-42BF-B5D6-4F6A8A3E09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594" y="2904533"/>
            <a:ext cx="8896350" cy="320992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2EB8C115-30F5-4A06-A206-33C0D8143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3542"/>
            <a:ext cx="10515600" cy="782288"/>
          </a:xfrm>
        </p:spPr>
        <p:txBody>
          <a:bodyPr>
            <a:normAutofit/>
          </a:bodyPr>
          <a:lstStyle/>
          <a:p>
            <a:r>
              <a:rPr lang="en-ID" sz="2400" b="1" u="sng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Product Reached on Time Insight by Weight in </a:t>
            </a:r>
            <a:r>
              <a:rPr lang="en-ID" sz="2400" b="1" u="sng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gms</a:t>
            </a:r>
            <a:r>
              <a:rPr lang="en-ID" sz="2400" b="1" u="sng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&amp; Customer Care Calls</a:t>
            </a:r>
            <a:endParaRPr lang="en-ID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CE4726-6394-4AC5-9C6D-26ACF7F6FA31}"/>
              </a:ext>
            </a:extLst>
          </p:cNvPr>
          <p:cNvSpPr txBox="1"/>
          <p:nvPr/>
        </p:nvSpPr>
        <p:spPr>
          <a:xfrm>
            <a:off x="690128" y="1521782"/>
            <a:ext cx="8530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mengalami</a:t>
            </a:r>
            <a:r>
              <a:rPr lang="en-US" dirty="0"/>
              <a:t> </a:t>
            </a:r>
            <a:r>
              <a:rPr lang="en-US" dirty="0" err="1"/>
              <a:t>penurunan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i="1" dirty="0"/>
              <a:t>Reached on time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berat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 </a:t>
            </a:r>
            <a:r>
              <a:rPr lang="en-US" dirty="0" err="1"/>
              <a:t>dibawah</a:t>
            </a:r>
            <a:r>
              <a:rPr lang="en-US" dirty="0"/>
              <a:t> 4000 dan </a:t>
            </a:r>
            <a:r>
              <a:rPr lang="en-US" dirty="0" err="1"/>
              <a:t>intensitas</a:t>
            </a:r>
            <a:r>
              <a:rPr lang="en-US" dirty="0"/>
              <a:t> </a:t>
            </a:r>
            <a:r>
              <a:rPr lang="en-US" i="1" dirty="0"/>
              <a:t>customer care calls </a:t>
            </a:r>
            <a:r>
              <a:rPr lang="en-US" dirty="0" err="1"/>
              <a:t>mulai</a:t>
            </a:r>
            <a:r>
              <a:rPr lang="en-US" dirty="0"/>
              <a:t> naik.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Reached </a:t>
            </a:r>
            <a:r>
              <a:rPr lang="en-US" i="1" dirty="0"/>
              <a:t>on time </a:t>
            </a:r>
            <a:r>
              <a:rPr lang="en-US" dirty="0"/>
              <a:t>&amp;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i="1" dirty="0"/>
              <a:t>on time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hampir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jumlahnya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beratnya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di </a:t>
            </a:r>
            <a:r>
              <a:rPr lang="en-US" dirty="0" err="1"/>
              <a:t>bawah</a:t>
            </a:r>
            <a:r>
              <a:rPr lang="en-US" dirty="0"/>
              <a:t> 3000</a:t>
            </a:r>
            <a:endParaRPr lang="en-ID" dirty="0"/>
          </a:p>
        </p:txBody>
      </p:sp>
      <p:pic>
        <p:nvPicPr>
          <p:cNvPr id="10" name="Graphic 9" descr="Beehive">
            <a:extLst>
              <a:ext uri="{FF2B5EF4-FFF2-40B4-BE49-F238E27FC236}">
                <a16:creationId xmlns:a16="http://schemas.microsoft.com/office/drawing/2014/main" id="{4DE6E32C-FC9D-469B-8B01-6A8AADE315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19143" y="-169440"/>
            <a:ext cx="1639517" cy="1639517"/>
          </a:xfrm>
          <a:prstGeom prst="rect">
            <a:avLst/>
          </a:prstGeom>
        </p:spPr>
      </p:pic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85480A1C-6F6F-474C-9905-AEE550164EFE}"/>
              </a:ext>
            </a:extLst>
          </p:cNvPr>
          <p:cNvSpPr/>
          <p:nvPr/>
        </p:nvSpPr>
        <p:spPr>
          <a:xfrm>
            <a:off x="0" y="6588816"/>
            <a:ext cx="12192000" cy="269184"/>
          </a:xfrm>
          <a:prstGeom prst="flowChartProcess">
            <a:avLst/>
          </a:prstGeom>
          <a:solidFill>
            <a:srgbClr val="8256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08947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acher Newsletter by Slidesgo">
  <a:themeElements>
    <a:clrScheme name="Simple Light">
      <a:dk1>
        <a:srgbClr val="F4F0E9"/>
      </a:dk1>
      <a:lt1>
        <a:srgbClr val="18BCBE"/>
      </a:lt1>
      <a:dk2>
        <a:srgbClr val="87D5D6"/>
      </a:dk2>
      <a:lt2>
        <a:srgbClr val="FF6B48"/>
      </a:lt2>
      <a:accent1>
        <a:srgbClr val="FD9279"/>
      </a:accent1>
      <a:accent2>
        <a:srgbClr val="FFC561"/>
      </a:accent2>
      <a:accent3>
        <a:srgbClr val="FFE599"/>
      </a:accent3>
      <a:accent4>
        <a:srgbClr val="23385C"/>
      </a:accent4>
      <a:accent5>
        <a:srgbClr val="EBE6DD"/>
      </a:accent5>
      <a:accent6>
        <a:srgbClr val="FF6B48"/>
      </a:accent6>
      <a:hlink>
        <a:srgbClr val="23385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1601</TotalTime>
  <Words>786</Words>
  <Application>Microsoft Office PowerPoint</Application>
  <PresentationFormat>Widescreen</PresentationFormat>
  <Paragraphs>124</Paragraphs>
  <Slides>21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42" baseType="lpstr">
      <vt:lpstr>Microsoft JhengHei</vt:lpstr>
      <vt:lpstr>Aharoni</vt:lpstr>
      <vt:lpstr>Arial</vt:lpstr>
      <vt:lpstr>Bahnschrift Light SemiCondensed</vt:lpstr>
      <vt:lpstr>Baskerville</vt:lpstr>
      <vt:lpstr>Black Han Sans</vt:lpstr>
      <vt:lpstr>Calibri</vt:lpstr>
      <vt:lpstr>Calibri Light</vt:lpstr>
      <vt:lpstr>Comic Sans MS</vt:lpstr>
      <vt:lpstr>Cooper Black</vt:lpstr>
      <vt:lpstr>Copperplate</vt:lpstr>
      <vt:lpstr>Dreaming Outloud Pro</vt:lpstr>
      <vt:lpstr>Eras Medium ITC</vt:lpstr>
      <vt:lpstr>Gill Sans MT</vt:lpstr>
      <vt:lpstr>Lato</vt:lpstr>
      <vt:lpstr>Montserrat</vt:lpstr>
      <vt:lpstr>Roboto Slab</vt:lpstr>
      <vt:lpstr>TimesNewRomanPS-BoldMT</vt:lpstr>
      <vt:lpstr>TimesNewRomanPSMT</vt:lpstr>
      <vt:lpstr>Office Theme</vt:lpstr>
      <vt:lpstr>Teacher Newsletter by Slidesgo</vt:lpstr>
      <vt:lpstr> </vt:lpstr>
      <vt:lpstr>8ig Five</vt:lpstr>
      <vt:lpstr>Our Company</vt:lpstr>
      <vt:lpstr>PowerPoint Presentation</vt:lpstr>
      <vt:lpstr>PROBLEM STATEMENT</vt:lpstr>
      <vt:lpstr>BUSINESS METRICS</vt:lpstr>
      <vt:lpstr>2. EXPLORATORY DATA ANALYSIS</vt:lpstr>
      <vt:lpstr>Product Reached on Time Insight by Weight in gms</vt:lpstr>
      <vt:lpstr>Product Reached on Time Insight by Weight in gms &amp; Customer Care Calls</vt:lpstr>
      <vt:lpstr>Product Reached on Time Insight by Discount offered</vt:lpstr>
      <vt:lpstr>Product Reached on Time Insight by Cost of the Product</vt:lpstr>
      <vt:lpstr>03. DATA PROCESSING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Xie Xie! Terima kasih!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Data Science Batch 19B</dc:title>
  <dc:creator>Zahra Zalfa;Luthfan Darma Prasetia</dc:creator>
  <cp:lastModifiedBy>Luthfan Darma Prasetia</cp:lastModifiedBy>
  <cp:revision>221</cp:revision>
  <dcterms:created xsi:type="dcterms:W3CDTF">2022-04-22T14:18:08Z</dcterms:created>
  <dcterms:modified xsi:type="dcterms:W3CDTF">2022-05-14T02:17:09Z</dcterms:modified>
</cp:coreProperties>
</file>