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8ig Five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Ade Irawan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09 April 2022 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21.00 WIB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49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Luthfan Darma Prasetia (Coding Feature Extract, Encode &amp; Selection)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Fakri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farid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 pada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insight)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Zahrah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Aslim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Azriel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Rahmansyah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Holy (Coding Outlier &amp;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Muhammad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Rivan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Ditrama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Interpretasi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  <a:p>
            <a:pPr>
              <a:lnSpc>
                <a:spcPct val="115000"/>
              </a:lnSpc>
              <a:buSzPts val="1100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Detail  problem &amp; goal pada stage 0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 pada stage 1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engineer pada stage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62200" y="4209468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1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1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342900" indent="-342900"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Problem dan Goal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detailkan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indent="-342900"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berkaitan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dan target</a:t>
            </a:r>
          </a:p>
          <a:p>
            <a:pPr marL="342900" indent="-342900">
              <a:buSzPts val="1100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fleksibel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benar2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berimpact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targetnya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0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detail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menambahkan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persentase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problem dan goal agar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perubahannya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 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1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insight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2, pada feature engineering, handle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ourlier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transformasi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&amp;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encode feature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berupa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categorical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Comic Sans MS</vt:lpstr>
      <vt:lpstr>Arial</vt:lpstr>
      <vt:lpstr>Dosis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Luthfan Darma Prasetia</cp:lastModifiedBy>
  <cp:revision>2</cp:revision>
  <dcterms:created xsi:type="dcterms:W3CDTF">2020-04-28T06:06:52Z</dcterms:created>
  <dcterms:modified xsi:type="dcterms:W3CDTF">2022-04-20T06:08:05Z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