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986FC6-F72A-4548-9B11-1BDE8B41B017}" type="datetimeFigureOut">
              <a:rPr lang="en-US" smtClean="0"/>
              <a:t>12/26/2023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344725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86FC6-F72A-4548-9B11-1BDE8B41B017}"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258692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86FC6-F72A-4548-9B11-1BDE8B41B017}"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3158257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86FC6-F72A-4548-9B11-1BDE8B41B017}"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586242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86FC6-F72A-4548-9B11-1BDE8B41B017}"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883530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86FC6-F72A-4548-9B11-1BDE8B41B017}"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266612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86FC6-F72A-4548-9B11-1BDE8B41B017}"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3183765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86FC6-F72A-4548-9B11-1BDE8B41B017}"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2870465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86FC6-F72A-4548-9B11-1BDE8B41B017}"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5958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86FC6-F72A-4548-9B11-1BDE8B41B017}"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18591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86FC6-F72A-4548-9B11-1BDE8B41B017}"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184261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86FC6-F72A-4548-9B11-1BDE8B41B017}"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269815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86FC6-F72A-4548-9B11-1BDE8B41B017}" type="datetimeFigureOut">
              <a:rPr lang="en-US" smtClean="0"/>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270796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86FC6-F72A-4548-9B11-1BDE8B41B017}" type="datetimeFigureOut">
              <a:rPr lang="en-US" smtClean="0"/>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304104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86FC6-F72A-4548-9B11-1BDE8B41B017}" type="datetimeFigureOut">
              <a:rPr lang="en-US" smtClean="0"/>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102628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86FC6-F72A-4548-9B11-1BDE8B41B017}"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420196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86FC6-F72A-4548-9B11-1BDE8B41B017}" type="datetimeFigureOut">
              <a:rPr lang="en-US" smtClean="0"/>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F8748-7BFC-4A5D-BCB3-6053A10758E1}" type="slidenum">
              <a:rPr lang="en-US" smtClean="0"/>
              <a:t>‹#›</a:t>
            </a:fld>
            <a:endParaRPr lang="en-US"/>
          </a:p>
        </p:txBody>
      </p:sp>
    </p:spTree>
    <p:extLst>
      <p:ext uri="{BB962C8B-B14F-4D97-AF65-F5344CB8AC3E}">
        <p14:creationId xmlns:p14="http://schemas.microsoft.com/office/powerpoint/2010/main" val="16446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986FC6-F72A-4548-9B11-1BDE8B41B017}" type="datetimeFigureOut">
              <a:rPr lang="en-US" smtClean="0"/>
              <a:t>12/26/2023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EF8748-7BFC-4A5D-BCB3-6053A10758E1}" type="slidenum">
              <a:rPr lang="en-US" smtClean="0"/>
              <a:t>‹#›</a:t>
            </a:fld>
            <a:endParaRPr lang="en-US"/>
          </a:p>
        </p:txBody>
      </p:sp>
    </p:spTree>
    <p:extLst>
      <p:ext uri="{BB962C8B-B14F-4D97-AF65-F5344CB8AC3E}">
        <p14:creationId xmlns:p14="http://schemas.microsoft.com/office/powerpoint/2010/main" val="2226637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45AB-F129-D31D-E408-3446503852D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7ADCFE4-C84E-38A7-A20C-B121B570730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505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0749CF-769F-35F5-76F8-5D1F31BB9E79}"/>
              </a:ext>
            </a:extLst>
          </p:cNvPr>
          <p:cNvSpPr>
            <a:spLocks noGrp="1"/>
          </p:cNvSpPr>
          <p:nvPr>
            <p:ph type="ctrTitle"/>
          </p:nvPr>
        </p:nvSpPr>
        <p:spPr/>
        <p:txBody>
          <a:bodyPr/>
          <a:lstStyle/>
          <a:p>
            <a:pPr algn="ctr"/>
            <a:r>
              <a:rPr lang="en-US" b="1" i="1" dirty="0">
                <a:latin typeface="Bell MT" panose="02020503060305020303" pitchFamily="18" charset="0"/>
              </a:rPr>
              <a:t>ABSTRACT</a:t>
            </a:r>
          </a:p>
        </p:txBody>
      </p:sp>
      <p:sp>
        <p:nvSpPr>
          <p:cNvPr id="5" name="Subtitle 4">
            <a:extLst>
              <a:ext uri="{FF2B5EF4-FFF2-40B4-BE49-F238E27FC236}">
                <a16:creationId xmlns:a16="http://schemas.microsoft.com/office/drawing/2014/main" id="{F3C95577-F4DD-C787-8557-007A8DDD0857}"/>
              </a:ext>
            </a:extLst>
          </p:cNvPr>
          <p:cNvSpPr>
            <a:spLocks noGrp="1"/>
          </p:cNvSpPr>
          <p:nvPr>
            <p:ph type="subTitle" idx="1"/>
          </p:nvPr>
        </p:nvSpPr>
        <p:spPr/>
        <p:txBody>
          <a:bodyPr>
            <a:normAutofit fontScale="77500" lnSpcReduction="20000"/>
          </a:bodyPr>
          <a:lstStyle/>
          <a:p>
            <a:r>
              <a:rPr lang="en-US" b="1" dirty="0">
                <a:latin typeface="Agency FB" panose="020B0503020202020204" pitchFamily="34" charset="0"/>
              </a:rPr>
              <a:t>The provided code demonstrates the creation of a simple desktop application using the </a:t>
            </a:r>
            <a:r>
              <a:rPr lang="en-US" b="1" dirty="0" err="1">
                <a:latin typeface="Agency FB" panose="020B0503020202020204" pitchFamily="34" charset="0"/>
              </a:rPr>
              <a:t>Tkinter</a:t>
            </a:r>
            <a:r>
              <a:rPr lang="en-US" b="1" dirty="0">
                <a:latin typeface="Agency FB" panose="020B0503020202020204" pitchFamily="34" charset="0"/>
              </a:rPr>
              <a:t> library in Python. The application features a table implemented with the `</a:t>
            </a:r>
            <a:r>
              <a:rPr lang="en-US" b="1" dirty="0" err="1">
                <a:latin typeface="Agency FB" panose="020B0503020202020204" pitchFamily="34" charset="0"/>
              </a:rPr>
              <a:t>ttk.Treeview</a:t>
            </a:r>
            <a:r>
              <a:rPr lang="en-US" b="1" dirty="0">
                <a:latin typeface="Agency FB" panose="020B0503020202020204" pitchFamily="34" charset="0"/>
              </a:rPr>
              <a:t>` widget, allowing the user to input data such as ID, Name, Age, and City. The data is inserted into the table upon clicking an "Add" button. Entry widgets are employed for user input, and the GUI components are organized to facilitate a straightforward and interactive user experience. This example serves as a foundation for developing more complex desktop applications with user interfaces in Python.</a:t>
            </a:r>
          </a:p>
        </p:txBody>
      </p:sp>
    </p:spTree>
    <p:extLst>
      <p:ext uri="{BB962C8B-B14F-4D97-AF65-F5344CB8AC3E}">
        <p14:creationId xmlns:p14="http://schemas.microsoft.com/office/powerpoint/2010/main" val="157144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44D7-5DF9-FBC5-7B91-88E432CE084D}"/>
              </a:ext>
            </a:extLst>
          </p:cNvPr>
          <p:cNvSpPr>
            <a:spLocks noGrp="1"/>
          </p:cNvSpPr>
          <p:nvPr>
            <p:ph type="title"/>
          </p:nvPr>
        </p:nvSpPr>
        <p:spPr>
          <a:xfrm>
            <a:off x="2173287" y="0"/>
            <a:ext cx="10018713" cy="1752599"/>
          </a:xfrm>
        </p:spPr>
        <p:txBody>
          <a:bodyPr>
            <a:normAutofit/>
          </a:bodyPr>
          <a:lstStyle/>
          <a:p>
            <a:r>
              <a:rPr lang="en-US" sz="4500" b="1" i="1" dirty="0">
                <a:latin typeface="Bell MT" panose="02020503060305020303" pitchFamily="18" charset="0"/>
              </a:rPr>
              <a:t>Code</a:t>
            </a:r>
          </a:p>
        </p:txBody>
      </p:sp>
      <p:pic>
        <p:nvPicPr>
          <p:cNvPr id="5" name="Picture 4">
            <a:extLst>
              <a:ext uri="{FF2B5EF4-FFF2-40B4-BE49-F238E27FC236}">
                <a16:creationId xmlns:a16="http://schemas.microsoft.com/office/drawing/2014/main" id="{47B759F0-154F-CEB2-F84B-D78DD5408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188" y="1679509"/>
            <a:ext cx="10549812" cy="5047862"/>
          </a:xfrm>
          <a:prstGeom prst="rect">
            <a:avLst/>
          </a:prstGeom>
        </p:spPr>
      </p:pic>
    </p:spTree>
    <p:extLst>
      <p:ext uri="{BB962C8B-B14F-4D97-AF65-F5344CB8AC3E}">
        <p14:creationId xmlns:p14="http://schemas.microsoft.com/office/powerpoint/2010/main" val="310513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F4CFD-1C3F-7B54-298E-5957BB8BAA24}"/>
              </a:ext>
            </a:extLst>
          </p:cNvPr>
          <p:cNvSpPr>
            <a:spLocks noGrp="1"/>
          </p:cNvSpPr>
          <p:nvPr>
            <p:ph type="title"/>
          </p:nvPr>
        </p:nvSpPr>
        <p:spPr>
          <a:xfrm>
            <a:off x="1680254" y="0"/>
            <a:ext cx="10018713" cy="1752599"/>
          </a:xfrm>
        </p:spPr>
        <p:txBody>
          <a:bodyPr>
            <a:normAutofit/>
          </a:bodyPr>
          <a:lstStyle/>
          <a:p>
            <a:r>
              <a:rPr lang="en-US" sz="4800" b="1" dirty="0">
                <a:latin typeface="Bell MT" panose="02020503060305020303" pitchFamily="18" charset="0"/>
              </a:rPr>
              <a:t>CODE</a:t>
            </a:r>
          </a:p>
        </p:txBody>
      </p:sp>
      <p:pic>
        <p:nvPicPr>
          <p:cNvPr id="6" name="Picture 5">
            <a:extLst>
              <a:ext uri="{FF2B5EF4-FFF2-40B4-BE49-F238E27FC236}">
                <a16:creationId xmlns:a16="http://schemas.microsoft.com/office/drawing/2014/main" id="{24776A9E-183E-1962-DCEF-88D44B04B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576" y="2063750"/>
            <a:ext cx="10736424" cy="2730500"/>
          </a:xfrm>
          <a:prstGeom prst="rect">
            <a:avLst/>
          </a:prstGeom>
        </p:spPr>
      </p:pic>
    </p:spTree>
    <p:extLst>
      <p:ext uri="{BB962C8B-B14F-4D97-AF65-F5344CB8AC3E}">
        <p14:creationId xmlns:p14="http://schemas.microsoft.com/office/powerpoint/2010/main" val="54312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0CCB-4559-9966-5DB5-ABEC019AF9C9}"/>
              </a:ext>
            </a:extLst>
          </p:cNvPr>
          <p:cNvSpPr>
            <a:spLocks noGrp="1"/>
          </p:cNvSpPr>
          <p:nvPr>
            <p:ph type="title"/>
          </p:nvPr>
        </p:nvSpPr>
        <p:spPr>
          <a:xfrm>
            <a:off x="1680254" y="0"/>
            <a:ext cx="10018713" cy="1752599"/>
          </a:xfrm>
        </p:spPr>
        <p:txBody>
          <a:bodyPr>
            <a:normAutofit/>
          </a:bodyPr>
          <a:lstStyle/>
          <a:p>
            <a:r>
              <a:rPr lang="en-US" sz="4400" b="1" i="1" dirty="0">
                <a:latin typeface="Bell MT" panose="02020503060305020303" pitchFamily="18" charset="0"/>
              </a:rPr>
              <a:t>OUTPUT</a:t>
            </a:r>
          </a:p>
        </p:txBody>
      </p:sp>
      <p:pic>
        <p:nvPicPr>
          <p:cNvPr id="6" name="Picture 5">
            <a:extLst>
              <a:ext uri="{FF2B5EF4-FFF2-40B4-BE49-F238E27FC236}">
                <a16:creationId xmlns:a16="http://schemas.microsoft.com/office/drawing/2014/main" id="{53D48CE2-76B6-5CD5-DE4E-AA567B06B56C}"/>
              </a:ext>
            </a:extLst>
          </p:cNvPr>
          <p:cNvPicPr>
            <a:picLocks noChangeAspect="1"/>
          </p:cNvPicPr>
          <p:nvPr/>
        </p:nvPicPr>
        <p:blipFill rotWithShape="1">
          <a:blip r:embed="rId2">
            <a:extLst>
              <a:ext uri="{28A0092B-C50C-407E-A947-70E740481C1C}">
                <a14:useLocalDpi xmlns:a14="http://schemas.microsoft.com/office/drawing/2010/main" val="0"/>
              </a:ext>
            </a:extLst>
          </a:blip>
          <a:srcRect b="7165"/>
          <a:stretch/>
        </p:blipFill>
        <p:spPr>
          <a:xfrm>
            <a:off x="1680253" y="1215342"/>
            <a:ext cx="10018713" cy="5231757"/>
          </a:xfrm>
          <a:prstGeom prst="rect">
            <a:avLst/>
          </a:prstGeom>
        </p:spPr>
      </p:pic>
    </p:spTree>
    <p:extLst>
      <p:ext uri="{BB962C8B-B14F-4D97-AF65-F5344CB8AC3E}">
        <p14:creationId xmlns:p14="http://schemas.microsoft.com/office/powerpoint/2010/main" val="264626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3C1DE0-726D-C533-F03D-47E9DA040F82}"/>
              </a:ext>
            </a:extLst>
          </p:cNvPr>
          <p:cNvSpPr>
            <a:spLocks noGrp="1"/>
          </p:cNvSpPr>
          <p:nvPr>
            <p:ph type="ctrTitle"/>
          </p:nvPr>
        </p:nvSpPr>
        <p:spPr/>
        <p:txBody>
          <a:bodyPr/>
          <a:lstStyle/>
          <a:p>
            <a:r>
              <a:rPr lang="en-US" b="1" i="1" dirty="0">
                <a:latin typeface="Agency FB" panose="020B0503020202020204" pitchFamily="34" charset="0"/>
              </a:rPr>
              <a:t>Module Used</a:t>
            </a:r>
          </a:p>
        </p:txBody>
      </p:sp>
      <p:sp>
        <p:nvSpPr>
          <p:cNvPr id="4" name="Subtitle 3">
            <a:extLst>
              <a:ext uri="{FF2B5EF4-FFF2-40B4-BE49-F238E27FC236}">
                <a16:creationId xmlns:a16="http://schemas.microsoft.com/office/drawing/2014/main" id="{2019CFA2-94F9-82EF-B851-6110672B08E9}"/>
              </a:ext>
            </a:extLst>
          </p:cNvPr>
          <p:cNvSpPr>
            <a:spLocks noGrp="1"/>
          </p:cNvSpPr>
          <p:nvPr>
            <p:ph type="subTitle" idx="1"/>
          </p:nvPr>
        </p:nvSpPr>
        <p:spPr>
          <a:xfrm>
            <a:off x="4515377" y="3996267"/>
            <a:ext cx="6987645" cy="2616198"/>
          </a:xfrm>
        </p:spPr>
        <p:txBody>
          <a:bodyPr>
            <a:normAutofit/>
          </a:bodyPr>
          <a:lstStyle/>
          <a:p>
            <a:r>
              <a:rPr lang="en-US" sz="1600" b="1" dirty="0" err="1">
                <a:latin typeface="Bell MT" panose="02020503060305020303" pitchFamily="18" charset="0"/>
              </a:rPr>
              <a:t>tkinter</a:t>
            </a:r>
            <a:r>
              <a:rPr lang="en-US" sz="1600" b="1" dirty="0">
                <a:latin typeface="Bell MT" panose="02020503060305020303" pitchFamily="18" charset="0"/>
              </a:rPr>
              <a:t>: This is the standard GUI (Graphical User Interface) toolkit for Python. It provides a set of tools for creating desktop applications with graphical user interfaces.</a:t>
            </a:r>
          </a:p>
          <a:p>
            <a:endParaRPr lang="en-US" sz="1600" b="1" dirty="0">
              <a:latin typeface="Bell MT" panose="02020503060305020303" pitchFamily="18" charset="0"/>
            </a:endParaRPr>
          </a:p>
          <a:p>
            <a:r>
              <a:rPr lang="en-US" sz="1600" b="1" dirty="0" err="1">
                <a:latin typeface="Bell MT" panose="02020503060305020303" pitchFamily="18" charset="0"/>
              </a:rPr>
              <a:t>ttk</a:t>
            </a:r>
            <a:r>
              <a:rPr lang="en-US" sz="1600" b="1" dirty="0">
                <a:latin typeface="Bell MT" panose="02020503060305020303" pitchFamily="18" charset="0"/>
              </a:rPr>
              <a:t> (Themed </a:t>
            </a:r>
            <a:r>
              <a:rPr lang="en-US" sz="1600" b="1" dirty="0" err="1">
                <a:latin typeface="Bell MT" panose="02020503060305020303" pitchFamily="18" charset="0"/>
              </a:rPr>
              <a:t>Tkinter</a:t>
            </a:r>
            <a:r>
              <a:rPr lang="en-US" sz="1600" b="1" dirty="0">
                <a:latin typeface="Bell MT" panose="02020503060305020303" pitchFamily="18" charset="0"/>
              </a:rPr>
              <a:t>): It is a module within </a:t>
            </a:r>
            <a:r>
              <a:rPr lang="en-US" sz="1600" b="1" dirty="0" err="1">
                <a:latin typeface="Bell MT" panose="02020503060305020303" pitchFamily="18" charset="0"/>
              </a:rPr>
              <a:t>tkinter</a:t>
            </a:r>
            <a:r>
              <a:rPr lang="en-US" sz="1600" b="1" dirty="0">
                <a:latin typeface="Bell MT" panose="02020503060305020303" pitchFamily="18" charset="0"/>
              </a:rPr>
              <a:t> that provides access to the Tk themed widget set. The </a:t>
            </a:r>
            <a:r>
              <a:rPr lang="en-US" sz="1600" b="1" dirty="0" err="1">
                <a:latin typeface="Bell MT" panose="02020503060305020303" pitchFamily="18" charset="0"/>
              </a:rPr>
              <a:t>ttk.Treeview</a:t>
            </a:r>
            <a:r>
              <a:rPr lang="en-US" sz="1600" b="1" dirty="0">
                <a:latin typeface="Bell MT" panose="02020503060305020303" pitchFamily="18" charset="0"/>
              </a:rPr>
              <a:t> widget is used for displaying hierarchical data in a tabular form (like a table).</a:t>
            </a:r>
          </a:p>
        </p:txBody>
      </p:sp>
    </p:spTree>
    <p:extLst>
      <p:ext uri="{BB962C8B-B14F-4D97-AF65-F5344CB8AC3E}">
        <p14:creationId xmlns:p14="http://schemas.microsoft.com/office/powerpoint/2010/main" val="309603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8FD4-C9E0-2669-38D0-C97383F8658D}"/>
              </a:ext>
            </a:extLst>
          </p:cNvPr>
          <p:cNvSpPr>
            <a:spLocks noGrp="1"/>
          </p:cNvSpPr>
          <p:nvPr>
            <p:ph type="title"/>
          </p:nvPr>
        </p:nvSpPr>
        <p:spPr/>
        <p:txBody>
          <a:bodyPr>
            <a:normAutofit/>
          </a:bodyPr>
          <a:lstStyle/>
          <a:p>
            <a:r>
              <a:rPr lang="en-US" sz="4400" b="1" i="1" dirty="0">
                <a:latin typeface="Agency FB" panose="020B0503020202020204" pitchFamily="34" charset="0"/>
              </a:rPr>
              <a:t>Module Explanation</a:t>
            </a:r>
          </a:p>
        </p:txBody>
      </p:sp>
      <p:sp>
        <p:nvSpPr>
          <p:cNvPr id="3" name="Content Placeholder 2">
            <a:extLst>
              <a:ext uri="{FF2B5EF4-FFF2-40B4-BE49-F238E27FC236}">
                <a16:creationId xmlns:a16="http://schemas.microsoft.com/office/drawing/2014/main" id="{53626890-0918-FE9C-6CE3-33C20B2FA718}"/>
              </a:ext>
            </a:extLst>
          </p:cNvPr>
          <p:cNvSpPr>
            <a:spLocks noGrp="1"/>
          </p:cNvSpPr>
          <p:nvPr>
            <p:ph idx="1"/>
          </p:nvPr>
        </p:nvSpPr>
        <p:spPr>
          <a:xfrm>
            <a:off x="1484311" y="2308183"/>
            <a:ext cx="10018713" cy="4057892"/>
          </a:xfrm>
        </p:spPr>
        <p:txBody>
          <a:bodyPr>
            <a:normAutofit lnSpcReduction="10000"/>
          </a:bodyPr>
          <a:lstStyle/>
          <a:p>
            <a:r>
              <a:rPr lang="en-US" sz="1600" b="1" dirty="0" err="1">
                <a:latin typeface="Bell MT" panose="02020503060305020303" pitchFamily="18" charset="0"/>
              </a:rPr>
              <a:t>tk.Tk</a:t>
            </a:r>
            <a:r>
              <a:rPr lang="en-US" sz="1600" b="1" dirty="0">
                <a:latin typeface="Bell MT" panose="02020503060305020303" pitchFamily="18" charset="0"/>
              </a:rPr>
              <a:t>(): Creates the main window of the application.</a:t>
            </a:r>
          </a:p>
          <a:p>
            <a:endParaRPr lang="en-US" sz="1600" b="1" dirty="0">
              <a:latin typeface="Bell MT" panose="02020503060305020303" pitchFamily="18" charset="0"/>
            </a:endParaRPr>
          </a:p>
          <a:p>
            <a:r>
              <a:rPr lang="en-US" sz="1600" b="1" dirty="0" err="1">
                <a:latin typeface="Bell MT" panose="02020503060305020303" pitchFamily="18" charset="0"/>
              </a:rPr>
              <a:t>ttk.Treeview</a:t>
            </a:r>
            <a:r>
              <a:rPr lang="en-US" sz="1600" b="1" dirty="0">
                <a:latin typeface="Bell MT" panose="02020503060305020303" pitchFamily="18" charset="0"/>
              </a:rPr>
              <a:t>(root): Creates a </a:t>
            </a:r>
            <a:r>
              <a:rPr lang="en-US" sz="1600" b="1" dirty="0" err="1">
                <a:latin typeface="Bell MT" panose="02020503060305020303" pitchFamily="18" charset="0"/>
              </a:rPr>
              <a:t>treeview</a:t>
            </a:r>
            <a:r>
              <a:rPr lang="en-US" sz="1600" b="1" dirty="0">
                <a:latin typeface="Bell MT" panose="02020503060305020303" pitchFamily="18" charset="0"/>
              </a:rPr>
              <a:t> widget, which is used as a table to display data.</a:t>
            </a:r>
          </a:p>
          <a:p>
            <a:endParaRPr lang="en-US" sz="1600" b="1" dirty="0">
              <a:latin typeface="Bell MT" panose="02020503060305020303" pitchFamily="18" charset="0"/>
            </a:endParaRPr>
          </a:p>
          <a:p>
            <a:r>
              <a:rPr lang="en-US" sz="1600" b="1" dirty="0" err="1">
                <a:latin typeface="Bell MT" panose="02020503060305020303" pitchFamily="18" charset="0"/>
              </a:rPr>
              <a:t>tk.Entry</a:t>
            </a:r>
            <a:r>
              <a:rPr lang="en-US" sz="1600" b="1" dirty="0">
                <a:latin typeface="Bell MT" panose="02020503060305020303" pitchFamily="18" charset="0"/>
              </a:rPr>
              <a:t>(root): Creates an entry widget, which is a text box for user input.</a:t>
            </a:r>
          </a:p>
          <a:p>
            <a:endParaRPr lang="en-US" sz="1600" b="1" dirty="0">
              <a:latin typeface="Bell MT" panose="02020503060305020303" pitchFamily="18" charset="0"/>
            </a:endParaRPr>
          </a:p>
          <a:p>
            <a:r>
              <a:rPr lang="en-US" sz="1600" b="1" dirty="0" err="1">
                <a:latin typeface="Bell MT" panose="02020503060305020303" pitchFamily="18" charset="0"/>
              </a:rPr>
              <a:t>tk.Button</a:t>
            </a:r>
            <a:r>
              <a:rPr lang="en-US" sz="1600" b="1" dirty="0">
                <a:latin typeface="Bell MT" panose="02020503060305020303" pitchFamily="18" charset="0"/>
              </a:rPr>
              <a:t>(root): Creates a button widget, which can trigger a function when clicked.</a:t>
            </a:r>
          </a:p>
          <a:p>
            <a:endParaRPr lang="en-US" sz="1600" b="1" dirty="0">
              <a:latin typeface="Bell MT" panose="02020503060305020303" pitchFamily="18" charset="0"/>
            </a:endParaRPr>
          </a:p>
          <a:p>
            <a:r>
              <a:rPr lang="en-US" sz="1600" b="1" dirty="0" err="1">
                <a:latin typeface="Bell MT" panose="02020503060305020303" pitchFamily="18" charset="0"/>
              </a:rPr>
              <a:t>self.tree.insert</a:t>
            </a:r>
            <a:r>
              <a:rPr lang="en-US" sz="1600" b="1" dirty="0">
                <a:latin typeface="Bell MT" panose="02020503060305020303" pitchFamily="18" charset="0"/>
              </a:rPr>
              <a:t>(...): Inserts a new row of data into the </a:t>
            </a:r>
            <a:r>
              <a:rPr lang="en-US" sz="1600" b="1" dirty="0" err="1">
                <a:latin typeface="Bell MT" panose="02020503060305020303" pitchFamily="18" charset="0"/>
              </a:rPr>
              <a:t>treeview</a:t>
            </a:r>
            <a:r>
              <a:rPr lang="en-US" sz="1600" b="1" dirty="0">
                <a:latin typeface="Bell MT" panose="02020503060305020303" pitchFamily="18" charset="0"/>
              </a:rPr>
              <a:t> (table).</a:t>
            </a:r>
          </a:p>
          <a:p>
            <a:endParaRPr lang="en-US" sz="1600" b="1" dirty="0">
              <a:latin typeface="Bell MT" panose="02020503060305020303" pitchFamily="18" charset="0"/>
            </a:endParaRPr>
          </a:p>
          <a:p>
            <a:r>
              <a:rPr lang="en-US" sz="1600" b="1" dirty="0" err="1">
                <a:latin typeface="Bell MT" panose="02020503060305020303" pitchFamily="18" charset="0"/>
              </a:rPr>
              <a:t>self.add_data</a:t>
            </a:r>
            <a:r>
              <a:rPr lang="en-US" sz="1600" b="1" dirty="0">
                <a:latin typeface="Bell MT" panose="02020503060305020303" pitchFamily="18" charset="0"/>
              </a:rPr>
              <a:t>(): Function triggered when the "Add" button is clicked. It retrieves data from entry widgets and adds a new row to the table.</a:t>
            </a:r>
          </a:p>
        </p:txBody>
      </p:sp>
    </p:spTree>
    <p:extLst>
      <p:ext uri="{BB962C8B-B14F-4D97-AF65-F5344CB8AC3E}">
        <p14:creationId xmlns:p14="http://schemas.microsoft.com/office/powerpoint/2010/main" val="2191192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TotalTime>
  <Words>308</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Agency FB</vt:lpstr>
      <vt:lpstr>Arial</vt:lpstr>
      <vt:lpstr>Bell MT</vt:lpstr>
      <vt:lpstr>Corbel</vt:lpstr>
      <vt:lpstr>Parallax</vt:lpstr>
      <vt:lpstr>PowerPoint Presentation</vt:lpstr>
      <vt:lpstr>ABSTRACT</vt:lpstr>
      <vt:lpstr>Code</vt:lpstr>
      <vt:lpstr>CODE</vt:lpstr>
      <vt:lpstr>OUTPUT</vt:lpstr>
      <vt:lpstr>Module Used</vt:lpstr>
      <vt:lpstr>Module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SAIKAT KAR</dc:creator>
  <cp:lastModifiedBy>SAIKAT KAR</cp:lastModifiedBy>
  <cp:revision>1</cp:revision>
  <dcterms:created xsi:type="dcterms:W3CDTF">2023-12-26T14:50:11Z</dcterms:created>
  <dcterms:modified xsi:type="dcterms:W3CDTF">2023-12-26T14:59:34Z</dcterms:modified>
</cp:coreProperties>
</file>